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8T23:44:27.1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28837 3561 206 0,'2'-2'308'0,"1"2"21"0,-2 0 6 15,1-2-99-15,-2 2-66 0,2 0-33 16,-2-1-15-16,0 1-10 0,0 0-9 0,0 0-14 16,0 0-16-16,0 0-14 0,-2 0-15 15,2-1-8-15,-2 1-11 0,2-2-7 16,0 2-7-16,-1 0-5 0,1-2-5 0,0 2-1 15,0 0-2-15,0 0 1 0,0 0-1 16,0 0 1-16,0 2 0 0,0-2 1 0,0 2 0 16,0 0 1-16,0 0 0 0,0 3-1 15,1-2 0-15,-1 1 0 0,0 0 0 0,0-1 0 16,0 1 0-16,0-1 2 0,2 1 0 16,-2-1-2-16,0-2 1 0,0 1 0 0,0-1-1 15,0 1 2-15,0-2-2 0,0 2 3 16,2-2-3-16,-2 0 0 0,0 0 1 0,0 0 0 15,0 0-1-15,0 0 0 0,0 0 4 16,1 0-3-16,1 0-1 0,-1-2 2 16,1 0-2-16,0 1 0 0,-1-1 0 0,1 0-3 15,-1-1-1-15,-1 0 4 0,0 0-2 16,0-1-1-16,0 3 1 0,-1-2 2 0,1 2 0 16,-2-1-1-16,2 0 0 0,0 1 0 15,-1 1 0-15,1 0 1 0,0 0 0 16,0 0 0-16,0 0 0 0,0 0 0 0,0 0 0 15,0 1-2-15,0-1 2 0,0 0 0 16,0 0 0-16,0 2 0 0,1-2 0 0,-1 2 0 16,-1-1 0-16,1 0 0 0,0 1 0 15,-2-1 0-15,2 3 0 0,-2-2 1 0,2-1 0 16,-1 2 1-16,-1 0 0 0,1-1-2 16,-3 1 0-16,0 1 0 0,2-1 0 15,-1-2 0-15,-2 1 2 0,2-1-2 0,-2 3 0 16,0-4 0-16,2 2 0 0,-4-2-2 15,0 1 2-15,3 1 0 0,-3 0 0 0,1-2 2 16,-2 1-2-16,2 1 2 0,-1-1-2 16,1 1 1-16,-2-2-4 0,2 1 3 15,-1-1 0-15,3 0 0 0,-1 0 0 0,0 0 0 16,1 0 0-16,-1-1 0 0,2 1-2 16,-1-2 2-16,1 1 2 0,0-1-2 0,0 1 0 15,0-1-2-15,-2-1 2 0,4 1-2 16,-3-3-3-16,0 2 0 0,0-2 2 15,1 2 0-15,-2-1 0 0,1-1-1 0,-2 3 3 16,2-4-1-16,0 5-1 0,0-2 1 16,1 2 1-16,0-1 1 0,0 2-2 0,-1-2-2 15,1 4 2-15,-3 0 2 0,2-1 0 0,-3 2-1 16,1 0 1-16,-1 2 1 0,0-1-1 16,0 0 0-16,2 1 0 0,1 0 2 15,-1 1-2-15,-3-1 3 0,4 0-2 16,-1 1-1-16,0 0 0 0,2-1 0 0,1 1 2 15,0-2-2-15,1 0 1 0,2 1 2 16,1 0-1-16,0-1 1 0,1-1 1 0,0 2-3 16,0-2-1-16,4 0 0 0,-1 0 0 15,-3-2-3-15,2 1 3 0,-2 1 2 0,0-2-4 16,-1 2 4-16,1-1-2 0,-1-1 1 16,1 1-1-16,-3 1 0 0,1-1 1 0,-1 0-1 15,0 1 0-15,0-2-1 0,0 3 1 16,-1-3 0-16,-1 1-1 0,1 1-3 15,-1-3 3-15,0 2-1 0,1 0 1 0,-3-2-2 16,1 2 1-16,0-1 0 0,0 0-2 16,-5 1 4-16,4 0-3 0,-5-1 0 0,3 1 1 15,-5 1 1-15,2-3 1 0,-3 3-1 16,0-2 2-16,-1 2 0 0,0 0-1 16,-2-2 0-16,0 3-1 0,0-1 0 0,-1 0-1 15,-1 2 0-15,-1-3 2 0,4 1-1 16,1 2 1-16,-1-4-2 0,3 2 2 15,2 1 0-15,-1-3 2 0,4 0-1 0,1-1 1 16,-2 0 1-16,3 0-4 0,1-2-1 16,0 2 2-16,-1-4-1 0,1 1 1 0,2 0-1 15,-3 0 2-15,3-1-1 0,-3 1-1 16,3-2-2-16,-1 1-2 0,1-3-2 0,1 3 0 16,0-3-1-16,1 0-2 0,1 0 1 15,-1 0 0-15,4-1 2 0,-1 1 0 0,2-2 1 16,0 1 0-16,2-1 4 0,0 2 2 15,-2-1 0-15,2 1 0 0,2-1-1 0,-2 0 1 16,-4 3 0-16,3-1-1 0,-1 1-1 16,2 1 0-16,-3 1 2 0,-1 1 0 0,3 1 0 15,-1-1 0-15,2 2 0 0,-2 2 0 16,-1-1 0-16,0 3 0 0,0-3 2 16,1 1 2-16,-5 3 2 0,4 0 0 0,-2-1-3 15,1 2-1-15,-1-1 2 0,-3 1-3 16,1-1 1-16,1 0 2 0,0 1 1 0,-2-1 0 15,0 1 0-15,-2-2 2 0,0 1-3 16,1 1 1-16,-2-2 0 0,-4 1 0 0,1 2-1 16,-3-1 1-16,-1 2-1 0,-1-1-1 15,-2-1-2-15,0 2 0 0,0-3 0 0,0 2-2 16,-1-1 1-16,2-1 0 0,0-3 0 16,-1 1 0-16,5 0 0 0,-2-1 1 0,1-2 2 15,1 0-3-15,0 0-1 0,0-2 1 16,1 1 0-16,-1-1-2 0,0-1 1 15,1 1-1-15,0-3 2 0,-1 2-2 0,1-2 2 16,1 2 0-16,-2-1 0 0,4 1 2 16,-1-1-1-16,0-1 1 0,2 1-2 0,1 0-3 15,0 2 0-15,1 0 1 0,1-1 0 16,1 1 2-16,-1 1 0 0,4-1 0 16,-4 0 0-16,1 1 0 0,1 0-2 0,-1 1 0 15,-1-2 2-15,2 2-1 0,-2 0 1 16,0 2-1-16,0-2 0 0,0 1-1 0,2 0-2 15,-2 1 4-15,0 1-1 0,1 1 1 16,-1-2 1-16,0 1 1 0,-1 0 0 16,1 0 0-16,-4 2 0 0,1-2-2 0,0 0 5 15,0 1 0-15,-2-1-1 0,-1 2 1 16,1-2-2-16,0 0 0 0,1 0-3 0,-1-1 0 16,0 0-3-16,-1 1 0 0,1-1-1 15,2-1-1-15,-2 1-1 0,0-2 0 0,1 1 4 16,-2 1-2-16,1-2 4 0,2 0 0 15,-4 0 3-15,2-2 0 0,0 1-1 0,1 1 3 16,-2-2-1-16,3 1 1 0,-2-1 1 16,2 0 1-16,-1 1 0 0,3-1-2 0,-1 2 3 15,0-4-1-15,1 3 0 0,-1-2-2 16,2 1 2-16,0 1-1 0,0-3-1 16,0 1 0-16,2-1-2 0,-1 0 0 0,3-2-3 15,-3 1 4-15,4-1-1 0,-2 0-1 16,1 0 1-16,0 0 1 0,2 0-2 15,-3 0 0-15,4 0-1 0,-2-1-1 0,0 0-1 16,1 0-3-16,-2 1 2 0,1 0-2 16,-2 0 1-16,1 2 2 0,-1-1-1 0,2 1 2 15,-4 1 0-15,2 0 0 0,1 0 0 16,2 1 0-16,-3 1 0 0,-2-1 2 0,3-1-5 16,-3 2-6-16,1 0-20 0,-1-1-33 15,1 0-57-15,-2 1-123 0,0 1-108 16,0 0-54-16,0 0-13 0,0 0 17 0,0 0 45 15</inkml:trace>
  <inkml:trace contextRef="#ctx0" brushRef="#br0" timeOffset="550.0856">28773 3372 131 0,'4'-2'313'16,"1"-1"21"-16,-1 2 17 0,0-1-75 0,-3 1-100 15,3-1-52-15,-3 1-25 0,1 1-12 16,-1-2-8-16,-1 1-8 0,0 1-12 15,4-2-15-15,-4 2-11 0,0 0-7 0,1-1-5 16,1 1-4-16,-1 0-3 0,4 0-6 16,-2 0-2-16,2-2-4 0,-2 2 1 0,2 0-2 15,-2 0-1-15,0 0 2 0,0 0-2 16,2-2 2-16,-2 2-1 0,0-1-1 16,-1 1 0-16,1 0-1 0,-1-1 1 0,1-1-2 15,-2 1 0-15,3-1 2 0,-4 1 0 16,1-2 0-16,-1 1 0 0,2-1 2 0,-4-1-2 15,2-1 0-15,-1 1 2 0,-4-3-2 16,0 4 1-16,-1-4 2 0,-2 1-1 16,0 1-1-16,0 0 3 0,0 2 1 0,-1 0-1 15,2 1 0-15,-1 2 2 0,0 2 2 16,1 1-2-16,-1 0 3 0,0 3-1 0,3 0 1 16,-3 0-1-16,5 1-1 0,0-1 0 15,1 2-2-15,1-1 0 0,1-1-1 16,1 0 1-16,-1 0-2 0,4-1-1 0,-3 1-2 15,2-2-5-15,2-1-12 0,-2 0-18 16,-2 0-33-16,-1-1-42 0,0-2-73 0,-4 3-129 16,-5 0-63-16,0 0-18 0,1-2 10 15,-2 2 34-15</inkml:trace>
  <inkml:trace contextRef="#ctx0" brushRef="#br0" timeOffset="746.0794">28554 3328 165 0,'2'0'361'15,"0"0"27"-15,-2 0 18 0,0 0-62 16,0 0-135-16,0 0-83 0,0 0-46 0,0 0-33 16,0 0-28-16,0 0-39 0,0-1-60 15,-4-1-97-15,4 2-123 0,-5 0-65 16,1 2-20-16,-3-1 7 0,-3 2 40 0</inkml:trace>
  <inkml:trace contextRef="#ctx0" brushRef="#br0" timeOffset="1482.3369">28039 3502 169 0,'0'2'282'0,"3"-2"15"0,-3 1-13 0,1 1-85 16,-1-1-69-16,2 1-37 0,-2-1-21 15,1 1-12-15,-1-2-4 0,0 1-9 0,0 1-6 16,0 0-8-16,-1 2-5 0,1-3-4 16,-2 4-2-16,2-2-4 0,-1 0 0 15,1 1-3-15,-3-1-3 0,1 2-2 0,1-2-2 16,-1 1-3-16,1-1-2 0,-3 2 2 15,3-2 0-15,-4 1 0 0,2 1 0 0,-1-1-2 16,0 1 1-16,-2-2 0 0,1 1-2 16,2-1-1-16,-4 0 0 0,2 2-1 15,-1-2 3-15,-1 0-1 0,-2 2-2 0,0-3 3 16,-2 1 2-16,0 0-2 0,-2 2 1 16,-1-2 4-16,0 1 2 0,-2-1 1 15,0 2 2-15,-3-1 2 0,0-1 0 0,0 0 1 16,-1 2 0-16,-1-4 0 0,2 2-4 0,-1-1 0 15,0 1-4-15,2-3 0 0,-3 1 2 16,3-1-2-16,0 0 1 0,2 0 0 0,-2-1 3 16,1-1-3-16,3 1-3 0,-2-2 2 15,3 1-2-15,1-1-2 0,-1 0-2 16,2 0 1-16,1-1 0 0,0-1 0 0,2 2-1 16,-1-1 3-16,5-1-2 0,-2 2 0 15,1 0 3-15,2 2 3 0,0-3 1 0,-1 2-1 16,3 1 3-16,-1-1-1 0,0 0 0 15,2 1-3-15,-1-1-1 0,-1 1-1 16,2-1-1-16,0 1 1 0,0-1-3 0,0-1-2 16,0 1 1-16,2 0-4 0,-1-1 1 15,1 0-6-15,0-4-6 0,3 4-13 0,-1-3-21 16,1 1-32-16,3-3-73 0,-7 1-123 0,-1-3-79 16,2 2-34-16,1-1-2 0,-1 1 21 15</inkml:trace>
  <inkml:trace contextRef="#ctx0" brushRef="#br0" timeOffset="1737.7986">27585 3399 154 0,'1'1'343'0,"3"-1"26"15,-1 0 18-15,0 0-66 0,0 0-111 0,4 0-66 16,-1 0-34-16,-2 0-18 0,1-1-12 15,2 1-15-15,1 0-16 0,-2 0-12 0,2-3-13 16,-2 3-7-16,1 0-5 0,-1 0-3 16,1 0-4-16,2 0 0 0,-3 0-1 0,0 0-3 15,4 0-1-15,-2 3-2 0,0-3-1 16,1 0-9-16,-1 0-16 0,-3 0-20 0,-1 0-36 16,0 0-51-16,-4 0-96 0,-5 0-108 15,-2 1-44-15,-2 2-12 0,-2-1 20 16,0 0 42-16</inkml:trace>
  <inkml:trace contextRef="#ctx0" brushRef="#br0" timeOffset="2799.0201">25261 3496 192 0,'-2'0'287'16,"2"-1"24"-16,-1-1-34 0,-3 2-62 16,3 0-62-16,-2-1-38 0,-1 2-23 0,0-1-14 15,-2 2-6-15,-1-1-6 0,1 1-1 16,-1-1-4-16,-1 2-2 0,-1 0-5 0,1 2-7 16,0-1-5-16,-3-1-9 0,3 2-11 15,0 1-4-15,0 0-7 0,-1-1-6 16,4 0 0-16,-1 1-4 0,3 0-1 0,1-1 0 15,0 1 0-15,1 0 0 0,2-1-1 16,1 2 1-16,0-3 0 0,1 2 0 0,2 0 0 16,1-1 0-16,2 0 1 0,-2 0-1 15,2-2 0-15,0 2 2 0,1-1 1 0,-1-1-3 16,0 2 0-16,0-1 0 0,2 1-3 16,-2-1 3-16,-4 1 0 0,1-2-2 0,2 3 4 15,-3-3-2-15,-1 3 3 0,-1-2 0 16,-1 1-2-16,-1-1 1 0,0 2-1 0,0-1 1 15,-3-1 0-15,0 2 1 0,-5-1 2 16,4 1 1-16,-3-2 0 0,-1 0 0 16,-1 0 0-16,3-1 2 0,-2 0-2 0,0-2-1 15,-2 1 1-15,4-2 1 0,-2 0-1 16,0 0 0-16,-1 0-3 0,1 0 0 0,0 0-1 16,1 0-2-16,1 0 2 0,0 0-2 15,3 0 2-15,-1 0-2 0,3 0-1 16,1 0-5-16,0 0-11 0,0-2-15 0,1 2-22 15,-1-1-26-15,4 0-42 0,1-3-83 16,-2 1-109-16,3 0-51 0,0 0-13 0,2 0 10 16,0 1 32-16</inkml:trace>
  <inkml:trace contextRef="#ctx0" brushRef="#br0" timeOffset="3149.7957">25397 3616 241 0,'3'-2'320'0,"-2"1"24"0,3 1-14 0,-4 0-82 15,1 0-67-15,-1 0-45 0,0 0-31 16,2 0-21-16,-2 1-15 0,0 1-19 0,0 0-12 16,0 1-9-16,0 1-5 0,0 2-3 15,-2-1 0-15,2 1 0 0,0 1-2 0,0-1 0 16,-1 2-3-16,1 1-1 0,0 0 0 15,-2-1-2-15,0 3-3 0,1 1 0 0,-2 0-1 16,-1 2-2-16,0 1 0 0,-1-2 0 16,0 1-3-16,1 1 1 0,-1-3-2 0,1-2-3 15,1 1 0-15,-1-4 0 0,2 1 0 16,1-1 0-16,-1-2-1 0,2-1-2 16,-1-2-3-16,1-1-3 0,0 1-5 0,0-2-10 15,0 0-9-15,1 0-17 0,-1-3-25 16,0 1-47-16,0-1-91 0,-1-2-108 0,-1 0-51 15,0 2-15-15,2-2 14 0,2-1 38 16</inkml:trace>
  <inkml:trace contextRef="#ctx0" brushRef="#br0" timeOffset="3543.0157">25427 3654 114 0,'0'-4'309'0,"1"2"29"16,-1-1 19-16,2 0-78 0,-1 1-81 16,1 1-57-16,0-1-32 0,-2 1-23 0,1 1-12 15,-1-2-15-15,3 0-14 0,1 1-15 16,-3 1-10-16,4 0-8 0,-2 0-5 16,3 0-4-16,-1 0-1 0,-2 1-2 0,2-1 0 15,-2 2-2-15,4 0 2 0,-1-1-1 16,-2 1 0-16,3 1 1 0,-2 0 0 0,1 0 2 15,2 1-2-15,-4-1 1 0,1 2-1 0,-1-1 1 16,-3 2-2-16,-1-1 1 0,-1 2 0 16,-1-1 0-16,-1 2 2 0,-4-3 3 15,-2 3-2-15,3-1 3 0,-2-2-3 0,0 1 3 16,-3-1-1-16,1-1-2 0,1-1 1 16,0 0 0-16,0 0-1 0,1-2 1 0,-1 1-1 15,4 0-2-15,-3-2-1 0,4 0-4 16,-3 1-7-16,2-1-9 0,-1 0-12 15,3-1-16-15,2 1-23 0,-3 0-24 0,3-2-27 16,-1 0-52-16,2 1-66 0,0 1-64 16,0 0-19-16,3-2 1 0,2 1 23 0</inkml:trace>
  <inkml:trace contextRef="#ctx0" brushRef="#br0" timeOffset="4101.287">25659 3685 161 0,'7'0'294'0,"-3"2"25"0,-1-2-5 16,0 0-79-16,2-2-73 0,-2 2-44 0,1 0-28 15,-3-1-17-15,3 1-10 0,-3 0-12 16,2 0-13-16,-1-2-12 0,1 2-5 15,-2 0-9-15,1 0-2 0,-1 0-2 0,3 0-1 16,-3-1-1-16,3-1-1 0,-1 1-2 0,2-1-2 16,-2 1 0-16,3-1-1 0,-2 1 4 15,0-3-2-15,1 3 4 0,-2-2-2 0,2 2-1 16,-4-2 0-16,1 0 0 0,-1 1 0 16,1 1 0-16,-2-3-3 0,0 2 1 15,0-1 0-15,-2 0 3 0,1 0 1 0,-1 0 1 16,-1 1-1-16,0-1 1 0,0 0 1 15,-2 2-2-15,-2-1-3 0,0 1 0 16,0-1-1-16,1 1 2 0,-1 1 0 0,-2 0-3 16,5 0 4-16,-3 1-1 0,2 1 0 15,0 1 0-15,1 0 5 0,-1 1 3 0,1 1 3 16,-1 1 1-16,1-1 3 0,0 2 1 16,0 0-4-16,1 1-1 0,2-1 0 0,-4-1-2 15,5 2-4-15,-1-1-2 0,1-1 2 16,1 0-4-16,2 0 0 0,-1 0 0 15,-1-1-1-15,2 1 1 0,1-3 0 0,-3 1-1 16,2-1-1-16,2 0 0 0,0 2 2 16,1-4-4-16,0 2 2 0,2-1 0 0,2 0-4 15,-1-2-4-15,3 1-12 0,-3-1-16 16,3-1-28-16,-2 1-28 0,1-4-46 0,-1 3-82 16,-6-2-97-16,0 0-40 0,-3-1-8 15,2 1 14-15,2 1 39 0</inkml:trace>
  <inkml:trace contextRef="#ctx0" brushRef="#br0" timeOffset="4667.1252">25888 3681 145 0,'3'0'290'15,"-1"-2"27"-15,0 2-15 0,-1-1-62 16,1 1-71-16,0 0-52 0,-1 0-27 0,1 0-18 15,-2 0-8-15,1 0-9 0,-1 0-6 16,0 0-11-16,2 0-7 0,0 0-8 0,-2 0-8 16,1-2-1-16,2 2-5 0,-3-1-1 15,5 1-3-15,-2 0 0 0,0-2-1 16,0 2-3-16,1-1 2 0,0-1-1 0,0-1-1 16,-1 2 1-16,2-1 0 0,-3 1-2 15,2-1 0-15,-1 1 3 0,-2-2 0 0,3 1-1 16,-3 1 0-16,-1-1 0 0,2-1 0 15,-1 2 0-15,-1-1-1 0,2-1 0 0,-2 2 2 16,2-1-2-16,-2 1 1 0,0-1 1 16,0-1 3-16,-2 1 1 0,2 1 3 15,-2 0 3-15,2-1 2 0,-1 1 3 0,-1-1-4 16,2 1 1-16,-1-2-6 0,-3 1-1 16,3 2-1-16,-2-1-2 0,-1-1 1 0,2 0-2 15,-3 2-1-15,2 0-2 0,-2 0-1 16,0 0-1-16,0 2 0 0,-1 0 1 15,-2 1 0-15,3 0 2 0,-1 1 2 0,-1 0 3 16,0 3 1-16,1-1-1 0,1 1 6 16,-2 1 2-16,4-1 1 0,-2-1-1 0,2 2 0 15,-1-1-2-15,2-1-3 0,2 0-5 16,-1 0-3-16,2-1-2 0,1 0-2 16,-1-3 2-16,4 1 0 0,-2 0 0 0,2 0 0 15,1-1-1-15,2-1-3 0,3 1-6 16,-1 0-5-16,2-1-10 0,1-1-12 0,-2 0-14 15,1-1-22-15,0 1-25 0,-4-2-35 16,2 0-63-16,-3 1-71 0,-6 1-58 0,-1 0-19 16,5 0 6-16,0-2 31 0</inkml:trace>
  <inkml:trace contextRef="#ctx0" brushRef="#br0" timeOffset="5165.9686">26244 3613 212 0,'0'-1'301'0,"-1"0"26"15,1-1-29-15,-4 0-64 0,4 1-62 0,-3-1-41 16,0 1-26-16,-2 1-16 0,-1-2-12 15,2 1-13-15,-1 1-12 0,-2 0-8 0,1 0-9 16,-2 0-3-16,0 1-4 0,0 1 1 16,-1-1-2-16,-1 1-1 0,2 1-2 15,0-1-4-15,0 1-5 0,-1 2-5 0,3 0-3 16,-1-1-2-16,1 2-3 0,0 0-1 16,1 0 4-16,4 0-3 0,-3 0 3 0,3 0-1 15,1 0-2-15,0-1 1 0,0 1-2 16,1 0 1-16,3-2-1 0,-3 1 0 0,4 0-1 15,1 1 2-15,-1-2-1 0,1 1 1 16,1-3-2-16,2 1 0 0,-1 0 0 0,1-2 0 16,-1 1 0-16,5 0-2 0,-4-2-2 15,1 0-4-15,1 0-2 0,0-2 0 0,0 0-4 16,2 1-4-16,-4 0-5 0,-1-1-5 16,3-1-7-16,-3 1-5 0,-1-2-8 15,-3 1-3-15,2 0-3 0,1 0 0 0,-1-1-7 16,-1-2-4-16,1 1-8 0,3-2-13 15,-2-1-23-15,1-1-32 0,0 0-44 16,0 0-62-16,0 0-33 0,-2-1-4 0,0-1 16 16</inkml:trace>
  <inkml:trace contextRef="#ctx0" brushRef="#br0" timeOffset="5748.9593">26491 3385 48 0,'3'-10'295'0,"-3"-1"31"15,2 2 17-15,-1 2-48 0,-1 1-89 16,2 0-62-16,-2 1-30 0,0 2-16 0,-2 0-6 16,2 2-8-16,0-1-10 0,0 1-14 15,0 2-16-15,0 1-17 0,-1-1-10 0,-1 2-9 16,-3 3-4-16,1 2-4 0,-1 0 0 16,-2 5 0-16,0-1 1 0,0 2-1 15,2 2 0-15,1-2 0 0,-3 2 1 0,4 0 4 16,-1-1 3-16,-1 0-1 0,2 0 1 15,1-1 1-15,0-2 4 0,-1 1-1 16,3 1-3-16,-1-2 3 0,-1 1-3 0,0-1 1 16,2-2-4-16,-1 1-2 0,1 0-1 15,0-2 1-15,-2 0-3 0,2-2-1 0,0-1 2 16,0 0 3-16,0-1-2 0,0-2 0 16,0-2-1-16,0 2 3 0,0-2-5 15,0 1 0-15,0-2 0 0,0 2 0 0,0-2 0 16,0 0 0-16,2-2 0 0,-2 2 0 15,0 0 2-15,1 0 0 0,-1 0-1 0,0-2-1 16,2 1-1-16,0-2-3 0,-1 2 1 0,2-2-4 16,2-2-1-16,0 0 1 0,3 1 2 15,-4 0-1-15,4-2 0 0,-3 1 2 0,3 2 2 16,-2-1-2-16,1 1 3 0,-2 1-1 16,1 1 0-16,-3-1-1 0,5 2 1 15,-5 0 0-15,2 0-1 0,-2 0 3 0,0 2-2 16,0-1 2-16,-1 1 0 0,0 1 2 15,-1-2 3-15,2 2 0 0,-1 1 2 16,0 1 1-16,0 1-2 0,0 0 2 0,0 0 0 16,1 2 2-16,-2-3-2 0,1 2 0 15,0-1 0-15,-1-2-5 0,-1-1-2 0,2 0 2 16,-1 0-2-16,-1-1-1 0,2 1-2 16,-2-2-11-16,-2 0-17 0,2 1-37 0,0-2-50 15,-3 0-108-15,3 0-116 0,-1 2-55 16,-3-1-15-16,3 0 17 0,-1 3 42 0</inkml:trace>
  <inkml:trace contextRef="#ctx0" brushRef="#br0" timeOffset="7134.9656">29164 4257 176 0,'0'-2'300'0,"-1"2"21"0,-1 0-9 15,2 0-89-15,-1 0-78 0,-3 2-44 16,0-2-21-16,-2 0-10 0,-1 1-2 0,1 1-3 16,-2-1-2-16,-3 1-7 0,1-1-7 0,-1 2-9 15,-3-2-6-15,0 3-8 0,-3-3-2 16,0 1-6-16,-3 1-6 0,-2-2 1 0,-3 1-2 15,-1-1 1-15,-2 1-1 0,-4-1 0 16,-1-1 2-16,-5 0 0 0,-1 0 0 16,-6 0 1-16,-4 0-3 0,-3 0 1 0,1 0-2 15,-2 0-3-15,-2-1 0 0,-1-1-2 16,2 2-1-16,-4-1 3 0,-1 1-1 0,-1-2 0 16,-1 1 1-16,-1-1-2 0,-5 1 1 15,1-1-3-15,-3 2-1 0,1-1-3 16,0-1-2-16,1-1 2 0,1 2 1 0,-4-1 0 15,2 1 0-15,3-2 1 0,-1 0-2 16,-1 0 1-16,-2 1 0 0,1-1-3 0,0 2-2 16,-2-1 2-16,4-1 2 0,-3 0 0 15,2 2 0-15,1-2 3 0,-2-1 4 0,3 3-2 16,-3-1 1-16,2 0-2 0,-2 0 4 16,1-1-5-16,1 2-2 0,-1-1 0 15,2-1 0-15,4 0 0 0,-1 1-1 0,2 0-2 16,1-1 3-16,3 0 0 0,-1-2 0 15,2 2 0-15,-1 0 0 0,2 0-2 16,-3 1 1-16,0 1-1 0,1 0-2 0,-3 0 2 16,7-1 2-16,-2 2-2 0,2 0 0 15,0 0 0-15,3 0 4 0,0-2 0 0,3 2 1 16,0 0 1-16,2 0-1 0,1 0 3 0,0 0-6 16,4 0 0-16,-2 2 1 0,1-2-1 15,1 2 0-15,1-1 1 0,0-1-1 0,2 0 0 16,1 0 0-16,1 1-1 0,4-1 0 15,0 1 1-15,0-1 0 0,5 0 1 16,0 0 3-16,2-1 0 0,1 1 1 0,4-1-1 16,0 1-2-16,1-1 2 0,2 1-1 15,1 0-2-15,5 0 1 0,1 0-2 16,0 0 0-16,2 0-2 0,3 0 1 0,-1 0-4 16,3 0 3-16,-1 0-1 0,2 1-5 15,2-1-9-15,-1 1-27 0,1 0-48 0,-4-1-122 16,-2 2-121-16,-1 0-61 0,1-1-23 15,3 0 7-15,-1 2 38 0</inkml:trace>
  <inkml:trace contextRef="#ctx0" brushRef="#br0" timeOffset="12599.8334">25591 4252 58 0,'0'0'200'0,"2"0"-3"0,-2 0-23 16,1 0-23-16,-1 0-28 0,2 0-30 0,-2 0-25 16,0 0-17-16,0 0-11 0,2 0-8 15,-2 0-2-15,0-2-4 0,0 1-4 16,0 1 0-16,1-1-5 0,-1-1 0 0,0 1 1 15,0-1-2-15,0 1 0 0,0-1 0 16,0 1-1-16,0 1-2 0,0-2-2 0,0 1-1 16,0 1 0-16,0-2 0 0,0 2 3 15,0-2 2-15,0 2 2 0,0 0 8 0,0 0 3 16,0 0 7-16,0 0 2 0,0 0 4 16,0 0 3-16,0 0 0 0,0 0 0 15,0 0 3-15,0 0-5 0,0 0 0 0,0 0-5 16,0 0-2-16,0 0-2 0,0 0-4 15,0 0 0-15,0 0-5 0,0 0-2 0,0 0-2 16,0 0-4-16,-1-1-3 0,1 0-5 16,0 0-1-16,0 1-1 0,0-2-3 0,0 0 0 15,0 2 2-15,0-1 2 0,0-1 1 16,-2 1 1-16,2 1 3 0,-2 0 3 0,2-2 0 16,0 2 2-16,-1-1 0 0,1 1-2 15,-2 0 0-15,2-2-6 0,-1 2 1 0,1 0-3 16,0-2 0-16,-2 2 0 0,2 0-2 15,0 0 0-15,0 0 1 0,0 0-1 16,0 0-1-16,0 0-1 0,0 0 0 0,0 0-1 16,0 0 0-16,0 0-2 0,0 0 2 15,-2 0-1-15,2 0-1 0,0 2 3 0,0-2-2 16,0 2 2-16,0-1-2 0,0 2 0 16,-1 0 3-16,1 2-2 0,-2-1 1 15,2 1 0-15,-1-1-3 0,1 1 4 0,0 1-4 16,0 0 0-16,0-2 0 0,0 2 0 15,0 2 0-15,0-2-1 0,0 0 1 0,1 0-1 16,-1 0 1-16,0-1 0 0,0 2 0 16,0-2-2-16,0 1 2 0,0 1-1 15,0 0 0-15,-1 0-2 0,1 1 2 0,0 1 1 16,0-1 0-16,0 1-5 0,0 0 3 16,0 1-1-16,0-1 1 0,0 0-1 0,1-1-4 15,-1 1 7-15,2 0-3 0,-2-2 1 16,0 0 1-16,1 0 1 0,-1 0-1 0,0-1 1 15,0 1 1-15,0-4-1 0,0 3 0 16,0 1 0-16,0-3 0 0,0 2 0 0,0 2 0 16,0-2 1-16,0 1 1 0,0 1-2 15,2 0 1-15,-2 0 0 0,0 1-1 0,2 2 1 16,-2-2-1-16,0 0 0 0,0 0 0 16,0 0 0-16,1 1 0 0,-1-1 0 15,0 0 0-15,0 0 0 0,0-1-1 0,0 0 1 16,0 2 0-16,-1-2 0 0,1 2 1 15,0 0-1-15,0 1 2 0,0-1-2 0,0 2 0 16,-2 0 0-16,2 0 0 0,0 0 0 16,0 2 0-16,0-1-2 0,0 0 1 15,0 1-1-15,0 0-1 0,0-1 2 0,0 1 0 16,-2 1-1-16,2-3 2 0,-1 3 0 16,1-3 2-16,-3 0-2 0,3 3 0 0,-4-2 0 15,4-1 0-15,-2 2 0 0,2-2-2 16,-4 0 2-16,4 1 0 0,-3-1 0 15,3 0 0-15,0 0 0 0,-1 2 2 0,1-1-4 16,0 1 2-16,0-1 0 0,0 1 4 16,0-1 1-16,0 1-2 0,0-1 2 0,0 2 2 15,0-1-5-15,0-1-1 0,0-1-1 16,0-1 0-16,-2 2 1 0,2-1-1 0,-2 1 2 16,2-2-1-16,0 1 0 0,-1 0-1 15,1-1 0-15,-2 1 0 0,2 1 0 0,-1-1 0 16,1 2-1-16,-2-2 1 0,0 1 1 15,1 0-1-15,1 2 0 0,-2-4 1 0,0 3-1 16,2-2-1-16,-3-1 0 0,3 2-2 16,-1-1 1-16,-4-1 1 0,4 2 1 15,-1-1 0-15,1 0 0 0,-1 0 1 0,0-2 0 16,1 2-1-16,-1 1 0 0,1-2 0 16,-3 1 3-16,4 0-1 0,-1 0-2 15,-3 2 0-15,3-1 0 0,-1 1-1 0,1-2-2 16,1 3 2-16,-3-2 0 0,1 0 0 15,1 3 1-15,-1-3 0 0,1 2 0 0,-1-2-3 16,0 3-1-16,1 0 3 0,-2-2-4 16,3 4 0-16,-2-2 2 0,0 0-1 0,1 1 3 15,-3 1 1-15,3-1 0 0,-1 1 1 16,1 1 2-16,-2-1-1 0,0 2-1 16,1-1-2-16,1 0 1 0,-3 1-1 0,3 1 1 15,-1 0 0-15,0 0 0 0,1-1 0 16,-1 3-1-16,1 0 1 0,1-2-1 0,-2 2-1 15,0-2 0-15,1 1 1 0,-1 1 1 16,1-2 0-16,-4-1-2 0,4 3 2 0,-2-2-1 16,-2 0 1-16,1 0 0 0,1 0-3 15,2 0 3-15,-3 0 0 0,1 0 0 0,2 0 0 16,-1 0 4-16,-1-1 1 0,3-1-1 16,-1 1 2-16,1 0-2 0,-2-1-1 0,0 0 2 15,2 1-5-15,0 1 2 0,0-2-1 16,-3 1-1-16,3-3 0 0,-1 5 0 15,-1-3 0-15,0 1 0 0,1-1 0 0,-1 2 0 16,1 0-1-16,-3 0-1 0,4-1 2 16,-1 1 0-16,-2 0 0 0,1-2 0 0,0 1-1 15,0-1 0-15,0-1 1 0,0 0-2 16,1 0 2-16,-1 0 0 0,1-1 2 16,1 1-2-16,-4 0-2 0,4-2 2 0,-1 2-1 15,-1-1 1-15,1-1 0 0,-1 1-1 16,0-1 1-16,1 1 0 0,1-1-1 15,-2 1-2-15,0 1 0 0,1-2-1 0,-1-1 1 16,1 2-1-16,-2-3 1 0,1 2 3 16,1-1 0-16,-1-2 0 0,1 3 0 0,1-3 0 15,-2 0 0-15,0-1 2 0,2 2-2 0,-1-1 0 16,1-1 0-16,0-1 0 0,0 1 0 16,-2-2-2-16,1 1 2 0,1-1-1 0,0 1 1 15,0-2 0-15,0 1 0 0,0-1-2 16,0 2 1-16,0-3 1 0,0 2 0 15,0-2 0-15,0 0 1 0,-2 0-1 0,2-1 0 16,0-2-1-16,0 2 1 0,0-3 0 16,2 1 0-16,-2-3 0 0,0 1 0 0,0-2 0 15,0 0 1-15,0 3 2 0,0-4-3 16,0 0-15-16,0-2-45 0,0-1-97 16,0 3-150-16,0-4-78 0,0 4-42 0,0-5-4 15,0 1 31-15</inkml:trace>
  <inkml:trace contextRef="#ctx0" brushRef="#br0" timeOffset="13992.9173">25628 4955 35 0,'0'2'256'0,"0"0"26"0,-2-2-13 16,2 1-29-16,0-1-52 0,0 0-43 15,0 0-26-15,0 0-8 0,0 0-6 0,0 0-4 16,0 0-6-16,0 0-10 0,0 0-13 16,0 0-12-16,0 0-11 0,0 0-12 0,0 0-7 15,0 0-7-15,2 0-7 0,-2 0-3 16,0 0-5-16,1 0-1 0,-1 0-3 15,4 1 1-15,-3-1 1 0,2 2-1 0,3-1 0 16,2-1-2-16,0 2 4 0,0-2-1 16,1 0-2-16,3 2 0 0,-1-2 2 0,3 0-1 15,0 2 0-15,4-2-2 0,-4 0-1 16,3 0 3-16,-1 0 2 0,0 0-2 16,1 0 0-16,-1 0 2 0,0-2-3 0,0 2-1 15,-1 0-2-15,0 0-1 0,-4 0 2 16,1 0-2-16,-2 0 0 0,0 0 0 0,-1 2 0 15,-1-2 1-15,-2 1-1 0,1-1 0 16,0 0 2-16,0 1-2 0,-3-1-2 0,1 0 1 16,0 2 1-16,-2-2-2 0,3 0 1 15,-3 1 1-15,-1-1 0 0,0 0 0 0,-1 0 0 16,-1 2 0-16,2-2 1 0,-1 0-3 16,-1 2-13-16,0-2-36 0,2 0-59 0,-5 0-134 15,0 0-112-15,-4 0-56 0,7 0-19 16,0 0 19-16,0 0 50 0</inkml:trace>
  <inkml:trace contextRef="#ctx0" brushRef="#br0" timeOffset="15332.9283">27421 4930 32 0,'3'2'280'0,"0"-2"21"16,-2 0 9-16,-1 0-47 0,2 0-110 16,-2 0-62-16,0 3-30 0,0-3-14 0,-2 0-7 15,2 0-2-15,0 0-5 0,-1 0-7 16,-2 1-8-16,1-1-3 0,-1 0-2 0,-2 0-1 15,4 1 1-15,-4-1 1 0,2 0 0 0,-1 0-4 16,1-1-1-16,-3 1-3 0,5-1-4 16,-2 1-1-16,-1 0-1 0,3-3-2 15,1 3 1-15,-2-2 0 0,0 1-1 0,2-1-2 16,0 0-3-16,2 1 0 0,0-2 1 16,-1 2 0-16,1-2-1 0,0 0 3 0,-1 3 4 15,1-3-2-15,-1 3 2 0,-1-2 0 16,5 2 0-16,-5-1 0 0,1 1 0 15,2-2 0-15,1 2 2 0,-3 0-2 0,4 0 0 16,-2 0 0-16,1 2 2 0,-1-2 1 0,-2 1 0 16,4-1 5-16,-4 2-2 0,2-2 6 15,1 3-2-15,1-3 1 0,-2 3 2 0,-2-2 1 16,4 2-1-16,-2-1-2 0,2-1 1 16,-4 0-1-16,1 1-3 0,-1 0-1 15,1-1 0-15,0 1 4 0,-2 1 2 0,-2-2 1 16,0 0 1-16,1 3 0 0,-1-2 2 15,1 2-4-15,-4-1-2 0,4 0-4 16,-2-1-1-16,1 2-3 0,0-2 1 0,1 0-2 16,1-1-1-16,-2 1 2 0,1 0 1 15,-1 1 2-15,0-3 5 0,1 1 3 0,-3 1 1 16,4-1 1-16,-3 1 1 0,-1-2-3 16,1 2-3-16,0-2-2 0,1 0-1 0,-1 0-3 15,-1 2-1-15,1-2-2 0,0 1 2 16,-2 1-2-16,-1-2-2 0,2 2-1 15,-1-1 1-15,0 1 1 0,0-2-1 0,2 1-1 16,-5 1 3-16,3-1 2 0,1 1-1 16,-1 0-1-16,0-1 3 0,-1 0-2 0,0 0-1 15,1 1-1-15,2 0-1 0,-1-1 0 0,4 1-1 16,-1-2-1-16,-1 1 2 0,1 1-1 16,1-1 1-16,0 1 0 0,-2-1 1 15,2 1 2-15,0-1 1 0,0 2 0 0,0 0-2 16,0-1 2-16,0 1 0 0,0 0 0 15,0 0 0-15,-2-1 1 0,2 3 0 0,0-2 1 16,-1 2 5-16,1-2-1 0,0 1 0 16,-3-1 4-16,1 0 2 0,0-1 0 15,0 2-2-15,-2-1-1 0,1 0-2 0,2-2 1 16,-3 1-6-16,3 0 2 0,-2 1-2 16,3-3 1-16,-4 3-4 0,3-3 2 0,-3 1-3 15,3 0-1-15,-2 1-1 0,-2-2 3 16,2 2-1-16,-2-1 0 0,1 2 0 15,-1-3-1-15,-2 3 1 0,1-1-2 0,3 0-2 16,-2-1 2-16,4-1-6 0,-1 1-13 16,0 0-18-16,2-1-33 0,0 0-53 15,0-1-106-15,0 1-112 0,-3-1-49 0,3 1-11 16,3-3 14-16,1 0 44 0</inkml:trace>
  <inkml:trace contextRef="#ctx0" brushRef="#br0" timeOffset="15582.2207">27474 4777 71 0,'2'-3'334'0,"-2"0"28"0,0 0 20 0,0 2-26 16,0-2-119-16,0 3-76 0,0 0-41 15,0-2-20-15,0 2-14 0,0 0-16 16,0 0-20-16,2 0-18 0,-2 0-14 0,0 0-10 16,1 2-12-16,2-2-29 0,2 0-46 15,-5 3-96-15,-5 0-140 0,1 1-72 0,-8 2-33 16,-2-1 9-16,2-1 30 0</inkml:trace>
  <inkml:trace contextRef="#ctx0" brushRef="#br0" timeOffset="16983.8847">27207 4952 178 0,'3'0'286'0,"-1"1"16"0,-1-1-25 0,-1 0-73 15,2 0-66-15,-2 0-39 0,1 0-16 16,-1 0-5-16,0 0 1 0,-1 0-1 16,1 0-2-16,-2 0-8 0,2 0-12 0,0 0-9 15,0 0-12-15,0 0-12 0,0 1-9 16,0-1-8-16,0 1-3 0,2-1-2 0,-1 2-2 15,1 0 1-15,0-1 0 0,-1 0-1 16,1 1 1-16,-1 1-2 0,3-1 1 16,-3-2 0-16,1 2 0 0,0-2 0 0,-2 0-1 15,1 0 2-15,1 0 0 0,-2-2 2 16,1 0-2-16,-1-1 1 0,2 1 0 0,-2 0-1 16,3 0 0-16,-2-1 1 0,-1 1 0 15,0-2 1-15,2 1 1 0,-2 0-2 0,0 0-1 16,-2 0-1-16,2-1 1 0,-1 2 0 15,-4-1-1-15,4 1 0 0,-1 1 1 16,-1-2-1-16,0 2-2 0,-1 1 1 0,0-2-1 16,0 2 3-16,0 2-2 0,2-2 0 15,-2 0 2-15,2 1 0 0,-1 1 0 16,1-1-1-16,1 0 1 0,-1 1 1 0,0 0-1 16,1-1 4-16,-1 1-4 0,1 1 5 15,1-2-2-15,-4 2 0 0,4 0 1 0,-1 0-1 16,-2 2 3-16,-2-2-2 0,4-1 0 15,-2 3-1-15,1-2 0 0,-1 0-1 0,-1 2-2 16,3-2 1-16,-1 0-1 0,-1-1-1 16,1 0 2-16,1 1-1 0,-2 0 0 0,-2-1 0 15,2 1 1-15,-2-2-1 0,0 1 0 16,1 1 2-16,-1-2-1 0,0-1 0 0,-3 1-1 16,5 1 0-16,-2-2 1 0,4 0-2 15,-2 0 1-15,-1 0 0 0,3-2 0 0,1 1 0 16,-4 0-1-16,4 0 1 0,-1-3-3 15,-1 0 3-15,2 1-2 0,0-1 1 16,0 1 0-16,0 1 3 0,-1-1 0 0,1 0 1 16,0 2-1-16,-3-1-1 0,3 0 2 15,-2 0-2-15,2 1-2 0,2 1 1 0,-2 0 0 16,0 0-1-16,0 0 1 0,0 0 0 16,0 0 0-16,0 0 1 0,0 1 1 15,0 1-1-15,0 0 1 0,0 0 2 0,-2-1 2 16,2 2-1-16,-1-2 3 0,-1 3-1 15,1-2 0-15,-3 1-2 0,4-1 0 0,-1 1-2 16,-2 1-1-16,1 0-1 0,0-2-1 16,-1 1 2-16,1 0-2 0,-1-1 0 15,-1 1-2-15,1 0 2 0,-2-2 2 0,2 2 0 16,-1-2 1-16,0 1-1 0,-1 1 0 16,-1-3 1-16,1 2-2 0,0-1-1 0,-1 1 0 15,1-2 1-15,-1 0-1 0,0 0 0 16,-1-2 1-16,1 2 2 0,1-1-3 15,0 1 2-15,-1-2-1 0,1 1-1 0,2-1 0 16,2-1-3-16,-3 0 3 0,4 0-3 16,-1-1 2-16,1-1 1 0,1 1 0 0,-1-1-1 15,0 1 0-15,2-3 0 0,0 4-1 16,-2 1 2-16,1-3 2 0,-1 4-1 0,0-2 1 16,-1 1 2-16,1 0-2 0,-2 1-2 15,0 1 1-15,1-2-1 0,-1 2 0 0,2 0-1 16,0 0-1-16,0 2 2 0,0-2 0 15,0 1 0-15,0 1-1 0,0 0-1 0,0 0 1 16,0-1 1-16,0 0 0 0,0 1 0 16,0 1-1-16,0-1 1 0,0 0 1 15,-1 1 2-15,-1 0 1 0,0 0 0 0,-2 2 1 16,0-2 0-16,-3 1-1 0,2-1 0 16,-1 2 1-16,1-2-2 0,-3 0 4 0,0-1-1 15,2 2 0-15,-2-1 1 0,1 0 3 16,-2 0-2-16,3-2 3 0,-1 1-3 15,-1-1 3-15,1 2-2 0,0-1 1 0,-1-1 1 16,0-1-5-16,1 2 2 0,-1-2-1 16,-2 0-4-16,-1 1 1 0,2-1-1 0,-3 2-1 15,2-2 1-15,-2 0 0 0,1 1-1 16,-1-1-2-16,2-1 0 0,0 1 0 16,-2-2 0-16,4 1-1 0,-2 1 1 0,1-2 0 15,3-1 1-15,-1 1 0 0,-1 0 1 16,2-1 0-16,-1 0 1 0,2-2 4 0,-2 2-2 15,4-1-2-15,-2 1-1 0,2 0 1 16,0-2-1-16,0 2-4 0,1-1 1 0,1 1-2 16,1 0 3-16,0 0-3 0,1-2 2 15,3 2 1-15,2-1-2 0,-2-1-2 0,3 1-5 16,-1-1-10-16,2 1-26 0,1-2-38 16,-2 0-54-16,-2 0-109 0,1 0-103 0,2 0-49 15,-2-2-2-15,-1 1 19 0,1 1 48 16</inkml:trace>
  <inkml:trace contextRef="#ctx0" brushRef="#br0" timeOffset="17254.9153">27006 4689 215 0,'7'0'334'0,"-6"0"20"16,3-2 10-16,-4 2-111 0,0 0-92 15,0 2-49-15,0-2-22 0,0 0-14 0,0 0-7 16,0 0-10-16,0 0-14 0,0 0-17 16,0 1-13-16,0 1-11 0,0-1-20 0,-4 1-20 15,4-2-33-15,-1 0-57 0,-3 2-98 16,0-2-95-16,-3 2-41 0,1-1-7 0,2 1 17 15,-1 1 45-15</inkml:trace>
  <inkml:trace contextRef="#ctx0" brushRef="#br0" timeOffset="17548.8227">26709 4749 229 0,'-1'1'297'0,"-1"1"22"0,2-2-30 15,2 1-77-15,-2-1-67 0,1 0-34 0,2 0-20 16,1 0-13-16,2-1-8 0,0 1-10 16,0-2-8-16,1 2-14 0,0 0-7 15,1 0-10-15,-1 0-6 0,-1 0-2 0,1 0-5 16,0 0-2-16,0 2 0 0,-3-1-3 16,1-1 0-16,3 2 0 0,0-1-2 0,-2-1-1 15,4 2 0-15,-2-2 0 0,1 0-4 0,-1-2 1 16,-1 2-2-16,-3 0-5 0,1 0-16 15,-4-1-21-15,-2-1-28 0,1 1-47 16,-8 1-106-16,0 1-83 0,-5 2-32 0,3 0-4 16,-2 0 17-16</inkml:trace>
  <inkml:trace contextRef="#ctx0" brushRef="#br0" timeOffset="18915.904">26503 4900 87 0,'0'0'291'0,"0"0"27"0,0 0-1 15,2 0-54-15,-2 0-80 0,1-1-54 16,-1 1-34-16,0 0-18 0,0 0-14 16,0 0-9-16,0 0-13 0,2 0-13 0,0 0-11 15,-2 0-7-15,0 0-3 0,0 0-3 16,0 0 3-16,1 0-3 0,-1 0 2 0,4 0-3 15,-3 1-2-15,1-1 2 0,1 0-3 16,0 0 0-16,0 0 2 0,1 2-1 0,-2-2 2 16,2 1-3-16,-3-1 1 0,2 0-1 15,-3 2-1-15,4-2 0 0,-3 1 1 16,1-1 1-16,-1 2-1 0,-1-1 2 0,0-1-1 16,0 2 5-16,-3 1-1 0,2-3 2 15,-3 4 1-15,0-1-1 0,0 0 1 0,-2 0-2 16,2 0 1-16,0-1-3 0,1 1-2 15,0-1 0-15,1 2-2 0,1-2 0 16,-3 0 2-16,1 1-2 0,2-1 1 0,-5 1-1 16,3-3 2-16,-2 2-1 0,-2 0 5 0,-1-2 0 15,1 2 5-15,0-1 2 0,1 0 1 16,-1-1 0-16,3 0 5 0,-2 0-4 16,1 0 2-16,2-1-3 0,-1 1-2 0,1-1-3 15,0-1-4-15,1 2-1 0,1-2-2 16,-1 0-2-16,1 2-2 0,-1-3-1 0,-1 1 2 15,3-1-2-15,0 1-1 0,0 1-2 16,0-2 3-16,0 0-1 0,0-1 2 0,5 1-2 16,-4-1 2-16,1 0 0 0,1 1 0 15,0-1 0-15,0 1 0 0,1-2 1 16,-1 2-1-16,0 0 2 0,-1 2 0 0,-1-1 0 16,2 1 2-16,-1-1-2 0,-1 1 0 15,-1 1 1-15,2-2-1 0,-1 2 2 0,-1 0-2 16,2 0-2-16,0-1 2 0,-1-1-1 15,1 2-2-15,-1 0 1 0,3-2 2 16,-3 2 0-16,1 0-2 0,1 0 2 0,0 2 0 16,2-2 0-16,-4 2 0 0,4-1 0 15,-2-1-1-15,1 2 1 0,-1-1-2 0,-2 1 2 16,3 1 0-16,-3-3 3 0,-1 1-1 16,3 1-1-16,-3-1 1 0,2 2 1 15,1-1 2-15,-3-1-2 0,0 1 0 0,0-1 2 16,0 1 2-16,0-2 1 0,-3 4-2 15,1-2-1-15,1-1-1 0,-1 1 1 0,2 0-3 16,-1 0 0-16,-1 0-2 0,0 1 2 16,1-3 1-16,-1 3-3 0,1-1 0 15,-3 0 1-15,3 1 1 0,-3 0-2 0,1 0 0 16,2 1 2-16,-4-3-2 0,4 1-2 16,-2 0 2-16,-1 1-2 0,1-2 1 0,0 1 0 15,1-1 0-15,1 1 1 0,-3 0 0 16,3 0 0-16,-1-2 0 0,1 1 0 0,-4-1 0 15,4 0 1-15,-2 0 0 0,-1 0 0 16,3 1 0-16,-3-1-1 0,1 0 0 0,2 0-2 16,-1 0 2-16,-1 0 0 0,1 0 0 15,-1 2 0-15,-1-2 1 0,1 0 1 0,-2-2-2 16,1 2 0-16,1 0 2 0,-2 0-1 16,4 0-2-16,-2 0-1 0,-2 0 2 15,4-1 0-15,-1 1 0 0,0 0 0 0,1 0 2 16,-1-1-1-16,1 1-1 0,-1 0-1 15,0-2 1-15,1 2-2 0,-1-2 4 16,1 0-2-16,-1 1 1 0,0-1 0 0,1 1-1 16,-1 0-1-16,1-1-2 0,-3 0 3 15,2 0-2-15,-2 1 0 0,3-1 1 0,-1 0 1 16,1 1 1-16,-1-1-1 0,0 0 2 16,1 1 0-16,-2-2-2 0,1 3 4 0,0-2 0 15,2 0 4-15,-1 2 0 0,1-3 2 16,0 0 0-16,-2 1 0 0,2-1 0 15,-2 2-2-15,2-2-1 0,0 0-1 0,0 0-1 16,0 0-1-16,0 1 1 0,0-1-2 16,0-1 2-16,0 2 0 0,-1-2 3 0,1 1-2 15,0 0 2-15,0-2-1 0,0 2-2 16,1-1 0-16,-1-1 0 0,0-1 0 16,2 2-1-16,0-2 0 0,-1-1-1 0,-1 0 1 15,4 0-3-15,-3-4 1 0,1 2-2 16,-1-3-1-16,3 1-1 0,-3 0 0 15,2-3-12-15,1 1-40 0,2-2-89 0,-3-2-157 16,0 1-85-16,-1 1-42 0,-1 3-12 16,-4-2 24-16</inkml:trace>
  <inkml:trace contextRef="#ctx0" brushRef="#br0" timeOffset="20582.8666">25487 5911 42 0,'0'2'278'0,"-3"-2"23"0,3 0 13 15,0 0-58-15,0 0-95 0,0 0-54 16,0 0-27-16,0 0-11 0,3 0 1 0,-3 0-1 16,0 0-3-16,1 2-6 0,-1-2-8 15,0 0-7-15,0 0-7 0,0 0-5 0,0 0-6 16,2 0-4-16,-1 1-3 0,-1-1-4 16,2 1 0-16,0-1-1 0,-1 1 0 15,3 1-2-15,-1-2 1 0,-2 3 0 0,4-1-1 16,3-2 0-16,-4 3 1 0,5-3-4 15,-1 1-2-15,1 1 3 0,-1-2 0 0,0 1 0 16,1-1 1-16,1 2 2 0,-1-2 0 16,-1 0-1-16,5 0 0 0,-4 0-5 15,1 0 0-15,2 0-2 0,1 1-4 0,1-1 3 16,-1 0-3-16,0 0 2 0,1 0 1 16,-1 1 0-16,-1-1-1 0,-2 0-3 0,-1 2 1 15,0-2-2-15,-2 0 0 0,-2 2 3 16,-2-2-1-16,0 1-2 0,-1-1 4 15,1 0-3-15,-2 2-1 0,3-2 0 0,-3 0 0 16,-1 0 0-16,0 1-1 0,3-1 0 16,-3 0-9-16,0-1-24 0,0 1-58 0,-4-2-120 15,-3-1-125-15,-2 3-65 0,-1 2-28 0,-1-1 9 16,2-1 47-16</inkml:trace>
  <inkml:trace contextRef="#ctx0" brushRef="#br0" timeOffset="22622.0418">27818 6031 68 0,'1'2'291'0,"1"-2"22"15,-2 1 9-15,0-1-55 0,1 0-102 0,-1 0-53 16,0 0-29-16,0-1-15 0,2-1-6 16,-2 2-6-16,0-2-9 0,0 1-11 0,0 0-7 15,0-1-2-15,0 0-6 0,0 0 1 16,0-1-3-16,-2 0-2 0,2-1-2 15,0 0-4-15,-1 0-2 0,1-1-1 0,0-1-5 16,0 0-3-16,1 0 2 0,1 0-2 16,2 0-2-16,-1-1 0 0,2-1-3 0,0 1 5 15,0-1-1-15,0 1 0 0,1-1 1 16,-2 1 0-16,0-1 1 0,-1 4-2 0,0-1 1 16,-1 1 0-16,-1 1-2 0,1 1 0 15,0 1 2-15,-2 1 2 0,0-1-2 0,0-1 2 16,1 4 2-16,1-2-1 0,-1 1 1 15,3-1 0-15,-2 1 0 0,2 1 0 0,-1-1-4 16,-3 1 3-16,1-1 0 0,3 2 1 16,-3 0 1-16,1 0 1 0,-1-1 1 15,1 2 1-15,0 0-2 0,-1-1 2 0,1 2-4 16,-1-2-2-16,1 2 1 0,0-2-2 16,-1-1 2-16,-1 2-2 0,3-1 3 0,-1 0-1 15,-2 0 2-15,0 0 1 0,-2-2 2 16,-1 2 3-16,2 0 4 0,-1-1 2 15,0 2 0-15,-1-1 2 0,-2 0-2 0,4 0-2 16,-4 0-5-16,2 0-1 0,0-1-3 16,1 1 0-16,0-2 0 0,-2 2-5 0,1-1 2 15,0 0 1-15,-1 0-2 0,1 1 2 16,-2-1-2-16,2-2 2 0,-2 3-1 16,1-2 0-16,1 0 0 0,-2 1-1 0,2-2-1 15,-4 0-1-15,2 0 0 0,1 0 0 16,-2 0-1-16,-1 0 0 0,2-2 0 0,-1 1 2 15,0 1 0-15,-2-1 0 0,2-2 1 16,-1 3-2-16,1 0 0 0,-2-2-4 16,4 2 3-16,-1 0-1 0,0 0 2 0,2 0 0 15,-2 2 2-15,2-2-1 0,-2 0 0 16,4 0-1-16,-3 0 0 0,3 3 0 0,-1-3-1 16,1 0 2-16,1 0-1 0,-2 1 3 15,0-1-2-15,1 1 0 0,-1-1 3 0,1 2-1 16,-3 0 3-16,3 0-4 0,-2 0 5 15,-1 3 0-15,-2-1-2 0,3 1-2 0,0-1 1 16,0 1-2-16,0 1 1 0,-2-1-2 16,1 2 1-16,0-1 1 0,-4 0 2 0,2 1-1 15,-2-1-1-15,-3 0 1 0,1 0-3 16,-1 0 2-16,0-1-2 0,2 1-1 16,1-3-5-16,0 0-12 0,0 0-29 0,3-3-51 15,0 0-112-15,1 0-126 0,0 1-62 16,4-1-23-16,0 0 8 0,5-3 43 0</inkml:trace>
  <inkml:trace contextRef="#ctx0" brushRef="#br0" timeOffset="22888.9303">27893 5829 18 0,'2'-5'341'0,"-1"1"34"0,-1 1 18 15,2 0 6-15,-2 3-144 0,0-2-90 16,0 2-48-16,0 0-26 0,2 0-16 16,-2 0-13-16,0 2-15 0,1-2-18 0,-1 0-13 15,2 1-9-15,-2 1-14 0,0 1-35 16,0-2-52-16,-5 2-114 0,-1 0-124 0,-4 0-65 15,1 3-24-15,-3 0 14 0,0 0 38 0</inkml:trace>
  <inkml:trace contextRef="#ctx0" brushRef="#br0" timeOffset="23332.8504">27631 5818 239 0,'0'-1'308'0,"-2"-2"19"15,2 1-23-15,0 1-90 0,0 1-62 16,0 0-36-16,0 0-16 0,-1 3-6 0,1 0-7 16,-3 1-10-16,3 2-12 0,-4-1-12 15,3 4-11-15,-3 0-8 0,3-2-8 0,-2 4-5 16,0-1-5-16,0 1-5 0,0-1-4 15,-1 1-3-15,3 1-1 0,-3-2-3 0,3 1-4 16,-2-1-5-16,1-1-15 0,0 0-17 16,-1-1-24-16,-3-2-30 0,5-3-39 0,-2 1-80 15,-4 1-95-15,2-2-41 0,0 0-7 16,5-3 16-16,0 0 32 0</inkml:trace>
  <inkml:trace contextRef="#ctx0" brushRef="#br0" timeOffset="24087.8417">27516 5932 210 0,'0'0'294'15,"0"-1"15"-15,0 1-27 0,0 0-83 16,0 0-76-16,0 0-39 0,2 0-17 15,-2 1-6-15,0 1-1 0,0-1-3 0,-2 2-4 16,2-1-6-16,0 1-3 0,-2 0-6 16,0 0-2-16,2 0-6 0,-1-2-6 0,-1 4-3 15,1-2-2-15,-3 0-7 0,3 0-3 16,-1 0 1-16,-1 1-2 0,0-1-1 16,-1 0-4-16,1 0-2 0,2 0 2 0,-2-1-3 15,0-1 0-15,1 2 0 0,1-3 0 16,-3 1 0-16,0-1-2 0,0 0 1 0,1 0-1 15,0-1 1-15,0 0 1 0,-2-1 0 16,2 1 0-16,0-1 0 0,0 1 1 0,3-1-1 16,-3 1-3-16,3-2 1 0,-2 1 1 15,2-3 1-15,2 3-1 0,-2-3-1 16,0 1 4-16,1 1-1 0,-1-1 4 0,2 2 0 16,-2-1 2-16,0 1 2 0,0 1 1 15,0-1 3-15,0 1-1 0,0 1-4 0,0 0 0 16,0 0-2-16,0 0 1 0,0 0-5 15,0 1 2-15,0-1 1 0,0 2-2 0,0-2 3 16,0 3-1-16,-2-2-1 0,2 1 1 16,-1-1 1-16,1 2-1 0,-2-1 1 0,0 1 0 15,1 0 4-15,-3 0 0 0,3 0-2 16,-2-1-2-16,-2 2 2 0,4 0-3 16,-4-1-3-16,2 0-2 0,-4 2 0 0,2-1 3 15,1-1 1-15,-2 2-4 0,-2-3 2 16,1 3 2-16,1-2 0 0,-3 0 0 0,-1 1 2 15,0-2 0-15,0-1 4 0,-2 3 0 16,0-3 0-16,-2 0-3 0,1 1 0 0,-3 0-1 16,3-1-4-16,-2-1 2 0,-1 0-1 15,-1 0-2-15,-1 0 0 0,1 0 1 16,1 0-1-16,-2-1-1 0,2 1 0 0,2-2 2 16,1 2-2-16,1-3 0 0,3 2 0 15,2-1 0-15,1 0 0 0,1 0-2 16,4-1 2-16,-2 0 0 0,3-1-1 0,0 0-2 15,1 0 2-15,1-2 1 0,-1 1-1 16,4-1 1-16,-4 2-2 0,2-1-2 0,1-1-2 16,-3 2-5-16,6 1-10 0,-2-2-21 15,1 2-33-15,1 0-60 0,-3 2-125 0,-4 1-91 16,0 0-38-16,3 1-9 0,0 4 19 16</inkml:trace>
  <inkml:trace contextRef="#ctx0" brushRef="#br0" timeOffset="24336.088">27158 6166 263 0,'3'2'352'15,"0"-2"19"-15,1 0 12 0,-3 0-127 0,3 0-94 16,-4 3-53-16,0-3-26 0,1 0-14 16,1 0-8-16,-2 0-10 0,0 1-13 0,0-1-18 15,0 1-18-15,1-1-34 0,-1 0-62 16,0 0-145-16,0 0-97 0,-1 2-51 16,1-2-19-16,0 0 15 0</inkml:trace>
  <inkml:trace contextRef="#ctx0" brushRef="#br0" timeOffset="24565.8216">27294 6204 196 0,'9'0'306'16,"-1"-2"16"-16,0 2 10 0,2-2-108 16,1 1-75-16,-2-1-37 0,3 2-17 0,-3-1-5 15,0 0-13-15,0 1-11 0,0-2-13 16,-1 1-15-16,-2-1-13 0,1 1-10 15,-4 1-5-15,3 0-5 0,-5 0-4 0,1 0-2 16,-1-1-17-16,-1 1-29 0,-3-2-37 16,2 2-76-16,-7 0-125 0,-2 2-63 0,1-1-20 15,1 0 7-15,0 1 31 0</inkml:trace>
  <inkml:trace contextRef="#ctx0" brushRef="#br0" timeOffset="25419.9319">26252 5870 236 0,'5'-4'304'0,"-5"1"17"16,0 0-24-16,0 2-91 0,0-1-72 0,0 2-43 15,0 0-27-15,0 0-9 0,0 0-6 16,0 0-2-16,0 2 0 0,0-1 5 16,0 2 2-16,-3 2 4 0,1-1-2 0,-1 2-1 15,0 0-9-15,0 2-9 0,-2-1-7 16,-2 1-8-16,3 1-4 0,-2 0-7 0,-1-2-2 15,1 2-3-15,-1 0-2 0,3-1-4 16,-2 1 4-16,2-2-4 0,0 1-2 0,2-2 0 16,0 1 2-16,1 1 2 0,1-2-4 15,1-2 4-15,1 3-4 0,0-4 2 0,-1 1 0 16,2 0-2-16,2-2 2 0,0 1-2 16,-1-1 2-16,1-1 0 0,0-1 0 15,2 0 0-15,-3 0-2 0,2 0 2 0,-1 0-1 16,1-1-5-16,-1-1-9 0,0 0-10 15,-2-1-16-15,3 0-18 0,1 0-26 0,-2-1-29 16,-1-1-47-16,1 0-81 0,-2 3-73 16,3-2-28-16,-1-1-1 0,3 2 21 15</inkml:trace>
  <inkml:trace contextRef="#ctx0" brushRef="#br0" timeOffset="25719.8069">26396 5916 95 0,'2'-1'304'0,"-2"-1"30"0,0-1 17 0,0 3-64 16,0 0-98-16,-2 0-55 0,0 1-36 15,-1 3-17-15,2-2-8 0,-3 4-11 0,1 0-12 16,0 0-7-16,-1 2-11 0,0 1-6 16,3-2-6-16,-2 2 0 0,1 0 0 15,-1 0-1-15,0 0 0 0,-1 1 1 0,1 1-1 16,-2 0-4-16,1-2-3 0,-1 1 0 15,2-1-3-15,0 1-3 0,0-5-2 0,-1 1-1 16,3 1-1-16,-1-5-2 0,0 3 0 16,2-4-2-16,0 1-5 0,0-2-5 15,0 1-6-15,2-1-13 0,0-1-21 0,1 1-28 16,0-3-42-16,0-2-76 0,-1 4-113 16,-2 1-52-16,2-3-12 0,-1 0 14 0,2 0 34 15</inkml:trace>
  <inkml:trace contextRef="#ctx0" brushRef="#br0" timeOffset="26114.9526">26364 5947 28 0,'4'-4'278'0,"-3"2"24"16,1-3 12-16,-1 3-51 0,3 0-93 15,-3-1-58-15,2 2-36 0,0-2-16 0,-1 1-9 16,1 1-4-16,0-1-6 0,2-1-3 15,-2 2 1-15,1 0 0 0,-1 1-2 0,1-2 0 16,-1 2-3-16,0 0-9 0,1 0-8 16,0 2-5-16,1-2-7 0,-1 1 0 15,0 1-5-15,1 0 1 0,-2 1 0 0,2 0-1 16,-2 0 2-16,2 0-1 0,-2 0-1 16,2 0 0-16,-2 2 0 0,1-2 0 0,-1 0 2 15,1 0-2-15,-4-1 1 0,1 2 4 16,-2-1 7-16,-1 1 4 0,-3 1 6 15,-1-1 2-15,0 2 3 0,-2 0-2 0,-2 0-4 16,0 0-5-16,1 0-3 0,0-1-6 16,0-1 0-16,1 1-5 0,1-2 0 0,2-1-1 15,2 2-2-15,0-3-1 0,-1 0 1 16,4 1-1-16,-4-2-6 0,4 0-6 0,0 0-16 16,0-3-25-16,0 2-39 0,2-1-59 15,-2 2-101-15,0 0-80 0,0 0-28 16,0 0 1-16,3 0 23 0</inkml:trace>
  <inkml:trace contextRef="#ctx0" brushRef="#br0" timeOffset="26565.7945">26598 5968 48 0,'3'-3'287'0,"-1"0"26"15,1 0 15-15,0 2-58 0,1-3-92 16,1 2-57-16,-1-1-29 0,1 0-12 0,-2 0 2 16,0 1 2-16,0 1-1 0,-3-1-4 15,2 2-3-15,-2 0-14 0,0 0-4 0,-2 0-9 16,2 0-10-16,-1 0-9 0,-1 0-8 16,-1 0-2-16,0 2-11 0,-3-1-2 15,3-1-3-15,-4 2 0 0,1-1 0 0,1 2 3 16,-4 0 0-16,2 0-2 0,-1 2 2 0,2-2-3 15,-3 3-2-15,2-2 0 0,2 2-2 16,2 2 0-16,2-1-4 0,-1-1 4 0,4 1-1 16,-2 1-1-16,3-1 2 0,0-2 0 15,0 1 0-15,4 1 0 0,-1-3 0 16,-2 0 0-16,1 0 0 0,2 1 0 0,1-3-1 16,-2 1-1-16,2-2-2 0,-4 1-1 15,5-2 2-15,-5 0-1 0,5 0 3 0,-2-2 1 16,-1 1 0-16,2-1 1 0,0 1 0 15,0-2-1-15,0-1 0 0,0 1-1 16,-1 2 0-16,-2 0-3 0,2-1-13 0,-6 1-29 16,1 1-52-16,-4 0-109 0,2 0-124 15,-4 3-69-15,-3 1-21 0,-4 2 11 0,-1-1 39 16</inkml:trace>
  <inkml:trace contextRef="#ctx0" brushRef="#br0" timeOffset="27591.0836">25381 7035 158 0,'2'0'286'0,"-2"0"16"16,1 0-14-16,1-2-78 0,-1 2-74 16,1-1-46-16,0 1-21 0,-2 0-6 0,0 0-5 15,0 0-1-15,0 0-5 0,0 0-6 16,0 0-3-16,0 0-5 0,-2 0 0 0,2 0-3 16,-2 1-3-16,2-1-3 0,0 2-4 15,0-2-3-15,0 0-4 0,0 0-6 16,0 0-3-16,2 0-2 0,0 0 0 0,0 0-2 15,2 1 1-15,-1 1 4 0,2-2 0 16,1 0 1-16,0 1-1 0,5-1-1 0,-1 0 1 16,3 1 1-16,1-1-1 0,2 0 1 15,3 0 0-15,-1 0 2 0,3 0 0 16,1 0 0-16,3 0 4 0,-4 2-1 0,5 0 0 16,-3-1 2-16,1 1-4 0,-2-1 1 15,-3 1-1-15,0 1-2 0,-3-2-2 16,-1-1-2-16,-2 2 2 0,-2-2-2 0,-1 0-4 15,-4 0 2-15,0 0-1 0,-1 0-2 16,0 0-1-16,-2 0 1 0,-2 0-2 0,3 0 1 16,-3 0 1-16,1 1-3 0,-1 1-1 15,3-2-3-15,1 1-9 0,-2-1-24 0,3 0-40 16,-3 0-72-16,-3 0-157 0,-2 2-81 16,-1 1-32-16,3-3-3 0,0 0 28 15</inkml:trace>
  <inkml:trace contextRef="#ctx0" brushRef="#br0" timeOffset="28813.4904">28050 7192 98 0,'-4'-2'271'16,"1"0"15"-16,-1 0-5 0,2-1-69 16,-1 0-79-16,2 0-43 0,-3-2-17 0,3 1-10 15,-2 0-2-15,3-1-5 0,0 0-4 16,0 2-5-16,0-2-10 0,1-1-5 16,1 0-5-16,-1 1-9 0,3 0-5 0,0-2-2 15,1 0-5-15,-1 1 0 0,1-2-4 16,2 1-2-16,-2-1 0 0,3 1 0 0,1-1 0 15,-1 2 0-15,-2 2-1 0,3-1 1 16,-2 2 0-16,-2 0 0 0,-1 2 0 16,0-1 0-16,-1 2 1 0,0 0-1 0,-1 2 2 15,-1-1-2-15,4 2 0 0,-5 0 1 16,3 0 1-16,-2 2 1 0,-1-1 0 0,2 1 2 16,0 1 0-16,-2-2 4 0,0 2-1 15,0-1 4-15,0 1 0 0,-2-2 1 0,0 3 3 16,1-2 2-16,-2-1 2 0,-2 1 0 15,2 0-1-15,0-1 2 0,0 0-2 16,-2-2-3-16,2 1-4 0,-2 0 2 0,2-1-3 16,-3-1-2-16,2 1-3 0,0-1 2 15,-1 1-4-15,-2-2 1 0,4 0-4 0,-2 2 2 16,-2-2 2-16,2-2-1 0,-1 2-2 16,1 0 2-16,-3 0 0 0,2 0-4 0,-2 0 0 15,1 0 0-15,-1 0 0 0,1 0 1 16,-1 0-1-16,0 0-1 0,-2 0 1 0,1 0 0 15,1 0-1-15,0 0-1 0,0 2 2 16,2-2-2-16,-1 1 2 0,3-1 0 0,0 1 0 16,1-1 0-16,0 1 0 0,0 1 1 15,2 1-1-15,1-1 1 0,0-1 0 16,0 2 1-16,-2 2 5 0,2-3-1 0,-2 3 5 16,2-2 1-16,-1 2 2 0,-2-1 1 15,-1 1 0-15,0-1 0 0,-1 1-3 0,-2-2-1 16,-2 1-3-16,1 1-2 0,-2-2-5 15,1 1 1-15,0-2-2 0,1 1-3 16,1-2 1-16,1 0-6 0,2 1-14 0,2-2-23 16,0-2-38-16,1 1-80 0,1 1-137 15,0 0-70-15,0 0-25 0,-2-1 2 0,2 1 27 16</inkml:trace>
  <inkml:trace contextRef="#ctx0" brushRef="#br0" timeOffset="29031.7907">28077 6931 4 0,'1'-3'349'16,"-1"-3"40"-16,-1 2 18 0,1 2 17 15,0-1-147-15,0 3-110 0,0-1-63 0,0-1-34 16,0 2-22-16,0 0-18 0,1 0-25 15,1 3-47-15,-1-3-81 0,1 5-159 16,-2-1-79-16,-2 1-44 0,-4-1-12 0,-3-1 26 16</inkml:trace>
  <inkml:trace contextRef="#ctx0" brushRef="#br0" timeOffset="29284.8297">27900 6993 336 0,'0'1'374'15,"0"1"16"-15,0 3 11 0,0-2-153 16,0 4-102-16,-2 0-54 0,0 2-24 0,-1 0-12 16,-2 2-5-16,3 1-9 0,-2-3-11 15,1 4-9-15,0-3-9 0,0 0-6 0,0-1-3 16,-1-1-4-16,3-1-1 0,-1 1-12 15,0-5-27-15,1 2-39 0,-1-3-77 0,-4 1-135 16,3 0-72-16,-2 0-30 0,5-3 1 16,0 0 32-16</inkml:trace>
  <inkml:trace contextRef="#ctx0" brushRef="#br0" timeOffset="29999.6681">27778 7107 161 0,'1'0'303'0,"1"0"15"0,0 0 10 15,-2 0-105-15,0 1-80 0,0 1-45 0,-4-1-16 16,4 1-10-16,-1-1 0 0,-2 2-8 16,-1 0-10-16,3 1-15 0,-4-3-12 0,1 2-6 15,1 0-4-15,-1 0-4 0,3-2-3 16,-3 2-2-16,3 0-3 0,-2-1 0 15,-1-2 1-15,3 3-4 0,-4-2 0 0,1 1-2 16,0-2 3-16,0 2-3 0,0-1-3 16,0-1 1-16,0 0 2 0,3 0-2 0,-2 0-3 15,-1 0 3-15,0-1 2 0,2-1-2 16,-1-1 0-16,2 1 2 0,-3-1 2 16,3 0-2-16,1 0 0 0,-2 2 2 0,1-2-2 15,1 0-2-15,0 0 2 0,1 2 0 16,1-3 0-16,-2 2 4 0,0 1 5 0,0-2 1 15,1 2 3-15,-1-1 2 0,2 1 0 16,-2-1-2-16,2 1-1 0,-2 1-1 0,0 0-4 16,0-1 3-16,0 1-2 0,-2 0 3 15,2 0-1-15,0 1 1 0,-2-1-1 16,2 1-1-16,-1 1-2 0,-2 1-2 0,3-2 0 16,-4 2 0-16,3 0-3 0,-1 1 1 15,0-3-2-15,1 2 0 0,-1 0 2 0,1 0-2 16,-4-1 3-16,2 2 0 0,0-1 3 15,0 0-1-15,-4 2 0 0,2-3 1 16,1 1 2-16,-2 0-2 0,-1 0-1 0,-1 2 2 16,0-2 1-16,-1-1-3 0,-1 2 2 15,1-1 0-15,-3 0 1 0,0 0 3 0,-2 0 1 16,0-2 0-16,-3 0 0 0,2 1-2 16,-4 0-1-16,3-1-4 0,-1-1 0 0,1 0-4 15,-1 0 0-15,1-1-2 0,-1-1-2 16,2 0 2-16,0 1 0 0,0 0 0 0,1-1-2 15,3-1 1-15,1 2-2 0,1-2 1 16,3 1 0-16,-1-3 0 0,1 3 1 0,3-3 1 16,-2 1 1-16,4-3-1 0,-1 2 0 15,4-1-1-15,-1-1 0 0,4 4-1 16,-1-4-1-16,1 1-4 0,3 1-11 0,0 0-15 16,3 2-32-16,-1-2-53 0,-4 0-111 15,1 4-113-15,-7 1-53 0,4 3-15 0,1-1 14 16,-4 3 44-16</inkml:trace>
  <inkml:trace contextRef="#ctx0" brushRef="#br0" timeOffset="30234.0849">27361 7317 230 0,'4'0'356'0,"-1"0"27"0,-1-2 14 0,-1 1-103 16,-1 1-99-16,2 0-59 0,0 0-36 15,-2 0-22-15,1 0-9 0,1 0-18 16,-1 0-17-16,3 0-19 0,1 0-15 0,-1 0-29 16,1 0-45-16,-1-2-67 0,-4 2-140 0,-1 2-86 15,-2 1-39-15,3-3 2 0,4 3 28 16</inkml:trace>
  <inkml:trace contextRef="#ctx0" brushRef="#br0" timeOffset="30448.8182">27539 7360 244 0,'13'0'317'16,"-5"0"20"-16,1-2 11 0,2 2-120 15,-1 0-70-15,-1-1-40 0,1 1-24 0,-1-1-13 16,-2 1-14-16,1 0-14 0,-2 0-13 15,1 0-8-15,0 0-6 0,-2 0-3 0,-2 0-9 16,-1 0-3-16,-1 0-6 0,1 0-8 16,-1-2-23-16,-1-1-54 0,-3 0-120 15,-2 2-113-15,2-1-59 0,3 2-29 0,0 0 8 16,-5 0 43-16</inkml:trace>
  <inkml:trace contextRef="#ctx0" brushRef="#br0" timeOffset="31702.8031">27213 7002 245 0,'-1'1'296'0,"-1"-1"17"15,-1 1-21-15,2 1-102 0,-2 0-63 16,-1 1-29-16,3 0-8 0,-3 1-6 0,3 0 0 16,-2 3-8-16,1-1-11 0,0-1-10 15,1 2-12-15,1-1-8 0,-2 1-5 0,1-1-4 16,1 0-4-16,0 1-2 0,-2 0-7 15,2-3-2-15,-3 2-4 0,3-1-5 16,-1 0 1-16,1-1 0 0,-2 0-3 0,1 0 0 16,-1 2 2-16,0-4-1 0,1 3-2 15,-1-2-1-15,0-2-1 0,-1 0 0 0,3 1-1 16,-1 0 3-16,-1-1-3 0,0-1 2 16,1 0-1-16,-2 0-3 0,-3 0 0 15,2 0-1-15,0 0-3 0,-1-1-2 0,0 1 3 16,2-2-2-16,-2 0 1 0,1 1 1 15,2 1 2-15,0-1 1 0,1 0 2 0,-1-1 1 16,2-1 1-16,0 1 1 0,0 1 0 16,0 0 0-16,2-1 1 0,-1-2 0 15,-1 1-2-15,4 2 0 0,-4-2 2 0,2 2-1 16,-2-1 0-16,2 1 1 0,-2 1 2 16,0-1 3-16,0 1-4 0,0 0 0 0,0 0 2 15,-2 0-1-15,2 0-2 0,0 0-3 16,-2 1 2-16,2 0 1 0,-2 1 0 15,0-1-2-15,2 1 2 0,-1-1 1 0,-1 2 2 16,1-2-1-16,-1 3 1 0,0-1 0 16,1 0 1-16,-2 0-1 0,-1 0 2 0,1 1-1 15,-2 1 0-15,-1-2 1 0,2 0 0 16,-1 1-3-16,-2-1-2 0,1 2 3 16,-2-2-1-16,2 0-3 0,-2 0 1 0,0-1 0 15,-1 3 0-15,-3-2-1 0,3-1 0 16,-3 1 3-16,0 0-1 0,-2-2 1 0,1 2 3 15,-1 0 1-15,-2-1 0 0,0-1 0 16,1 1 0-16,-1-1-2 0,0 1-2 0,2-2 3 16,0 0-2-16,1 0-3 0,-1-2 0 15,3 1 2-15,-2 1-2 0,4-2-2 0,1 1 1 16,-2-1 1-16,1-1 0 0,1 1-2 16,1 0-1-16,-1 0 0 0,2 1 3 0,0-2-1 15,1 1 1-15,0 2 1 0,0-1 2 16,2 1-2-16,2-2 1 0,-4 2-1 15,2 0-1-15,2-1 1 0,-1 1-1 0,0 0-1 16,1 0 0-16,-1 1-4 0,1-1 4 16,-3 2 1-16,3 1 4 0,-4 0 1 0,-1 1 3 15,0 2 3-15,-3 0 1 0,3 0 1 16,-2 2 1-16,-3-1 2 0,5-1-1 16,-1 2-2-16,-2-3 3 0,4 3-4 0,1-1-3 15,-3-4-3-15,4 3 0 0,-2-1 1 16,-1 0-3-16,3-2 1 0,0 2 0 0,0-5-3 15,-1 2 1-15,1 1-8 0,-2-3-1 16,4 2-7-16,-4-2-12 0,1 1-11 0,-1-1-18 16,2 0-22-16,-2 0-20 0,0 0-22 15,2 0-16-15,-1-1-36 0,3 1-54 0,1 0-60 16,-3 0-25-16,3 0-1 0,0 0 15 16</inkml:trace>
  <inkml:trace contextRef="#ctx0" brushRef="#br0" timeOffset="32085.5558">26524 7218 273 0,'0'-5'311'0,"0"2"17"0,0 2-31 16,0-2-96-16,-1 0-67 0,1 0-37 15,-2 0-20-15,0 1-13 0,2-1-5 0,0 0-16 16,0 2-12-16,0 1-10 0,0-3-8 15,0 1-2-15,0 1-5 0,4-1 1 0,-4 1-1 16,3 1-1-16,0-2 0 0,1 2 0 16,0 0-2-16,0 0 2 0,0 0-1 15,0 0 1-15,0 2 2 0,-3-2 0 0,2 1 2 16,-1 1-1-16,0 1 0 0,-2 0 6 16,-2-1 1-16,0 3 3 0,-2-2-2 0,-1 3 2 15,2-1 0-15,-4-1-5 0,2 1-4 16,1-1-2-16,-1 1-2 0,4-3-1 15,-3 2-1-15,1-1-2 0,0 0-1 0,0-2 0 16,-2 2 0-16,2-1-7 0,-5-1-3 16,3 0-5-16,-3 1-9 0,2-2-8 0,-2 0-16 15,0 0-26-15,3 0-24 0,-3-3-70 16,2 3-91-16,-1 0-63 0,-2-1-24 16,5 1 10-16,0-4 19 0</inkml:trace>
  <inkml:trace contextRef="#ctx0" brushRef="#br0" timeOffset="32732.0189">26420 7162 12 0,'1'-6'282'0,"-1"2"28"0,3-1 14 15,-3 1-44-15,0-1-103 0,0 2-68 0,2 1-38 16,-2-2-22-16,0 1-12 0,0 2-9 16,0 0-2-16,2-3-6 0,-2 2-10 0,0 1-3 15,0-1-2-15,1 1-1 0,-1 1 0 16,0 0-1-16,0-1-1 0,0 1 1 15,0 0 0-15,0 0-1 0,0 0-2 0,0 0 0 16,0 0 0-16,0 1 0 0,0-1-2 16,2 0 2-16,-2 1 0 0,2 1-1 0,-1-2 1 15,1 1 0-15,-2 1 0 0,0 0 0 16,0 0-2-16,0-1 2 0,0-1-1 16,0 1-1-16,-3 1 2 0,1-1 3 0,-1 1 2 15,-1 0-1-15,1-1 1 0,2-1 3 16,-3 0 0-16,1 1 3 0,2-1-2 0,-4 1 4 15,1 1 2-15,0-2-3 0,1 2-1 16,0-1-3-16,0 1-2 0,-1-2 0 0,0 1 0 16,-1 1-4-16,0-1 1 0,2 1 1 15,-2 0 0-15,2-1 1 0,-2-1-3 16,1 0 3-16,0 0 1 0,-2 1 1 0,3-1 3 16,-2 0 1-16,1 1 5 0,0-1 0 15,1 0 4-15,-2 2 1 0,4-2 0 16,-4 0-1-16,2 2-1 0,2-2 0 0,-3 1-3 15,3-1-3-15,-2 2-4 0,-1-1 1 16,1 1 0-16,1 1-2 0,-1 0 0 0,2-1 1 16,-2 2 3-16,1-1-1 0,1 0 2 15,-1 0 0-15,1 1 0 0,1-1 1 0,-4 2 1 16,4-2 2-16,-1 3-2 0,1-3 1 16,0 1-2-16,-2 1-1 0,2-1-4 0,0 2 4 15,-1 0-4-15,1 0 3 0,0 3 1 16,-2-1-3-16,2 2 2 0,0 1-4 0,0-1 2 15,0 1-4-15,0 1-3 0,2-1 1 16,-2 2-2-16,0-1-2 0,1-3-2 16,-1 1 2-16,2-1 0 0,-2 0-3 0,0 0 2 15,0-1-5-15,0-2-15 0,0 0-34 16,1-2-54-16,-2-1-125 0,-1 2-115 0,1 1-58 16,1-2-18-16,0-4 16 0,3 0 47 15</inkml:trace>
  <inkml:trace contextRef="#ctx0" brushRef="#br0" timeOffset="33037.61">26557 7008 40 0,'0'-4'296'0,"2"2"26"16,1 1 11-16,3-1-31 0,1 0-113 0,1 1-63 15,1-2-33-15,4 3-16 0,-5-2-9 16,1 1-14-16,0-1-16 0,-1 2-15 0,1 0-15 15,-5 0-24-15,4 0-47 0,-3 0-106 16,0 3-108-16,-2-1-60 0,0 4-28 16,0-2 5-16,0 1 32 0</inkml:trace>
  <inkml:trace contextRef="#ctx0" brushRef="#br0" timeOffset="33458.8882">26905 7425 287 0,'1'-1'315'0,"-1"1"13"0,2-2-28 0,0 2-124 16,-2 0-77-16,1 0-47 0,3 0-20 16,-1 2-13-16,2-2-3 0,3 1-2 0,-2-1 4 15,2 1-4-15,-4 1 5 0,1-1 10 16,0 1 6-16,-2-1 5 0,2 0 8 0,-4 1 3 15,-1 1 4-15,0 0-5 0,-1 2-6 16,-4 0-6-16,2-2-8 0,-2 4-8 0,0-3-9 16,1 1-6-16,-1-3-9 0,2 0-11 15,-1 0-26-15,2-4-42 0,-2 0-100 16,0 1-116-16,0 0-59 0,4 1-23 0,0-3 5 16,4 0 34-16</inkml:trace>
  <inkml:trace contextRef="#ctx0" brushRef="#br0" timeOffset="33967.7543">27576 6595 28 0,'0'3'276'0,"0"-1"22"15,-3 1 14-15,-1-2-42 0,-1 4-93 0,-1 1-47 16,0 0-25-16,-5 1-7 0,1 4-5 15,-1-1-8-15,-3 4-11 0,-1 1-15 0,0 0-11 16,-3 3-8-16,1-2-12 0,-2 2-5 0,3-3-8 16,1 2-6-16,0-3-4 0,1 2-7 15,1-5-13-15,1 4-20 0,-2-5-33 16,1 1-47-16,-4 0-100 0,-3 1-101 0,2 0-41 16,0 2-11-16,2-1 19 0,1 0 37 15</inkml:trace>
  <inkml:trace contextRef="#ctx0" brushRef="#br0" timeOffset="35599.4553">25333 7798 65 0,'0'3'255'0,"0"0"16"16,0-1-8-16,0 0-63 0,0 0-79 16,0 1-43-16,0-1-27 0,0 1-11 15,-1-2-4-15,-2 2-5 0,1 0 0 0,-1 0-4 16,2 0-3-16,-1 2-3 0,0-1 3 16,-1 1-1-16,2-1 5 0,-3-1-1 0,3 3 3 15,-1-1 7-15,0-1 1 0,1 3 6 16,-1-4 2-16,1 3 1 0,-2 1 0 15,1-1-5-15,-1 1 0 0,2-1-4 0,-1 2-5 16,-1-1-2-16,1 2-3 0,0-2-3 16,-1 3-4-16,3-3-2 0,0 1 0 0,0-2 0 15,0 0-2-15,2 1 1 0,-1-1 2 16,-1 1-1-16,2 0-2 0,0 0-1 16,-1 1-3-16,-1-1-3 0,2 2-1 0,-4-1 3 15,2 0 2-15,-1 0-1 0,-3 2-2 16,1-2-1-16,0 1-2 0,-2-1-2 0,4-1-5 15,-4 0-1-15,4 0 0 0,-2-1 2 16,-1-2 1-16,3 2-3 0,1-1 2 16,-4-1-1-16,3 1 0 0,-1-1-1 0,1-1 0 15,1 2 0-15,-2-1 0 0,0 0 0 16,2 1-1-16,0-1 1 0,-1-1 1 0,-1 1 1 16,2-2-1-16,0 0-1 0,0 1 0 15,0-1-2-15,0 0-1 0,0-1-1 0,0 0 3 16,0 1-1-16,0-2 1 0,0 0 2 15,0 1-1-15,0-1 1 0,-1 0-1 0,1 0 1 16,0 0 0-16,0 0-2 0,0 0 0 16,0 2 0-16,0-2-2 0,1 0-1 0,-1 0-6 15,0 0-16-15,3 0-21 0,1 0-32 16,-3-2-50-16,4 1-88 0,-5 1-113 16,3-3-50-16,1 2-12 0,0-1 13 0,2 2 41 15</inkml:trace>
  <inkml:trace contextRef="#ctx0" brushRef="#br0" timeOffset="36299.6727">25351 7719 173 0,'0'6'274'16,"2"-2"16"-16,-2 2-15 0,0 2-88 0,-2 1-66 15,0-2-36-15,1 1-20 0,1 1-11 16,-3 0-10-16,-1 3-10 0,1-2-10 15,-2 2-7-15,4 2-9 0,-4-1-3 0,2 0-12 16,0 3-20-16,0-1-47 0,0-2-92 16,-2 3-85-16,1-3-45 0,3 0-19 0,-1 0 10 15</inkml:trace>
  <inkml:trace contextRef="#ctx0" brushRef="#br0" timeOffset="37199.0657">25297 8200 208 0,'0'1'232'0,"0"1"-12"0,0-2-23 16,0 1-26-16,0 1-41 0,0 0-24 0,0-2-13 15,0 1-11-15,0-1 0 0,2 2-4 16,-2-1-1-16,3-1-3 0,-2 0-5 0,2 2-5 15,1-2-6-15,1 1-5 0,3-1-6 16,1 2-3-16,0-2-4 0,3 0-4 16,0 2-2-16,-1-2-2 0,2 1 2 0,-1-1 0 15,3 0-2-15,0 1-1 0,0 0-5 16,2 1-4-16,1-2-7 0,-3 2-4 0,3-1-4 16,1-1-2-16,-2 0-3 0,1 0-1 15,-1 0 0-15,-3 0-1 0,3 0 1 0,-2-1 1 16,0-1 0-16,-3 2 0 0,-3 0-1 15,4-2 1-15,-7 2-2 0,2 0 1 0,-3 0-1 16,2 0 0-16,-3 2-4 0,1-2-22 16,-4 0-51-16,-4 2-136 0,-4-1-127 15,-2-1-67-15,1-1-29 0,-1-1-2 0,-4 0 46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43:19.372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F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9433 2685 3 0,'1'0'280'16,"1"1"23"-16,-1-1 10 0,2 0-30 0,-1 0-117 15,-1 0-69-15,-1 0-36 0,2 2-13 16,-1-2 1-16,1 0-1 0,-2 0 0 16,2 0-1-16,-2 0 0 0,1 0-1 0,-1 0-5 15,0 0-3-15,0 0-3 0,0 0-1 0,0 0 0 16,0 0 0-16,0 0 5 0,0 0 3 15,0 0 4-15,0 0 2 0,0-2-1 0,0 2-3 16,0-1-8-16,-1 1-10 0,-1-2-7 16,2 1-5-16,-2-3-7 0,-1 1-2 0,2 3 2 15,-1-4-5-15,-2 1-2 0,1 1-1 0,-1-2 1 16,1 1-3-16,-2 1-1 0,0 1 4 16,-1 0 2-16,-1-1 0 0,0 0 0 15,-1 2-1-15,2 2-1 0,-4 0 0 0,2 0-1 16,-1 1-1-16,-2 4 1 0,1-1-2 0,-3 1 2 15,1 2-1-15,1 2 2 0,1-1-3 16,1 1 3-16,1 0 3 0,2 0-1 0,2 0-1 16,1-1 2-16,3 1 0 0,3-3-1 0,1 2-1 15,0-2-1-15,3 0 0 0,1 0 0 16,4-2 1-16,-4-2-1 0,2 2 0 0,2-1 0 16,-2-2 0-16,-2 1 0 0,4-1 0 15,-4 0-1-15,0-1 1 0,0-1 0 0,0 1 0 16,-2-1 0-16,1-1 0 0,-1 0 0 15,0 0 0-15,2-1 0 0,-1-1 0 0,1 1 0 16,1-2 0-16,-1-2 0 0,0 1 0 16,4-2 0-16,-4-1 0 0,2 3-1 0,-2-2 1 15,3 2-1-15,-5-1 1 0,1 1 0 0,-1-1 0 16,0 3 0-16,0-2-4 0,-1-1-5 16,0 3-16-16,0-3-38 0,0 1-55 0,-4-1-91 15,-1 3-123-15,-5 0-61 0,2 0-18 16,2-1 16-16,1 3 45 0</inkml:trace>
  <inkml:trace contextRef="#ctx0" brushRef="#br0" timeOffset="366.5121">9682 2550 26 0,'2'-6'280'15,"2"0"29"-15,-2 0 21 0,-1 1-45 0,-1 3-80 16,2-2-51-16,-2 1-25 0,0 3-14 16,0-1-7-16,-2 2-14 0,2-1-18 0,0 2-18 15,-1-1-17-15,1 3-11 0,-2-2-8 16,2 4-4-16,-1 2 0 0,1 1 1 0,0 0 1 16,0 1-3-16,0 1 1 0,0 1-3 15,0 0-2-15,1 0-5 0,-1 0 1 0,0 3-3 16,2-2-3-16,-2 1-1 0,0 1-2 0,0 0 1 15,1-2 1-15,-1 2-1 0,0-1 0 16,0-2 1-16,0 1-1 0,2-2 0 0,-2-1 1 16,0-2-2-16,0-1 0 0,-2-1 0 0,2-1-1 15,0-2 1-15,-1-2-1 0,1 1 1 16,0-1-6-16,0-1-10 0,1-1-20 16,1-1-34-16,-2 1-43 0,3-2-65 0,-3 3-104 15,0 0-78-15,-5 2-30 0,5-2 10 0,0 0 29 16</inkml:trace>
  <inkml:trace contextRef="#ctx0" brushRef="#br0" timeOffset="948.747">9937 2713 44 0,'4'-4'301'0,"0"-2"29"0,-3-1 16 0,2 4-44 15,-3-4-100-15,0 3-64 0,0-3-33 16,-1 2-15-16,-1 1-7 0,-1-3-4 0,0 3-9 16,-2-1-9-16,-1 3-12 0,1-3-11 0,0 3-7 15,-1 0-6-15,1 2-6 0,0 0-5 16,-2 0-3-16,0 2-4 0,1 1-2 16,1 2-3-16,-1-1 0 0,-2 2-2 0,3 1 0 15,1-2 0-15,-1 4 0 0,-2 0 3 0,3 2-1 16,-1-1-2-16,0 1 4 0,4-1-1 15,-1 1-1-15,2-3-2 0,0 2 0 0,2-3 0 16,-1 1 1-16,4-1-1 0,0-1 0 16,1-1 0-16,0 0 2 0,-1-3-1 0,3-2-1 15,0 0 1-15,-2 0 0 0,2-1 4 0,-1-2-3 16,-1-2 1-16,3 1-2 0,-2-2 3 16,-1 0-2-16,0-2-1 0,0 1-1 0,1-1 0 15,-2 1-1-15,-1-2-3 0,1 1 0 16,0-1 0-16,1 2-2 0,-3 1 4 0,0 0-2 15,1 0 1-15,-3 1 0 0,2 2 1 16,-1 2 2-16,0-2 0 0,-2 3 0 0,0 0 4 16,-2 1-1-16,2 1 2 0,-2-1-3 0,-1 2 3 15,2 2 0-15,-1 1 0 0,2 0 0 16,-2 1 0-16,2 1-1 0,2-1 0 0,0 1-4 16,1 1 4-16,2-2 0 0,0 1-1 15,2-1-1-15,-1 1 0 0,2-2 0 0,-1 0 0 16,2 0-2-16,-1-1 0 0,0-2 1 15,-3 1-1-15,1-2 0 0,-1 0 0 0,-1-1-3 16,-2-2-9-16,1-1-21 0,2 1-45 16,-2-5-57-16,-1 2-102 0,-2 1-111 0,-2-2-50 15,1 0-9-15,1 0 26 0,1-2 50 0</inkml:trace>
  <inkml:trace contextRef="#ctx0" brushRef="#br0" timeOffset="1399.0684">10250 2620 235 0,'1'-3'282'15,"1"0"20"-15,-2-1-44 0,2 2-72 0,-4 1-45 16,2-2-26-16,-2 1-18 0,2 1-10 16,-1-1-6-16,-1 1-9 0,-1 1-2 0,0 0-4 15,-2 1-3-15,1-1-8 0,-3 2-5 16,1-1-9-16,-1 2-8 0,-3 2-10 0,1-2-6 15,0 3-5-15,0-2-2 0,2 4-3 16,1-4-5-16,1 2 0 0,2 2-2 0,1-4-2 16,1 0-2-16,2 3-1 0,1-3 1 15,1 1 1-15,3-3 0 0,1 3 0 0,2 0 3 16,1-2 0-16,-1 2 0 0,4-3-3 16,-4 3 3-16,1-2 0 0,1 1 0 0,-3-1-1 15,0 1-1-15,-2 1 2 0,-1 0-2 0,2-1 2 16,-5-1 0-16,1 2 2 0,-1-2-2 15,0 0 2-15,-2 1-2 0,0-2 1 0,-2 0 0 16,0 2 1-16,1-1 4 0,-3 0 0 0,0 0 1 16,-4 0 0-16,3 0-2 0,-3-1-1 15,2 2-1-15,-3-1-2 0,2-3 0 16,-1 4-1-16,3-3 0 0,1 1 1 0,-1 0-1 16,2-2 0-16,2 0-4 0,-1-2-13 0,2 0-21 15,2 1-37-15,-1 0-39 0,2-2-63 16,0 0-90-16,-3 3-77 0,6 0-26 0,1-2 13 15,1-1 25-15</inkml:trace>
  <inkml:trace contextRef="#ctx0" brushRef="#br0" timeOffset="1831.7822">10541 2610 38 0,'0'-3'286'0,"-2"0"32"0,1 3 20 16,-3-2-49-16,1 2-81 0,0 2-52 0,-3-2-27 16,0 0-19-16,-1 1-15 0,-2 1-9 0,-1-1-15 15,-1 1-17-15,2 1-14 0,0-2-12 16,0 2-4-16,3 0-5 0,3-2-5 0,0 1-4 16,1 1-3-16,2-1-4 0,0 1-2 15,0-1-1-15,2 2-1 0,-1-2 1 0,2 2 0 16,1-1-1-16,0 1 0 0,2 1 0 0,-1-1-1 15,0 3 1-15,1-3 1 0,-1 1 0 16,0 2 2-16,2-1-2 0,0 1 0 0,1-1 0 16,-2 0 0-16,2 0-2 0,-2 0 1 15,-1 0 1-15,2-1 1 0,-3-1-1 0,0 1 1 16,0-1 1-16,-1-1-1 0,-1 1 0 0,-1 0 0 16,-1-3-1-16,-1 2 4 0,-1 2 0 15,-4-2 2-15,1 1-3 0,-3-3 2 16,-1 4-2-16,-2-3-2 0,1 2 0 0,1-3 1 15,-2 1 3-15,1 1-5 0,2-3-2 0,0 1-4 16,1-1-12-16,2 0-21 0,3-1-36 16,1-2-42-16,2 1-52 0,3 0-81 0,0 2-87 15,2-3-33-15,2 1 9 0,2-3 28 16</inkml:trace>
  <inkml:trace contextRef="#ctx0" brushRef="#br0" timeOffset="2070.7199">10683 2689 283 0,'3'-1'360'0,"-1"-1"22"0,-1 2-1 0,1 0-108 15,-2 2-91-15,2-2-62 0,-2 1-37 16,0 3-20-16,1-4-13 0,-1 2-12 0,0 3-3 16,0 1-5-16,0 1-5 0,0 2-1 0,0 0-1 15,0 0-3-15,0 0-5 0,0 2-4 16,-1-1-3-16,1-2 0 0,0 2-3 0,0-2-3 15,0-3-2-15,0 0 0 0,0-1 0 16,0 0-2-16,0-1-6 0,0-3-16 0,0-1-40 16,0-1-63-16,-2-3-104 0,0 3-116 0,-1-2-54 15,3 0-13-15,0-6 19 0,0 3 57 16</inkml:trace>
  <inkml:trace contextRef="#ctx0" brushRef="#br0" timeOffset="2228.9085">10803 2551 70 0,'-5'-3'335'0,"2"0"29"0,3 1 15 15,-3 0-38-15,3-1-138 0,0 1-97 0,0 1-73 16,-1-1-64-16,2 1-70 0,-1 1-122 16,0 0-78-16,0 0-37 0,0 0-6 0,3 3 24 15</inkml:trace>
  <inkml:trace contextRef="#ctx0" brushRef="#br0" timeOffset="2732.5459">10994 2614 123 0,'2'-1'282'15,"1"-2"15"-15,1-2 3 0,-1 2-90 0,0-1-81 16,1-1-43-16,-1 1-12 0,-1-1-3 15,1-1 2-15,-1 0 1 0,1-2-6 0,-3 1-7 16,3 0-6-16,-3 0-11 0,2-3-4 16,-2 3-4-16,0-2-1 0,-2 1-2 0,2 1-1 15,-3-1-4-15,2 1-1 0,-3 1-2 16,1-2-2-16,0 2-5 0,-3 2-1 0,4 1-3 16,-2 0 0-16,0 1 0 0,1 2-3 15,1 0 1-15,1 0 0 0,-1 0 0 0,2 2-3 16,0-2 1-16,-1 1-3 0,-1 1-4 0,-1 2 1 15,1 2 0-15,-1-1 0 0,0 2-2 16,0 0 3-16,0 2-1 0,1-1 2 0,-1 3-1 16,3 0 0-16,-2 4-2 0,1-1 4 15,1 1-3-15,0 0-1 0,0 2 0 0,0-2-2 16,1 1-1-16,1-1 3 0,-2 2-2 16,2-1-1-16,-1 1 0 0,-1-1 0 0,2 0 0 15,0 1-1-15,-1-2 0 0,1 2 1 0,-1-4-2 16,2 0 1-16,-3-2 1 0,3 1 0 15,-1-3 0-15,-1 0-1 0,1-3 0 0,0 0 1 16,-1-3 1-16,1 0-2 0,-1-1 1 16,1-1 1-16,1-1 0 0,-1-1-1 0,1-1 0 15,0 0 0-15,-1 0-1 0,1-1-1 16,-2-2-12-16,2-3-33 0,-3 1-47 0,2-2-65 16,-4 2-125-16,-2 1-90 0,-4-2-38 0,3 4 8 15,0-2 35-15</inkml:trace>
  <inkml:trace contextRef="#ctx0" brushRef="#br0" timeOffset="2923.8255">10944 2745 47 0,'0'-3'307'0,"0"1"34"0,3 1 15 16,-3 1-48-16,3-2-106 0,-1 4-76 0,-1-2-47 16,2 0-26-16,-1 1-6 0,4 1-5 15,-1-1-1-15,3-1-1 0,0 3-5 0,-2-3-9 16,4 2-7-16,-2-2-7 0,1 1-8 15,2-1-4-15,-1-1-15 0,4-1-31 0,-3 1-57 16,2-1-104-16,-4 1-101 0,1 2-48 16,2-1-17-16,-2-1 16 0,1 1 48 0</inkml:trace>
  <inkml:trace contextRef="#ctx0" brushRef="#br0" timeOffset="3564.8798">11218 2736 169 0,'1'-4'342'0,"-1"3"28"16,2 0 16-16,-2 1-88 0,0 1-108 0,-2-1-67 16,2 1-42-16,0 1-22 0,0 1-6 15,0 3-7-15,2 0-7 0,-1 0-9 16,-1 2-6-16,5 0-8 0,-1-1-7 0,0 0-3 15,-1-1-6-15,2 1-1 0,0-5 0 0,-1 1 1 16,2 0-1-16,-1-3-2 0,2 0 3 16,-1-3-5-16,2 0-1 0,0-1-8 0,-2-4 0 15,2 1-5-15,-2-3-5 0,2 2-8 0,-3-1 0 16,0 1 1-16,-1-1 3 0,-2 2 4 16,0 1 12-16,-1 1 12 0,-2 4 12 0,-1-3 12 15,0 4 6-15,2 0 10 0,-3 4 8 16,0-3-1-16,3 1-2 0,-3 1-8 0,0 0-7 15,1 1-8-15,-2 1-9 0,2 1-6 0,0 0-4 16,1 0-1-16,1 0-1 0,0 4-1 16,1-2 0-16,-1 3-1 0,2 1-1 15,0 3 2-15,-1-1 2 0,2 1-1 0,-3 0 3 16,-3 0-2-16,2 2 5 0,-3-2-2 16,-2-1-3-16,0 0 2 0,-2 0-2 0,-3-1 1 15,0-1-2-15,-1-1-1 0,0-2 0 16,2-2 0-16,-2 1 0 0,4-4-6 0,-2 1 0 15,2-4-8-15,1 1-23 0,0-2-45 16,1-2-64-16,-4 2-149 0,-2 0-78 0,-1 0-35 16,2 0 0-16,-2-1 34 0</inkml:trace>
  <inkml:trace contextRef="#ctx0" brushRef="#br0" timeOffset="4998.7189">9443 3795 138 0,'5'-2'310'16,"-2"1"28"-16,-1 1 18 0,-1-3-93 16,1 1-77-16,-2 1-51 0,0-1-29 0,0-1-13 15,-2 2-8-15,1 0-5 0,-1 1-9 16,1 0-12-16,-3 0-8 0,0 0-11 0,-1 0-6 15,-1 1-8-15,1 0-7 0,-3-1-3 16,2 3-5-16,-3-1-5 0,0-1-2 16,0 2-3-16,0 0-1 0,-1 0 0 0,4 0 0 15,-1 0 0-15,4-1 0 0,-3-1 0 16,4 1-1-16,-1 1-1 0,2 1 0 0,-1-1 2 16,2 2-2-16,0-1 2 0,2 2-3 15,-1-1 1-15,2 1 1 0,1 0-1 16,2 1 3-16,-2 1-1 0,1-1 1 0,0 1-1 15,0 1 1-15,1-2 0 0,0 2-1 16,-1-1 1-16,1 1-1 0,-1 0 1 0,-1 0-1 16,0-2-1-16,1 2 1 0,-2 0-1 15,0-1 1-15,-1-2 0 0,1 1 1 0,-2-1-2 16,1-1 2-16,-2-1 0 0,2 2 0 16,-2-3 0-16,-2 0-1 0,2-1 5 15,0 1-4-15,-2-2 0 0,-1 0 2 0,0 1 1 16,-2 0-1-16,-1-1 1 0,0 0-3 0,-1 1-1 15,1-2 0-15,0 2 0 0,0-4-4 16,1 2 3-16,0 0 1 0,2-2 0 16,0 2 0-16,1 0 0 0,0-1 0 0,2 1 0 15,0-1-6-15,0-1-7 0,0 0-21 16,4 1-28-16,-1 0-37 0,0-2-43 0,3-2-76 16,-1 3-98-16,-2 0-52 0,0 0-6 15,4-1 16-15,-1-1 35 0</inkml:trace>
  <inkml:trace contextRef="#ctx0" brushRef="#br0" timeOffset="5465.5424">9562 3885 270 0,'3'-5'353'0,"-3"2"31"15,0 1 4-15,2 1-101 0,-1 0-85 16,-1-1-56-16,0 0-35 0,2 1-25 15,-2 0-19-15,0 1-18 0,0 0-17 0,0 0-9 16,-2 0-8-16,2 1-7 0,0 0-3 0,-1 1-3 16,1-2 1-16,0 3-2 0,0-2 0 15,1 1 1-15,-1 3-1 0,2 1-1 16,-1-1 0-16,1 3-3 0,1 0 3 0,0 1 0 16,1 0 0-16,-1 1 2 0,2-1-1 15,1 3 1-15,-2-2-2 0,1 1 0 16,0-2 0-16,0-1 0 0,-2 1 0 0,3-3 0 15,-3 0-1-15,0-4 1 0,-1 0-1 16,1 0 1-16,-1-1 0 0,-1-2-3 0,1-1 3 16,0-1 0-16,-1-1-1 0,3-1 0 15,-1-4-2-15,0 0 2 0,4 0-1 16,-3-1 2-16,-1-1 3 0,3-1 0 0,-1 0 2 16,0 0 0-16,2 0 1 0,-2 0-2 15,-1 2-2-15,-1-1 1 0,0 2-1 0,0 2-1 16,-1 0-1-16,1 1 2 0,-1 4-2 15,0-3 0-15,-2 2 3 0,2 3-3 0,-2-1 0 16,0 1-3-16,-2 1 1 0,2-1 1 16,0 2-6-16,2-1-21 0,1 1-41 0,2 1-66 15,-2-2-131-15,0 2-101 0,-3 0-50 16,5 0-7-16,0-3 27 0,4 3 60 16</inkml:trace>
  <inkml:trace contextRef="#ctx0" brushRef="#br0" timeOffset="6251.9685">9883 3864 40 0,'3'0'290'15,"0"0"30"-15,-1 0 14 0,0 0-59 16,-1 3-92-16,-1-3-65 0,2 2-32 0,-2 0-17 16,1 1-2-16,-1 2 4 0,0 0 1 0,2-1 0 15,-2 1-5-15,0 3-10 0,0-2-9 16,0 3-7-16,0-1-10 0,0-1-8 0,0-1-8 15,0 2-5-15,0-3-3 0,-2 2-4 16,2 0-1-16,0-1-1 0,0-1-1 16,0-1 0-16,0-1 0 0,0 0-1 0,0 0 1 15,0-1-1-15,0-2 3 0,0-2-1 16,0 1 3-16,0-2-2 0,0 0-2 0,0-3 0 16,-1 1-7-16,1-1-4 0,-2-3-5 15,2 0-4-15,0 0-3 0,0 1-5 16,0-3-5-16,0 0 0 0,2 0-1 0,-1 1 0 15,1 1 5-15,-2 0 8 0,3 2 5 16,-2 1 6-16,-1 0 3 0,2 1 4 0,1 1 3 16,-1-1 0-16,-1 2 3 0,1-1-1 15,1 1 1-15,0 0 0 0,-1 1-3 16,1 0 2-16,-1 1 1 0,-1 1-1 0,1 0 4 16,0 1 2-16,2 1 5 0,-1 0 1 15,0 1 1-15,2 0 2 0,0 1-1 0,0 2 0 16,1-1-4-16,0 1 1 0,1 0 1 15,-1 0-1-15,1 1 0 0,0-1-1 0,1 2 2 16,-2-1 0-16,1-1-2 0,-1 2 3 16,3-2-2-16,-4-1-1 0,2 2-2 15,-2-3-3-15,-1 1-2 0,2-1-1 0,-3-2-3 16,-1-1 1-16,0 1 0 0,-1-1-1 16,1-1 5-16,-2 0-1 0,0-1 6 15,0-1 2-15,2 1 2 0,-1-1 5 0,1-1-7 16,-1-1 1-16,1-1-1 0,1 1-6 15,0-2-3-15,-1 0-2 0,4 0-1 0,-3-2 0 16,4 1-1-16,-3-1 0 0,3 0 0 16,0 0 0-16,0 0 0 0,-1 1 2 0,1-1-2 15,-1 2 0-15,2 0 2 0,-4 0-2 16,3 2 0-16,-4 1 0 0,2-2 1 0,-2 2 1 16,0 2 1-16,0-1-1 0,-3 2-2 15,2 2 3-15,-1-1-2 0,1 2 1 0,1 2 2 16,0-1-1-16,0 4 0 0,2-1 1 15,-1 2-1-15,0 1-3 0,1 1 3 16,-1 1-3-16,-2-1 0 0,3-1 2 0,-2 1-2 16,0-1 0-16,-1-1 0 0,1-2 0 15,-1 0 0-15,-1-1 0 0,1-2 2 0,-2 1-1 16,0-2-1-16,0 0-3 0,0-2-3 16,-2 1-11-16,2-2-33 0,-1 0-52 0,-1-3-71 15,2 3-141-15,-3 0-78 0,1-3-26 16,2-2 10-16,0 1 39 0</inkml:trace>
  <inkml:trace contextRef="#ctx0" brushRef="#br0" timeOffset="6731.985">10530 3835 178 0,'-2'-3'332'0,"0"-1"31"0,1 1 22 16,-2 0-100-16,-3 1-78 0,1-1-54 0,-2 2-35 15,-1-1-22-15,0 2-13 0,-2-1-14 16,0 1-15-16,0 1-14 0,0 1-10 0,0 0-12 16,0 2-6-16,1 0-6 0,-1 2 1 15,2 3-1-15,2-1-3 0,-1 2 1 0,2 2-4 16,0-1 0-16,3 0 4 0,-1 2-2 16,3-3-2-16,3 1 0 0,0-1 1 15,1-1 2-15,2-1-3 0,0-1 0 0,4-1 0 16,-1 0-1-16,1-1-2 0,1-2 1 15,0-2 1-15,1 2 0 0,1-3-2 0,-2 0-2 16,0-1 4-16,0-1-2 0,-3 1 0 16,0-1 0-16,0 1 3 0,-3-2-2 15,-2 0-6-15,2-1-9 0,-2 0-23 0,3 0-36 16,-3-2-51-16,2 0-86 0,1 1-119 16,-1-1-55-16,2 0-12 0,2 0 19 15,0 2 40-15</inkml:trace>
  <inkml:trace contextRef="#ctx0" brushRef="#br0" timeOffset="7002.7121">10703 3768 70 0,'2'-7'306'16,"1"0"33"-16,0 3 29 0,1-1-52 16,-3 1-80-16,2 1-56 0,-3 1-35 15,2 1-28-15,-2 1-19 0,0 0-23 0,0 3-20 16,-2-2-15-16,2 3-17 0,-1 4-7 15,1 2-5-15,0 0-3 0,0 0-2 16,0 4-1-16,1-2-1 0,-1 3-1 0,2-2-1 16,0 1 0-16,-1-1-1 0,2-1-1 15,-3-1 0-15,2-1 1 0,1-1-1 0,0-1-1 16,-3-2-2-16,3 0-2 0,-3-3-12 16,3-1-25-16,-1-1-34 0,0-1-41 0,1-1-62 15,0-1-93-15,0 0-82 0,1 2-25 16,0-1 8-16,7-2 27 0</inkml:trace>
  <inkml:trace contextRef="#ctx0" brushRef="#br0" timeOffset="7483.8696">10982 3828 220 0,'3'-6'306'15,"0"1"25"-15,-3 1-19 0,0-2-78 0,0 1-59 16,-2 1-32-16,-2-1-23 0,-2 2-12 15,-1 0-7-15,-1 2-15 0,0-1-14 16,-3 0-20-16,0 2-14 0,-3 2-12 0,1 0-6 16,-1 1-5-16,2 1-1 0,2 1 0 15,0 1-6-15,1 0-1 0,4 1 0 0,-1 1-5 16,3-1-2-16,1 2 0 0,2-1 0 16,0-2-1-16,2 0 1 0,1 0 0 15,0 0 0-15,2-2 0 0,0 1 1 0,2-2-1 16,-2 0 0-16,0 0 0 0,1-2 3 15,1 0-1-15,-2 1-1 0,2-2-1 0,0 0 0 16,-1-2-2-16,2 1-2 0,1-2-1 16,-1 2-1-16,0-3 1 0,-1-1 2 0,2 0-1 15,-3-1 1-15,-1 2 2 0,2-1 2 16,-3 2-1-16,1 0 0 0,-4 0 2 16,2 2-2-16,-3 1 0 0,2 0-3 0,-2 1 2 15,0-1-3-15,0 1 4 0,0 1-1 0,0 1 1 16,2 0 1-16,-1 2-1 0,2-1 2 15,-1 1 2-15,3-1-2 0,-2 1-2 0,0-2 1 16,-1 1-1-16,2-1 0 0,-2 0 0 16,-1 0 0-16,3 0 0 0,-3-1-1 15,1 1-3-15,1-2-10 0,0 1-18 0,-1 0-28 16,3-1-33-16,-2 0-41 0,3-1-69 16,-3 0-81-16,-3 0-64 0,0 0-17 0,5 0 14 15,3-1 30-15</inkml:trace>
  <inkml:trace contextRef="#ctx0" brushRef="#br0" timeOffset="7898.6381">11236 3777 193 0,'2'-3'297'15,"0"0"26"-15,-2 0-15 0,0-1-74 0,0 2-57 16,-2 1-39-16,0-3-17 0,-1 4-13 15,1-1-10-15,-1 1-10 0,-3 0-13 0,0 0-13 16,1 1-13-16,-3 1-15 0,2 0-5 16,-2 0-9-16,0 3-7 0,2-2-6 15,-1 1-2-15,1 0-3 0,0 1-2 0,3 0-2 16,1-1 1-16,0 1-2 0,2 1 1 16,0-3 2-16,2 3 0 0,1-3-1 0,1 1 0 15,0 1-1-15,4-2 1 0,-2 1-3 16,1-1 1-16,-2 3 1 0,1-1 2 15,1-1 2-15,-2 1 1 0,0-1-1 0,-2 1-2 16,1 2 0-16,-1-1-3 0,-2 1-5 16,-1-3 2-16,2 1-3 0,-2 2 1 15,-2-3-2-15,1 1-1 0,-2-2 3 0,-2 1 1 16,0-1 0-16,-2 0-2 0,0 0 4 16,2 1 0-16,0-4-2 0,0 1-4 0,-1-1-12 15,1-1-24-15,-1 1-29 0,3-2-46 16,-2 0-91-16,0 1-103 0,1 1-47 0,4 0-8 15,3-3 18-15,2 1 33 0</inkml:trace>
  <inkml:trace contextRef="#ctx0" brushRef="#br0" timeOffset="8320.0298">11420 3796 174 0,'-2'0'285'0,"2"0"22"0,-2 0-16 16,-1 0-76-16,-1 0-61 0,-1 0-32 15,2 0-18-15,-2 0-10 0,0 0-8 0,2 0-8 16,-2 0-15-16,1 2-13 0,1-2-11 16,0 1-10-16,-1 0-5 0,1 3-6 15,1-3-3-15,-1 2-4 0,3 0-3 0,-1 2-3 16,1-1-3-16,1 1-3 0,1 1 1 15,-1-3-2-15,1 1 0 0,3 1 2 0,-2 1-1 16,2-4 1-16,-1 3 0 0,1 0 1 16,-2 1-1-16,2-2 0 0,-2-1 0 15,1 2 0-15,-1-2 0 0,0 0 0 0,0 0 3 16,-2-2 0-16,-1 2-3 0,0-2 3 16,0 2 2-16,-1 1 2 0,-4-1 1 15,2 1 0-15,-2 1 5 0,0-3 0 0,1 3 0 16,-3-2-3-16,1 0-1 0,2 1-2 15,-1-2-1-15,0 1-2 0,0-1-5 0,2-1-8 16,0-1-16-16,1 0-26 0,2 0-38 16,0-1-51-16,2-3-79 0,-2 4-101 0,0 0-43 15,3-3-5-15,3-2 22 0,4-1 41 16</inkml:trace>
  <inkml:trace contextRef="#ctx0" brushRef="#br0" timeOffset="8816.769">11554 3796 167 0,'0'0'217'0,"-1"0"-23"15,1 0-40-15,-2 0-41 0,2 0-37 16,0 0-26-16,0 0-16 0,0 0-4 0,0 0 6 16,0 0 6-16,0 0 12 0,0 2 12 15,0-2 10-15,0-2 10 0,0 2 9 0,2 0 8 16,-2 0 5-16,1-1-1 0,1 1-3 16,-2-2-6-16,0 1-8 0,0-1-17 15,0 2-11-15,0-1-14 0,0 1-9 0,0 0-11 16,0 0-7-16,0 0-5 0,0 1-8 15,0-1 0-15,0 2-3 0,0-2-2 16,0 1 1-16,0-1-2 0,0 2-1 0,0-2-1 16,0 0 3-16,0 0-1 0,0 0 0 15,-2 1 1-15,2-1 0 0,-1 3 3 0,-1 2 0 16,2-1-1-16,-2 2-1 0,2 0 0 16,0 2 1-16,0 1-2 0,0 0-3 0,0 0 0 15,2 0 0-15,-2 1 0 0,3 0 0 16,-1-2-1-16,0 0-3 0,-1-2 1 15,-1-1 3-15,0-3-3 0,2 1 2 0,-1-1-6 16,-1-2-17-16,0 0-34 0,3-2-51 16,-3-2-100-16,-3-1-127 0,0 1-61 0,0-4-19 15,3-1 13-15,-2 0 41 0</inkml:trace>
  <inkml:trace contextRef="#ctx0" brushRef="#br0" timeOffset="8986.7775">11640 3652 164 0,'-4'-4'356'0,"-1"1"34"0,4 0 16 0,-1 0-76 15,2 1-128-15,0 1-85 0,0-1-59 16,0 2-36-16,0 2-28 0,3-1-52 0,-1 1-91 16,-2 1-127-16,0-3-63 0,3 4-35 15,1-2-3-15,0 0 31 0</inkml:trace>
  <inkml:trace contextRef="#ctx0" brushRef="#br0" timeOffset="9531.7871">11915 3642 48 0,'-4'-5'275'0,"1"-1"34"0,0 3 10 16,-3-1-53-16,3 1-77 0,0 0-54 15,-1-1-36-15,1 2-25 0,0 1-13 0,-2-1-4 16,2 0-3-16,1 1 1 0,-2 1-2 16,1-2-4-16,0 4-7 0,-1-1-4 15,0 1-10-15,0 1-7 0,-1 1-7 0,2 1-4 16,-3 2-2-16,3-1 1 0,-2 2-2 0,2 0 3 16,2 3 0-16,-3 0 4 0,3 2 2 15,-1 1 3-15,0 1 3 0,-1 1 2 0,2 0 0 16,-2 2-4-16,1 0 1 0,2 2-6 15,-3-2-5-15,3 2-3 0,0-3-3 16,0 1 1-16,-1-1-3 0,-1-3 0 0,2 1 2 16,0-5-2-16,0 1 0 0,0-4 0 15,0-1-1-15,0-1-1 0,0-2 0 0,2-2 0 16,-1-1 2-16,-1 2-4 0,0-4 2 16,2 2 0-16,-1-1 0 0,-1-2-3 0,0 1-1 15,2-1-7-15,1 0-26 0,-3-1-46 16,1-2-60-16,-5 0-111 0,2 1-103 15,-2-1-51-15,0 2-2 0,1-3 29 0,-2 4 52 16</inkml:trace>
  <inkml:trace contextRef="#ctx0" brushRef="#br0" timeOffset="9729.7051">11776 3816 60 0,'-2'-3'301'0,"2"0"36"15,0 0 22-15,0 1-55 0,0 1-91 0,2 1-64 16,-1 0-45-16,1 0-28 0,2 0-18 15,-2 0-11-15,3 1-6 0,1-1-1 16,2 2-3-16,1-1-3 0,1 1-3 0,-2-2-3 16,3 1-9-16,-2 1-8 0,-1-2-6 15,0 0-5-15,3 0-13 0,-3 0-15 0,-1 0-31 16,1-2-50-16,-1 1-91 0,-2-1-114 16,-5 2-54-16,6 2-15 0,-1-4 15 0,0 4 36 15</inkml:trace>
  <inkml:trace contextRef="#ctx0" brushRef="#br0" timeOffset="10382.0602">12000 3813 255 0,'0'0'306'0,"-2"0"22"0,2 0-42 0,0 1-79 15,0-1-68-15,-1 3-42 0,1 2-30 16,0-1-20-16,1 2-14 0,-1 0-6 0,3 2-6 15,-1-1-2-15,1-1-6 0,2 2 0 16,0-4 0-16,0 0 2 0,2 1 2 0,-2-3 5 16,3 1 2-16,0-3 2 0,-1 0 4 15,0-1-4-15,-2-3-2 0,1 1-6 0,1-3-3 16,-2 2-8-16,-1-2-2 0,-1-2-4 16,0 1-1-16,-1 2-1 0,-2-4-2 15,0 5 2-15,0-2 0 0,0 1 0 0,0 2 2 16,0 0 4-16,-2 2 4 0,2 1 6 0,-1 0 4 15,-1 1 4-15,1 1 2 0,-1-1 3 16,2 1-6-16,-3-1-1 0,3 4-6 0,0 1-2 16,-1 0-4-16,1 1-1 0,1 2-2 15,2 0-2-15,0 3 0 0,0 1-3 16,-1-2 0-16,3 3-1 0,-2 1 3 16,4 0-2-16,-6 1 1 0,2 1 1 0,0-1 0 15,-1 1 0-15,-4-1 1 0,2 1 0 16,-4-2 5-16,-3 0 0 0,2-2 3 0,-3-1 3 15,-4 0-1-15,4-3-1 0,-2 0-4 16,-2 0-1-16,4-3-1 0,-2-1-3 0,2-2-1 16,-1 0-3-16,1-3 0 0,3-3 0 15,0 1 0-15,1-2-1 0,-2-4-1 16,1 1 0-16,2-4-5 0,0 1-9 0,3-4-17 16,0-1-37-16,1 1-45 0,4-4-83 15,0 5-128-15,4 0-59 0,-1 1-20 0,5 0 15 16,1 4 37-16</inkml:trace>
  <inkml:trace contextRef="#ctx0" brushRef="#br0" timeOffset="10826.4912">12571 3851 114 0,'0'2'306'0,"0"0"22"0,0-1 8 0,0 0-86 16,0 1-86-16,2 0-57 0,-1-1-33 16,-1 1-16-16,2 1-6 0,-1-2-6 0,1 0-8 15,-2 3-12-15,0-3-10 0,3 0-3 16,-3 1-5-16,0-2-5 0,0 0 2 15,0 0-2-15,1 0-1 0,-1-2-2 0,0 1-2 16,2 0-3-16,-1-3-12 0,1 2-14 16,0-4-22-16,1 1-28 0,0-1-51 0,0 0-86 15,-3 2-73-15,0-2-27 0,2 1-1 16,0 1 16-16</inkml:trace>
  <inkml:trace contextRef="#ctx0" brushRef="#br0" timeOffset="11115.0141">12590 3754 26 0,'1'-4'302'16,"-1"0"39"-16,2 1 25 0,-2 2-30 15,0-2-93-15,0 3-59 0,0-1-44 0,-2 1-23 16,1 0-19-16,-1 1-18 0,0-1-16 16,2 2-18-16,0-1-16 0,0-1-14 0,0 1-7 15,2-1-5-15,1 2-4 0,-1-1-1 16,0 1 1-16,1 0-1 0,0-1-1 15,0 1 2-15,0-1 0 0,-1 1-3 0,2-2 1 16,-2 0 0-16,-1 0-4 0,-1 0-5 16,0 0 1-16,-1 0-4 0,-1 0-7 0,-2 0-1 15,2-3-8-15,-1 3-8 0,0-3-26 16,0-1-26-16,0 1-43 0,-1 2-96 16,-1-2-94-16,2 2-38 0,-1-2-6 0,4 3 19 15,0-3 40-15</inkml:trace>
  <inkml:trace contextRef="#ctx0" brushRef="#br0" timeOffset="12170.3808">14536 3550 155 0,'2'0'301'15,"-1"-1"19"-15,-1 1 13 0,0 0-103 16,0 0-78-16,-1 1-39 0,-1-1-18 0,1 0-10 15,-3 0-1-15,-1 0-8 0,2 0-10 16,-1 0-14-16,-1 0-11 0,2-1-12 16,0 1-7-16,0-3-7 0,1 3-5 0,0-2-3 15,1 1-2-15,1-1-1 0,0-1 0 16,0 0 1-16,0 0 1 0,0-1 2 0,1-1-2 16,-1 2 3-16,4-1-3 0,-3 1-1 0,2 0 0 15,-1 0-2-15,3 0-3 0,2-2 1 16,-2 2-2-16,2 0-2 0,-3 2 0 15,3-2 2-15,0 3 0 0,0 0-2 0,-1 1 2 16,-1 1 0-16,1-1-3 0,2 2 3 16,-2 0 1-16,-1 2-1 0,0-1 1 0,-2 1-1 15,2-1 2-15,-2 1-1 0,3 1-3 16,-3 0 2-16,1 1 1 0,-3 1 1 16,1-1-1-16,-2 1 2 0,-2 1 0 0,-3 0 3 15,1 1 1-15,-4 1-1 0,-2 0 2 16,1 2 2-16,-4-1-3 0,2-1 2 0,-2 0-5 15,-1 0 1-15,1-2 0 0,-2-1-2 16,2-1 1-16,2 0-2 0,2-1-1 0,2-3 1 16,2 1 1-16,2-3-1 0,0-1 0 15,3 1 0-15,0-1-1 0,2-1 0 0,-1 1-2 16,2 0-3-16,-1-1 0 0,1-1 0 16,0 2-1-16,4 0 1 0,-1 0 4 0,0 2-1 15,1-1 2-15,-1-1 2 0,1 1-1 16,-1-1 3-16,1 1-2 0,-2-1 2 15,0 0-3-15,3 0-1 0,-3 0 3 0,3 2 0 16,-4-2 1-16,1 0-3 0,0 2 3 16,0-2 2-16,-2 1 1 0,5-1-2 15,-7 0 0-15,4 0 4 0,-2 0 0 0,2 0-2 16,0 0-1-16,-2 0 3 0,3 0-2 16,-3 0 0-16,0 0-4 0,2 1 1 0,-2-1-2 15,-1 0-2-15,1 2 0 0,-1-2-2 16,0 0-2-16,-2 0-4 0,1 2-8 0,-1-2-24 15,0 0-37-15,0 1-52 0,-3-2-99 16,-2 1-110-16,-3 0-47 0,3 1-9 16,-4-2 19-16,1 1 46 0</inkml:trace>
  <inkml:trace contextRef="#ctx0" brushRef="#br0" timeOffset="12702.6708">14161 3648 189 0,'2'1'322'16,"-2"-1"21"-16,2 0 2 0,-1 1-106 15,-1-1-86-15,2 2-62 0,-1-2-40 0,1 0-16 16,0 2-7-16,1-1-5 0,0 1-7 16,5 2-4-16,-5-1 1 0,0 0-6 0,0 0-2 15,0 0-3-15,1 2 1 0,-3-1-2 16,2 1 1-16,-1-1-2 0,0 1 1 0,-1-2 0 15,2 1-1-15,-1 0-1 0,-1 0 3 16,-1-1-1-16,2 0-1 0,-1-2 0 0,-1 0 0 16,0 1 2-16,0-2-2 0,0 2 2 15,0-1 1-15,0 0 5 0,-3 1 8 16,2 1 6-16,-7 2 7 0,3-1 0 0,-3 0 4 16,2 3-3-16,-5-1-4 0,3 0-9 15,2 0-5-15,-3 0-1 0,0 0-4 0,5-2-3 16,-3 1 0-16,4-2 0 0,0 0 0 15,1-2-2-15,0-1-2 0,2 2 0 0,0-1-3 16,0-1-5-16,2-1-5 0,1 1-21 16,1-2-30-16,-3 1-38 0,1-1-77 15,-2 2-112-15,-3-4-58 0,1 1-12 0,2-1 12 16,-2 2 31-16</inkml:trace>
  <inkml:trace contextRef="#ctx0" brushRef="#br0" timeOffset="13481.8196">14105 3649 119 0,'1'-1'279'0,"-1"-1"20"0,0 1-6 16,0 1-68-16,-1 0-70 0,-1 0-48 16,-3 0-28-16,2 1-19 0,-5 1-15 15,4 0-12-15,-3 3-7 0,-1 1-12 0,0 0-5 16,1 2 1-16,-2-1-3 0,1-1-1 15,2 2-1-15,-2-3-2 0,0 3 0 0,2-1 0 16,0 0-1-16,-4-1 3 0,1 3 0 16,-1-4 1-16,-1 3 0 0,0-2 2 15,-2 1-1-15,-2 0 17 0,0-3 16 0,1 0 8 16,-2-2 2-16,-3 1 1 0,-1 0 2 16,-1-1-15-16,-4-2-17 0,3 0-9 0,0-2 1 15,3-1-1-15,0 0 0 0,4-1 2 16,2-2-1-16,1 1 5 0,1 0-2 0,4-3 0 15,0 1 1-15,5 3 1 0,-1-2 0 16,2 2-2-16,-1-1-1 0,2 2-1 0,2 2-3 16,-2-1-2-16,1 0-4 0,-1 2 0 15,0 0-1-15,-1 0-1 0,1 2-2 16,0-2 1-16,-2 2-2 0,0-1 0 0,2 2-3 16,0-1-1-16,0 1 4 0,-1 0-3 15,1 1 3-15,-2-1 0 0,1 0 0 0,-1 2 2 16,-1-2-2-16,2 0 1 0,-1 2 0 15,0-4-1-15,1 1 1 0,-1 0 1 16,1 1-1-16,-1-1-1 0,0-2 0 0,2 1 0 16,-3 1 0-16,0-2 0 0,0 1 0 15,0-1 2-15,-5 2-1 0,3 0 0 0,0-2 0 16,1 1 2-16,-3 0-2 0,1-1-1 16,0 1 0-16,1-1 0 0,0 0 1 15,4 0-1-15,-3-1-1 0,3 0 1 0,-1 0 0 16,2-1 0-16,0 0 0 0,0-1 0 15,0 0 0-15,-2 0 1 0,2 0-2 0,0 2 1 16,-1-2-1-16,-1 1 1 0,1 1 1 16,-4-1 0-16,2 1 4 0,0 1-3 0,-2 0 3 15,3 0-2-15,-2 1 1 0,0 1-3 16,0 1 0-16,-1-1 0 0,1 1 2 0,-1 2-1 16,1 0-2-16,3 0 0 0,-1 0-1 15,1 0 1-15,-1-1-4 0,2 1 3 0,0-1 1 16,0-1 1-16,0 0 0 0,2 2 2 15,-2-4-2-15,1 3 0 0,-1 0-1 16,0-3-1-16,2 2 0 0,-1 0-3 0,-1-1 2 16,0-1-8-16,0 1-14 0,2-1-19 15,-2-1-30-15,0 0-36 0,3-3-39 0,-1 0-79 16,0-1-99-16,-1-3-41 0,1 2-1 16,1-4 17-16,1 0 34 0</inkml:trace>
  <inkml:trace contextRef="#ctx0" brushRef="#br0" timeOffset="13687.692">13477 3551 14 0,'1'-2'329'0,"2"-1"38"0,1 0 21 16,-1 1-12-16,0 0-123 0,2 1-85 15,1-2-57-15,3 3-32 0,-1-1-13 0,4-1-9 16,-2 1-13-16,2 1-13 0,-3-3-9 15,2 3-6-15,-4 0-10 0,-1 0-4 0,2 0-7 16,-2 0-25-16,-1 0-63 0,-5 0-147 16,-2 3-103-16,-3-2-54 0,-1 1-25 15,-2 1 10-15,-1 1 51 0</inkml:trace>
  <inkml:trace contextRef="#ctx0" brushRef="#br0" timeOffset="25198.31">9573 4864 3 0,'0'-1'254'0,"0"1"24"0,-2-2 13 15,2 2-54-15,0-1-81 0,2 1-51 0,-2 0-26 16,0-2-16-16,0 2-8 0,2 0-3 0,-2-1-7 15,1 1 0-15,-1 0-7 0,2 0 0 16,-2 0-3-16,1 0 0 0,-1 0-3 16,0 0-6-16,0 0 1 0,0 0-8 0,0 1-2 15,0-1-5-15,0 0-1 0,0 2 0 16,0-2-5-16,0 0 1 0,0 1 0 0,0-1-4 16,0 2-1-16,0-2 0 0,0 1 1 15,0 1-2-15,0 0 3 0,0 3 5 16,0-2 1-16,0 3 7 0,0 0 1 0,0 2 2 15,0 1 0-15,0 0-5 0,0 1-2 16,0 1-2-16,0 2-2 0,0 0-1 0,-1 1-2 16,-1 0 0-16,2-1 0 0,-1 1-1 15,-1 1 0-15,2-2-1 0,-2 2 2 0,1 0-2 16,-1 0 3-16,1 1-1 0,1-1 2 16,-2-4-2-16,2 1 0 0,0-3-3 15,0-1 0-15,0-2-3 0,2-2 0 0,-2 1 0 16,1-4 0-16,-1 1 3 0,0-2-1 15,2 0 1-15,-2 0-4 0,0-2-1 0,0 1-6 16,1 1-15-16,1-2-19 0,-2-1-32 16,2 0-35-16,-1 0-63 0,-2-1-104 0,-1-1-64 15,0 0-19-15,2 0 12 0,0-1 25 16</inkml:trace>
  <inkml:trace contextRef="#ctx0" brushRef="#br0" timeOffset="25689.5864">9753 4966 42 0,'2'-2'284'0,"-2"1"26"0,-2 1 14 16,2-2-59-16,-1 2-93 0,-1 0-66 16,0 0-36-16,-2 2-23 0,2-2-11 0,-2 1-9 15,0 1-3-15,0 2-8 0,-1-3-3 16,0 2 1-16,-1 2-5 0,0-3 0 0,1 3 0 15,-2-1-1-15,-1 1 0 0,1-1-1 16,0 1 3-16,-1-2-1 0,0 3-2 16,-1-3 0-16,1 1 5 0,0 1-3 0,0-2-2 15,2 1 0-15,0-2 0 0,1 0-1 16,0 2-4-16,2-3-1 0,1 1-2 0,-1-2-1 16,3 0-2-16,0 0 1 0,0 0 0 15,2 0-3-15,-1 0 2 0,-1 0 3 16,0 1-4-16,0-1 5 0,3 2 0 0,-3-1 3 15,2 1 4-15,0 1 2 0,-1-2 5 16,2 4 3-16,1-2 0 0,-1 0 0 0,3 3 4 16,0-1 2-16,2 0-2 0,-1 1-1 15,1-1-1-15,1 1 0 0,-1 0-2 0,0 1-3 16,0-1-2-16,1-1-2 0,-2 1-1 16,-1-2-1-16,-1 1 1 0,0-1-2 15,-1 1 0-15,-1-3-2 0,0 0-2 0,-1-1 0 16,-2 1-2-16,3 0 0 0,-3-1-1 15,2 1 0-15,-1-2-1 0,-1 0 1 0,2 0-4 16,1 0-14-16,0-2-27 0,-1 1-39 16,4-1-68-16,-6-1-114 0,2-1-75 0,-1-2-28 15,2 1 6-15,2 0 25 0</inkml:trace>
  <inkml:trace contextRef="#ctx0" brushRef="#br0" timeOffset="26224.4783">9834 5053 209 0,'3'-1'293'0,"2"-1"20"0,-2-1-22 0,-2 2-87 16,1-1-66-16,1 1-32 0,-3 1-23 15,0 0-11-15,0 0-9 0,0 1-9 16,0 1-7-16,-1 2-10 0,1-1-5 0,-2 3-5 16,2-1-4-16,0 4-1 0,-2-3-5 15,2 1-3-15,0 2-4 0,0-1-2 0,0-1-1 16,0-1 0-16,0 2-5 0,0-3 3 0,0 0 0 15,0 0 2-15,0-1-2 0,0 0 2 16,0-2 2-16,0-1 0 0,0 1-2 16,0-2 1-16,0 0 0 0,0 0 3 0,0-2 2 15,2 1 4-15,-2 1 3 0,0-1 3 16,2-2 1-16,-2 0-4 0,1 0-2 0,-1-2-6 16,-1 2-6-16,1-1-2 0,-2-1-5 15,2 1 0-15,0-1 0 0,2 2 0 16,-1-2 1-16,-1 3 0 0,4-4 0 0,-1 1 0 15,0 0-2-15,3 0 0 0,2 0 2 16,-2 2-2-16,2-1 2 0,-1 1-2 0,0 0 2 16,1 1 0-16,-3 1 0 0,0-1 0 15,1 2 0-15,0 0 0 0,-2 2 0 16,-1-1 0-16,-2 1 0 0,1 2 0 0,0 1 0 16,-1-1 0-16,-1 4 2 0,0-1 0 15,0 1 3-15,0-1-2 0,0 2 2 0,0 0 2 16,0 0-1-16,2-1 0 0,-2-1-2 15,0-1 0-15,1-1-1 0,-1-1-3 0,0-1 0 16,0 0 1-16,0-1-1 0,0-1-1 16,0-1-1-16,0 0-2 0,2 0-3 15,-2 0-17-15,2 0-29 0,-2-1-35 0,1-1-46 16,1-2-83-16,-4 1-110 0,1-2-45 16,-1 2-4-16,2-2 21 0,3 2 36 0</inkml:trace>
  <inkml:trace contextRef="#ctx0" brushRef="#br0" timeOffset="26682.6661">10039 5064 178 0,'5'0'266'15,"0"-3"22"-15,-2 1-37 0,-1 2-70 0,2 0-55 16,-4 0-31-16,2 0-23 0,-1 2-10 16,-1 1-3-16,0 0 0 0,0 1 0 15,0 2 0-15,0 2-1 0,0-1-7 0,0 3-7 16,-1-2-6-16,-1 0-4 0,2 1-9 0,0 0-5 15,2-3-2-15,-2 1-1 0,0-1-4 16,0-1-3-16,0-1 0 0,0 2-3 16,-2-3 1-16,2-1-3 0,0 1 3 0,0-3-3 15,0 1 1-15,0-1 1 0,2 0 5 16,-1-1 6-16,-1-1 5 0,0 1 2 0,2-2-1 16,-2-2-1-16,2 1-6 0,-1-2-3 15,1 1-8-15,0-2-4 0,1 1-3 16,0-2 1-16,3 1-2 0,0 1-2 0,2-2-1 15,-1 1 1-15,-1 2 3 0,1 2-4 16,-1-1 5-16,-2 2 0 0,-2 0 0 0,1 1 0 16,0 1 0-16,-1 0-1 0,1 0 1 15,0 1 0-15,-1 3 0 0,1-2 0 0,2 3 1 16,-4 0 1-16,2-1 1 0,-1 2 1 16,0 2 2-16,-1-2 0 0,1-1-1 0,-1 2-1 15,1-1 1-15,-2-2-3 0,0 1-1 16,2-1 0-16,-1-1-1 0,-1 0 2 0,0-1-6 15,0 0-7-15,2 0-15 0,-2 1-29 16,3-1-45-16,-1-1-78 0,-2-1-128 16,0 0-63-16,0 0-23 0,4 2 11 0,1-1 33 15</inkml:trace>
  <inkml:trace contextRef="#ctx0" brushRef="#br0" timeOffset="27164.6839">10500 5041 71 0,'-4'-3'279'0,"4"-1"24"0,-3 1 17 15,1 0-68-15,1 0-71 0,-1 1-43 0,-2 1-29 16,1 1-16-16,-2 0-13 0,-1 0-11 16,-1 1-12-16,-2 1-9 0,-1 1-6 0,-1 0-5 15,0 1-3-15,0 4 2 0,1-1-6 16,0 2-2-16,0-1-5 0,2-1-7 15,3 1-1-15,-1 2-5 0,1 0-2 0,4-2-4 16,-1 3 3-16,2-4 0 0,3 4-1 16,-1-3 0-16,6 0 4 0,-2 0 2 0,4-3-2 15,2 2 3-15,-1-4-1 0,2 0-2 16,3-2-1-16,-3 2-1 0,2-3-3 0,-2 0-2 16,-1 0-2-16,0 0-1 0,-3-3-1 15,0 3-4-15,-1-3 1 0,-3 0-7 0,3 0-12 16,-3-3-32-16,3 0-47 0,-2-1-86 15,0-2-131-15,-1-2-65 0,0 2-22 0,1-2 12 16,2 2 36-16</inkml:trace>
  <inkml:trace contextRef="#ctx0" brushRef="#br0" timeOffset="27410.037">10634 4957 70 0,'2'-5'287'0,"-1"-2"31"16,-1 1 23-16,0 2-60 0,2 1-77 15,-2 3-51-15,-2 0-33 0,2 0-23 0,-1 4-19 16,-1 2-19-16,-1 2-18 0,1 2-9 16,-1 2-10-16,2 2-6 0,-1-1-5 0,2 2-3 15,0-1-2-15,0 1-3 0,2 0-1 16,-1 0 2-16,1-2-1 0,-1 1 3 0,1-3-2 16,-2 0 1-16,2-1-2 0,-1-2-2 15,-1 0 2-15,0-4-2 0,0 1-2 0,0-4-10 16,0 1-20-16,0-1-28 0,-1 1-38 15,1-2-50-15,0-2-78 0,0 2-89 16,0 0-32-16,1-3 0 0,4 0 24 0</inkml:trace>
  <inkml:trace contextRef="#ctx0" brushRef="#br0" timeOffset="27914.7967">10849 5077 37 0,'3'-3'288'0,"-3"0"34"0,0 0 19 0,0-1-48 16,0 1-89-16,0 1-54 0,-1-3-32 15,-1 3-20-15,-1-1-8 0,1 1-9 16,-1 1-10-16,0-1-10 0,1 1-15 0,-3 2-11 16,-2 1-6-16,1-1-10 0,-1 2-6 15,-3 1-4-15,0 1-5 0,0 3-2 0,0-1-2 16,1-1 0-16,3 1 2 0,1 1-2 15,3 0-2-15,-1-1 0 0,2 1 4 0,-1-2 0 16,4-1-2-16,-1 0 0 0,2 0 1 16,2-2 1-16,0 2-2 0,1-3 1 0,0 1-1 15,2-1 1-15,-1 1 0 0,2-3-1 16,-1 0-1-16,0 0 0 0,0 0 1 16,1-2-2-16,-1-1 2 0,2 0-1 0,-2-1-2 15,1-2-1-15,-1-1-1 0,-1 2-5 16,1-4-5-16,-1 1-2 0,1 1-4 0,-3-1 1 15,1 2-1-15,-1 2 3 0,-2 1 6 16,0 0 6-16,-3 3 4 0,0 0 2 0,0 0-1 16,-1 3 3-16,-1 0 3 0,-1 1-2 15,0 0 3-15,1 3-1 0,1-3-1 0,-1 2 3 16,2-2-3-16,0 2 0 0,0-2 0 16,2 1 2-16,-1 0 0 0,3 0-2 0,0-2-3 15,1 0 1-15,0 0-2 0,1-2-2 16,0 2-6-16,2-3-22 0,-2 2-33 15,2-4-48-15,-3 0-97 0,-1 1-107 0,-1 0-52 16,1 0-12-16,1-1 18 0,1 2 39 16</inkml:trace>
  <inkml:trace contextRef="#ctx0" brushRef="#br0" timeOffset="28315.523">11159 5004 102 0,'2'-2'291'0,"-4"0"30"0,1 1 7 16,-3 1-68-16,1-1-72 0,-2 1-53 0,0 1-34 15,-4 0-21-15,1 1-13 0,-3 3-10 16,1-2-13-16,-2 1-12 0,2 0-6 16,4 1-7-16,0-3-7 0,1 2-6 0,4-1-2 15,-1 0-4-15,2 2-4 0,2-1-1 16,-1 1-1-16,2-1 1 0,3 1 1 0,-1-1-2 15,2 2 2-15,-1-1-1 0,0-1 0 16,4 1 0-16,-4 0-1 0,2 1 2 16,-2 1-2-16,2-2-2 0,-3 1-1 0,0 1-1 15,-1-1-2-15,1-1-2 0,-3 2 3 16,1-1 4-16,-3 0 1 0,0 0 1 0,0-2 4 16,-3 2 4-16,1-3 0 0,-3 3 3 15,1-3-1-15,-1 2 2 0,0-4-1 16,-3 2 0-16,4-2-1 0,-3 1-2 0,4 0-2 15,-2-2-2-15,2 0-5 0,1-2-19 16,-2 0-23-16,4 1-36 0,0 0-58 0,0-1-87 16,0 2-73-16,0 0-28 0,4-3 3 0,1-1 23 15</inkml:trace>
  <inkml:trace contextRef="#ctx0" brushRef="#br0" timeOffset="28710.7583">11364 5023 29 0,'-8'2'272'16,"-1"1"22"-16,1-2 15 0,-1 1-58 16,1-1-83-16,-2 1-51 0,2-1-26 0,0 0-12 15,-2 1-6-15,2 1-3 0,1-1-4 16,1 1-12-16,2 1-9 0,1-1-10 15,2 2-7-15,1-1-4 0,0 1-4 0,1-1 1 16,2 0 4-16,-1 0 3 0,3 2-1 16,-2-4-5-16,2 3-1 0,0 0-6 0,-2 0-1 15,3-2-8-15,-3 2-1 0,2-1-2 0,0 3-2 16,0-3 1-16,-1 2 0 0,4-1 0 16,-5 1-1-16,2 0 3 0,-2-2-4 15,0 1 0-15,-1-2 2 0,-2 1-1 0,0-2 1 16,-2 0-1-16,-1 2 2 0,-2-1 1 15,-1 0-1-15,-3 1 0 0,1-2-2 16,-2 0 1-16,3 2-1 0,0-3-2 0,2 1-4 16,2-1-9-16,0 1-22 0,3-2-42 15,0 0-41-15,-2 0-83 0,2 0-112 0,-3-2-51 16,3 2-6-16,3-3 18 0,2 0 37 0</inkml:trace>
  <inkml:trace contextRef="#ctx0" brushRef="#br0" timeOffset="28950.6168">11456 5074 56 0,'0'1'297'0,"0"1"29"16,-1 0 13-16,-1 1-55 0,2 1-88 16,-2 1-59-16,-1-1-32 0,1 1-19 0,1 0-2 15,-1 3-9-15,-2 0-10 0,4-1-11 16,0 1-13-16,-2 1-9 0,2 0-9 0,0-2-8 15,0-1-4-15,0 0-4 0,0 0-6 16,0-1-2-16,0-1-6 0,0-1-18 16,2-1-29-16,-2-2-45 0,0 1-67 0,0-1-102 15,-5-1-76-15,2-1-28 0,3 2 8 16,3-6 31-16</inkml:trace>
  <inkml:trace contextRef="#ctx0" brushRef="#br0" timeOffset="29111.495">11538 4993 244 0,'0'-4'345'0,"-1"-1"25"0,-1 2 15 0,2 1-119 15,0 0-99-15,0 0-53 0,-3 1-38 16,3 1-22-16,0-2-24 0,3 2-39 16,-3-1-64-16,0 1-138 0,0 0-101 0,-4 1-52 15,4-1-22-15,4 2 13 0</inkml:trace>
  <inkml:trace contextRef="#ctx0" brushRef="#br0" timeOffset="29632.0046">11709 4982 168 0,'3'-3'306'0,"1"-1"27"0,0 0 6 16,-2-1-95-16,-1 0-73 0,2-1-45 16,-1 3-29-16,-2-2-20 0,2 0-4 0,-1-1-8 15,-1 2-7-15,0-1-8 0,0 1-8 16,0-1-4-16,0 1-6 0,-1 1-4 0,-1 1 0 16,0-1-2-16,-1 0-4 0,0 0 0 15,0 2-8-15,0-2-4 0,-2 0-3 0,2 1 1 16,0-1-4-16,-2 1-1 0,2 1-1 15,0-2 5-15,1 3-5 0,-2 0 1 0,2 0 0 16,0 0 0-16,1 2-3 0,-1-1 0 16,-1 2 0-16,1 0 0 0,-2 2-3 15,-1 2 0-15,2 1 3 0,-5 1 0 0,5 1 0 16,-2 2 1-16,3 0 3 0,-1 2-1 16,2-1-1-16,1 3-2 0,0 0 0 0,0 0-2 15,1 1 2-15,1 1-2 0,-1 0-1 16,1 0 6-16,1 0 1 0,-3 0 2 15,3 0-2-15,-1-2-1 0,2 0 2 0,0 1-2 16,-3-2-3-16,1-1 1 0,-1-3 0 16,1-1 2-16,0-2-1 0,-1 1-1 0,-1-4 0 15,0-2-1-15,0 0-1 0,0-3 0 16,0 1-3-16,2-2-4 0,-1 1-12 16,1-2-19-16,3 1-34 0,-2 0-44 0,3-4-60 15,0 1-92-15,-4-1-82 0,1-1-32 16,0 2 7-16,-1-4 29 0</inkml:trace>
  <inkml:trace contextRef="#ctx0" brushRef="#br0" timeOffset="29820.0663">11638 5132 226 0,'5'0'295'15,"-2"-1"22"-15,2 1-28 0,2 0-86 0,-2-2-66 16,3 1-39-16,0 0-26 0,3-1-17 15,-3 1-13-15,0-1-13 0,2 1-8 0,-1 1-13 16,0 0-13-16,-2 0-19 0,2 0-22 16,-1 0-34-16,2-1-67 0,-2-1-99 15,-1 0-50-15,0 0-15 0,-1 1 2 0,4 1 28 16</inkml:trace>
  <inkml:trace contextRef="#ctx0" brushRef="#br0" timeOffset="30282.4405">11875 5147 258 0,'-2'1'301'15,"2"0"12"-15,2 2-38 0,-2-1-92 16,0 1-67-16,0-2-41 0,2 4-18 0,-1-4-5 16,1 3-7-16,-1 1-5 0,1-2-4 15,0 2-3-15,-1-2-8 0,2 1-8 16,-1-1-4-16,1 0-5 0,-1 0 0 0,1 0-5 15,0-1-1-15,0-2 1 0,0 1 2 16,0-1 2-16,-1 0 1 0,1 0 3 0,0-1 0 16,2-2-4-16,-1-2-2 0,0 2-5 15,2-3-4-15,-1 2 1 0,0-2-4 16,-2 1 1-16,0-1 1 0,1 2 3 0,-1 1 2 16,-2 0 0-16,1-1 6 0,-2 3 8 15,3 0 7-15,-3 0 9 0,-3 1 6 0,3 0 9 16,-2 0 4-16,2 0 3 0,-1 1-2 15,-1 0-3-15,1 0-7 0,-1 3-11 0,2 2-6 16,-2-2-10-16,1 5-6 0,-1-1-4 16,2 2 1-16,0 1-4 0,0 1 0 15,0 1 0-15,0 1 2 0,2 2-2 0,-1 4 0 16,1-2 2-16,-2 3-2 0,2-2 1 16,-2 0-1-16,-2 1 2 0,0-2-1 0,-1 0 0 15,0 0 0-15,-4-3 2 0,1-1-6 16,-5-1-8-16,0-4-31 0,-3-3-71 0,-2 0-142 15,-8 0-100-15,-4-3-49 0,-2-3-21 16,-5-3 17-16,-8-1 59 0</inkml:trace>
  <inkml:trace contextRef="#ctx0" brushRef="#br0" timeOffset="32615.6103">8861 3906 49 0,'0'-3'294'0,"0"1"25"0,-1 1 12 16,-1-1-50-16,2 0-111 0,0 2-67 15,0 2-40-15,-1 0-19 0,-1-1-9 0,2-1-4 16,0 2-5-16,0-2-1 0,-3 3 0 15,2 0-1-15,-2 1 3 0,-2 2 1 0,0 0 7 16,0 1 1-16,-1 0 3 0,-2 0 0 16,0 2 1-16,-2 0 2 0,0 3-4 0,-3 0-1 15,0 0-4-15,-3 2-3 0,2 2-4 16,-3-1-3-16,-2 1-5 0,3-2-2 0,-3 3-3 16,3-4-3-16,-1 2-2 0,1 0-2 15,-1-1-1-15,1 1-1 0,0-2-3 16,0 1 1-16,2-1 1 0,1-1-3 0,2 1 0 15,2-3 0-15,-1-3 4 0,4 2-3 16,-2-3 0-16,3 0-1 0,2-3 0 0,1 0-1 16,1-1-2-16,1-1 0 0,0-1-1 15,0-1-1-15,1-1 0 0,1 1-14 0,1-3-21 16,1 0-26-16,0 0-42 0,2-4-54 16,-1 2-110-16,-2 0-76 0,-1 0-28 15,1 1 5-15,0-2 25 0</inkml:trace>
  <inkml:trace contextRef="#ctx0" brushRef="#br0" timeOffset="33014.6446">8504 3948 6 0,'0'-2'279'0,"2"-1"31"0,-2 0 21 16,0 0-36-16,2 2-95 0,-1-1-60 15,1 0-36-15,-1 2-29 0,-1-1-17 16,0 2-15-16,2 1-13 0,1 0-10 0,-2 1-8 16,2 3 3-16,2-1-2 0,0 5 6 15,0 0 5-15,1 2 4 0,2 2 5 0,-2 2 3 16,2 1 4-16,2 0-2 0,1 3 4 15,0-2-3-15,3 0-2 0,0 0-2 0,-1 0-6 16,3-1-6-16,-2-1-2 0,2-2-3 16,-3 1-6-16,1-4-2 0,-3 2-4 0,1-3 1 15,-4-2-2-15,0-1-3 0,-1 1-1 16,-4-2-1-16,3-3 0 0,-4-1 0 0,-1 0 0 16,-1-2-13-16,-3 0-41 0,1-3-83 15,-2 0-160-15,-1 2-86 0,0 1-45 16,1-5-12-16,0 1 31 0</inkml:trace>
  <inkml:trace contextRef="#ctx0" brushRef="#br0" timeOffset="53215.4771">11730 2442 47 0,'0'0'243'0,"0"1"14"0,-2-1 6 0,2 0-87 16,0 2-73-16,0-2-44 0,0 1-25 15,0-1-13-15,0 0-2 0,0 0-5 0,0 0 0 16,0 2-2-16,0-2-2 0,0 1-4 0,0-1-3 15,0 0-1-15,0 2-2 0,0-2 0 16,0 0-1-16,0 1 1 0,0-1 0 0,0 0 1 16,0 2 0-16,-2-2 7 0,2 3 4 15,-3 0 5-15,2 1 6 0,-4 3 7 0,0 3 2 16,-1-2 0-16,1 2 0 0,-3 0-4 0,1 2-4 16,0 0-3-16,-1 1-4 0,2 1-4 15,-1 0-1-15,1 1-4 0,0 0 2 0,1 0-1 16,0 1 0-16,2-1-1 0,3 2 0 15,0-2 3-15,0-1 2 0,3 2 2 0,-1-1 6 16,3 0 3-16,0-2 1 0,-1 2 3 16,2-3-2-16,-1 2 0 0,0-3-2 0,1 3-1 15,-1-2-1-15,0 0-4 0,1 0-1 0,-3 0-3 16,2-1-1-16,0-1-4 0,-2 0 0 16,0 0 0-16,2-1-2 0,-2-2-1 15,2-1 2-15,-1 0 1 0,-2-1 1 0,1 0 3 16,0-3-1-16,-1 1 2 0,0-1 0 0,-1-1-2 15,1 0-2-15,0-1-1 0,-1-1 0 16,-1 1-1-16,3 0-1 0,-3-1-1 16,3-1-12-16,-1 0-25 0,-1 0-41 0,2-1-91 15,-1 1-125-15,-2 2-67 0,0 0-26 16,0-5 5-16,0 3 32 0</inkml:trace>
  <inkml:trace contextRef="#ctx0" brushRef="#br0" timeOffset="53736.1718">12120 2688 84 0,'5'0'238'16,"0"0"15"-16,1 1-3 0,1-1-98 0,2 2-63 16,0 0-34-16,1-2-21 0,2 1-9 15,0-1-7-15,-3 0-3 0,5 1-5 0,-3-1-3 16,5 0-9-16,-3 0-9 0,1 0-15 0,3 0-33 16,-1 0-57-16,-2 0-76 0,2 1-37 15,-2-1-14-15,1 0 5 0</inkml:trace>
  <inkml:trace contextRef="#ctx0" brushRef="#br0" timeOffset="53966.5137">12764 2677 178 0,'14'0'245'0,"-3"-2"14"16,1 2-52-16,0-2-71 0,-1 0-51 0,1-1-26 15,-2 2-15-15,4 1-10 0,0-3-6 0,4 1-6 16,-2-1-4-16,2 0-6 0,3 0-5 15,1-1-3-15,0 1 0 0,0 0-4 0,2-1 0 16,-2 2-4-16,2-2-3 0,1 2-1 16,-2-1-10-16,0 3-8 0,-1-3-14 0,4 1-10 15,-4 0-14-15,3 1-18 0,2 0-23 0,-2-2-22 16,2 1-26-16,-2 1-35 0,1-2-10 16,-1 3 10-16</inkml:trace>
  <inkml:trace contextRef="#ctx0" brushRef="#br0" timeOffset="54118.984">13793 2599 168 0,'24'0'235'16,"-4"2"-1"-16,1-2-39 0,-1 1-66 16,-2-1-42-16,-1 0-28 0,-1 2-13 0,3-2-8 15,-3 0-3-15,1-2-3 0,0 2-2 16,-2 0-5-16,-1 0-2 0,2-1-7 0,-2 1-4 16,0-2-15-16,1 1-26 0,-3-1-82 15,1 2-90-15,-1-1-49 0,0-1-23 0,0 1-7 16</inkml:trace>
  <inkml:trace contextRef="#ctx0" brushRef="#br0" timeOffset="54304.7403">14530 2621 117 0,'5'0'249'16,"-2"2"14"-16,0 0-13 0,0-2-93 0,0 1-58 15,3 1-37-15,-1-2-24 0,2 3-11 16,-1-2-20-16,0-1-36 0,0 1-92 0,-1-1-80 16,0 2-42-16,1-2-19 0,1 2-5 15</inkml:trace>
  <inkml:trace contextRef="#ctx0" brushRef="#br0" timeOffset="55011.488">15275 2651 196 0,'0'-1'286'16,"0"0"22"-16,1 1-27 0,-1 0-89 0,0 0-65 16,0 0-34-16,0 0-19 0,0 0-5 15,0 0-2-15,0 1-5 0,0-1-9 16,0 0-11-16,0 0-11 0,0 0-12 0,0 0-7 16,-1 1-5-16,1-1-1 0,0 0 0 0,1 0 0 15,-1 0-2-15,2 0 1 0,-1 0 4 16,-1 0 0-16,2-1 0 0,-2 1 2 0,2 0 5 15,-2-1-1-15,1 1-1 0,-1 0-2 16,3 0 0-16,-3 0-3 0,0 0-4 0,2 0-2 16,-2 0 0-16,0 0-1 0,0 0-2 0,0 0 0 15,3 0 0-15,-2 1-2 0,2-1 2 16,-1 1 0-16,1 1 2 0,2 1-2 0,-2-2 0 16,-1 1-2-16,1-1 0 0,0 3 1 15,-1-2 1-15,2-1 0 0,-4 2 0 0,0-2 1 16,0 3 1-16,0-2 2 0,0 3-2 0,-4-2 3 15,4 1 1-15,-2 1 0 0,-1 1 1 0,0-2-1 16,1 1 0-16,-1-1 0 0,-2 2 2 16,2-1-2-16,-2-1 0 0,-1 2 2 15,2-1-1-15,0-1-2 0,0-1-1 0,0 1 0 16,1 0-1-16,0-1-4 0,0 0 1 0,0 0-2 16,0-2 2-16,1 1-3 0,1 1-10 15,-3-2-23-15,4 0-42 0,2 1-56 0,-2 3-134 16,0-5-76-16,2 3-32 0,2-2 4 15,2-1 28-15</inkml:trace>
  <inkml:trace contextRef="#ctx0" brushRef="#br0" timeOffset="59973.4856">12022 2582 60 0,'0'2'257'0,"2"-2"18"0,2 0 10 15,-2 0-83-15,1 0-75 0,0 0-39 16,2 0-19-16,0 0-8 0,0 0-1 0,2 0 0 16,0-2-1-16,-1 2-4 0,1-1-5 15,-1 1-3-15,2 0-4 0,-4 0-6 0,3 0-5 16,-2 0-7-16,0 0-5 0,2 1-4 0,-2-1-3 15,1 2-7-15,-1-2 0 0,2 0-4 16,0 2 2-16,1-2-3 0,-2 0-1 16,1 1 0-16,-1-1 1 0,0 2-1 0,-3-2-8 15,2 0-11-15,-3 0-19 0,0 0-23 0,-4 0-32 16,0-2-42-16,1 2-75 0,-3-1-74 16,1 1-26-16,-3-2-1 0,0 0 18 0</inkml:trace>
  <inkml:trace contextRef="#ctx0" brushRef="#br0" timeOffset="60304.2859">12092 2516 119 0,'-5'-4'275'0,"4"1"21"16,-1 1 0-16,0 1-79 0,1-2-65 16,1 3-40-16,-2-1-25 0,2 1-11 0,0 1-12 15,0-1-12-15,0 0-14 0,0 2-11 16,0-1-14-16,0 0-5 0,0 2-2 0,0 3 0 15,0-2 0-15,0 3 5 0,2 1 1 0,-2 0 1 16,0 0 0-16,0 3 5 0,0-1-1 16,0 0 1-16,-2 3 2 0,2-1 2 15,0 0 0-15,0 0-3 0,0 0-1 0,0 1-2 16,0-2-6-16,0-1 0 0,0 1-4 0,0-1-2 16,2-1-2-16,-2-2 1 0,1 1 0 15,-1-2 0-15,2 0 0 0,-2-1 1 0,2-2-2 16,-1 1-2-16,2-2 0 0,-3 0-2 15,3 2-2-15,-1-4 2 0,-1 1-9 0,1 1-25 16,1-4-43-16,0 1-64 0,-3 1-114 0,4 0-78 16,-1-2-34-16,2-1 6 0,-1 0 30 15</inkml:trace>
  <inkml:trace contextRef="#ctx0" brushRef="#br0" timeOffset="60746.3363">12215 2657 95 0,'3'-2'319'15,"0"-2"29"-15,1 3 19 0,-3 0-56 0,2 1-100 16,-3 0-61-16,0 0-38 0,2 0-20 16,-2 1-13-16,0 0-16 0,-2 1-14 0,2 0-15 15,0-1-12-15,-1 2-7 0,-1 2-7 0,1 1-2 16,-1-1 2-16,0 3-3 0,-1 0 0 16,3-1-1-16,-2 2 0 0,2-2-2 0,-1 1 0 15,1-2-2-15,0 2 0 0,0-2 0 16,-2-2-2-16,2 2 2 0,0-3-2 0,2 2 2 15,-2-2 0-15,0-2 0 0,0 1 2 16,0-1-2-16,0-1 2 0,1 0 0 0,-1 0-1 16,0-1 1-16,2-1-1 0,-2 2 3 0,0-1 2 15,2-2 2-15,-2 1 1 0,1-1-1 16,-1 0-1-16,2-1 0 0,-2-1-4 0,2 1 0 16,-1-1-2-16,1-1-1 0,-1 2 0 15,1-1 1-15,0-1 0 0,1 0 0 0,-2 2 2 16,3-1-1-16,0 1-2 0,-1-1 0 15,0 1-2-15,1 1 4 0,0-1-2 0,0 1 0 16,0 3 2-16,1-4 0 0,0 1 0 0,-1 2-2 16,0 1 0-16,0-3 0 0,0 1-2 15,-1 0 0-15,0 2-2 0,0-1 1 0,0-1-5 16,0 2-11-16,0-1-19 0,-1 1-28 16,1-1-38-16,-1-1-37 0,-1 2-70 0,-1 0-82 15,0 0-55-15,0 0-10 0,4 3 15 0,1-2 31 16</inkml:trace>
  <inkml:trace contextRef="#ctx0" brushRef="#br0" timeOffset="61331.5931">12440 2651 182 0,'3'-1'280'0,"-2"0"18"0,1-2-26 16,0 1-65-16,-1 1-55 0,-1-3-33 0,-1 4-13 15,-1-1-8-15,0-2-6 0,1 3-7 16,-1-2-11-16,-1 1-15 0,-2 1-12 0,2-1-10 15,-3 1-9-15,0 0-8 0,-1 0-5 0,-1 1-3 16,2 0-4-16,-5 1 0 0,3 1-3 16,-2 0-1-16,0 0-2 0,1 2 0 15,1-1 0-15,-1 0-1 0,3-1-1 0,-1 4 0 16,3-3 0-16,-1 0 0 0,2 3-3 0,-2-1 0 16,2-1-2-16,3 2 2 0,-1 0 0 15,1-1 0-15,0 2 0 0,1-4 2 0,-1 2 1 16,3-1 0-16,0 1 0 0,0-3 0 15,0 1 2-15,2-1 1 0,0-1 1 0,0-1 3 16,0 1 1-16,2-1 1 0,0-1 2 0,-1 0-1 16,2-1-1-16,0-1 0 0,-2 1-5 15,2-3 0-15,0 0-4 0,0 1 1 0,-2-1-1 16,1-1-1-16,-1-1 1 0,0 0 0 16,0-2 0-16,-1 3 0 0,0-1 0 0,1-2 1 15,-4 2 2-15,1 2 2 0,0-1 2 16,-1 2 2-16,0 1 2 0,-2-3 2 0,0 3 1 15,0 1 1-15,0-2-3 0,0 3 0 0,0-2 0 16,0 0-2-16,0 2-2 0,0 0 0 16,0 2 0-16,0 0-4 0,0-2 0 0,-2 2-3 15,2-1-1-15,0 2 0 0,0 2 0 16,0 0 0-16,0 1 0 0,0 2 0 0,0-1 0 16,0 2-2-16,0 0-1 0,0-1 0 15,0 1 1-15,2-2 3 0,0 0-1 0,0 0-1 16,0-1 1-16,-1-2 1 0,1 0-2 15,-1 0-1-15,1-1 1 0,0 0 1 0,-1-2-4 16,2-1-7-16,1 0-22 0,-1 0-31 0,0-1-41 16,3-2-43-16,0-2-73 0,-4 2-83 15,-2 3-56-15,2-3-7 0,-1-1 21 0,4-1 32 16</inkml:trace>
  <inkml:trace contextRef="#ctx0" brushRef="#br0" timeOffset="61552.6298">12586 2683 93 0,'4'-5'298'0,"-3"2"32"0,1 1 19 0,0 0-55 16,-1-1-78-16,-1 3-50 0,0-1-29 16,0 1-23-16,0 1-15 0,-1-1-20 0,1 3-19 15,-2-1-14-15,2 0-16 0,0-2-10 16,0 2-11-16,-2 3-3 0,2-1-2 0,-1 1-4 16,-1 0 0-16,2 2 2 0,-2-1-1 0,2-2-2 15,0 2 1-15,0-1-2 0,0-1 2 16,0-1 0-16,0 2-1 0,0-4 0 0,0 1-2 15,0-1-15-15,0-1-28 0,0-1-44 16,2-1-51-16,-4-1-102 0,-1 0-101 0,-1 2-40 16,4-2-1-16,0-2 28 0,4-1 43 0</inkml:trace>
  <inkml:trace contextRef="#ctx0" brushRef="#br0" timeOffset="61731.3403">12651 2527 253 0,'-1'-2'351'0,"-1"-2"29"16,1 3 24-16,1-1-121 0,-2 2-87 0,0-1-55 16,2 1-36-16,-4 0-27 0,4 0-22 15,0 1-22-15,0-1-16 0,0 2-14 0,0-1-27 16,4 1-51-16,-4 0-59 0,2 0-105 0,-4 3-101 16,2 1-52-16,4 0-9 0,-3 0 32 15,2 1 49-15</inkml:trace>
  <inkml:trace contextRef="#ctx0" brushRef="#br0" timeOffset="62163.5491">12711 2655 127 0,'2'1'261'0,"0"0"14"16,-1 1-12-16,1-1-86 0,-1-1-61 0,1 4-33 0,-2-2-18 16,2-1-5-16,-1 0-2 0,1 2-5 15,-2 1-9-15,3-2-5 0,-3 3-9 16,2-2-5-16,-1 1-2 0,1 0-2 0,-2 1-1 15,0 0 0-15,0-1 1 0,3 2-2 0,-2-1 0 16,-1-1-1-16,0 1-2 0,0-2-1 16,0-2 1-16,0 2 1 0,0-3 3 0,0 2 5 15,0-2 9-15,0-2 9 0,0 2 9 16,3-3 8-16,-3 2-2 0,2-1-4 0,-2-2-6 16,3-1-14-16,-1-1-11 0,0 0-9 0,1 0-7 15,0 0-6-15,2-1 3 0,1 1-3 16,0-1-1-16,1 3 0 0,-3 0 2 0,0 3 0 15,-1-1-2-15,-2 0-2 0,1 0 0 16,1 4 2-16,-2 0-5 0,2 0 4 0,-1-1 0 16,0 2-2-16,1 2 3 0,-1-3 0 15,-1 4-1-15,2-1 1 0,-1 1 1 0,0 0 2 16,-1 0-2-16,1-2 0 0,-1 4 3 16,1-4-3-16,-2 2-1 0,0-2 0 0,2 1 2 15,0-2 1-15,-2 0-2 0,2-1-1 0,0-1-2 16,-1-1-12-16,-1 0-21 0,3 0-35 15,1-3-45-15,0 2-79 0,-4 1-126 0,0 0-58 16,0 0-18-16,2-3 17 0,3 0 36 16</inkml:trace>
  <inkml:trace contextRef="#ctx0" brushRef="#br0" timeOffset="62391.9812">12944 2710 44 0,'3'-1'292'0,"-1"1"30"16,1-2 17-16,-2 2-46 0,2 0-98 15,-1 0-58-15,-2 2-38 0,2-2-21 0,-1 1-14 16,-1-1-14-16,2 2-10 0,-2-1-9 16,2 0-7-16,-2 3-1 0,0 0 1 0,0 1 0 15,0-1 5-15,0 1 2 0,0 1-2 0,-2-2-2 16,0 2-4-16,1 0-6 0,-1-1-5 16,2 1-3-16,-2-2-4 0,-1 1-4 15,-1-1-1-15,2 2-7 0,-1-3-19 0,-2 0-45 16,0-1-77-16,-4 1-134 0,-2-1-76 0,1 3-38 15,2-5-1-15,5 3 29 0</inkml:trace>
  <inkml:trace contextRef="#ctx0" brushRef="#br0" timeOffset="63131.4149">13660 2578 78 0,'3'-3'265'0,"2"3"21"0,-3-1-5 16,-1 1-62-16,2-2-67 0,-1 2-37 0,-2 0-20 15,2 0 0-15,-1 0-3 0,-1 0-1 16,0 0-4-16,2 0-7 0,-2 0-12 16,-2 2-12-16,2-2 40 0,-1 1-54 15,1 1-5-15,-2-1-2 0,0-1-2 0,2 2-5 16,-3-2-4-16,2 1-3 0,-1 0-2 15,-1 1-3-15,0-2-6 0,-3 0 0 0,1 2-3 16,-2-2-3-16,1 1-3 0,1 1-2 0,-1-1 2 16,1 1-1-16,1 1 0 0,0 0 1 15,-2 1 0-15,3-1-1 0,0 2 0 0,-1-2-1 16,0 0 0-16,2 1-3 0,-1 1 2 16,3 1 1-16,-1-2 1 0,-1 0 0 0,2 3 1 15,0-3 0-15,-2 2-1 0,2-2 1 0,0 3-2 16,-1-3 1-16,-1 0 0 0,2 3 0 15,-1-3 1-15,1 1-1 0,-4-1 0 16,3 2 3-16,-1-1-2 0,-1-1 0 0,0-1 1 16,-2 2-2-16,1-2 3 0,0 0-3 0,0 1 0 15,-3-1 0-15,2 0 0 0,-2 0 0 16,0 0 0-16,2 0-1 0,-1-1 1 0,1-1 1 16,1 1-4-16,2-2-8 0,-1 0-31 15,3 0-50-15,0 0-73 0,0 0-147 0,3 2-76 16,2 2-35-16,1-3 10 0,5 1 39 0</inkml:trace>
  <inkml:trace contextRef="#ctx0" brushRef="#br0" timeOffset="63304.3257">13681 2833 109 0,'-2'0'342'0,"1"0"32"0,1-1 18 0,0 1-55 16,1 0-117-16,-1 0-77 0,0 0-58 15,0 0-29-15,2-2-21 0,0 0-24 0,-2 2-36 16,1-1-52-16,-1-1-67 0,0 2-106 0,0 0-83 16,0 0-32-16,0 0 2 0,0 0 28 15</inkml:trace>
  <inkml:trace contextRef="#ctx0" brushRef="#br0" timeOffset="64048.5325">13417 2616 152 0,'-8'-6'286'0,"2"1"20"0,1 1 7 16,0-1-96-16,3 1-65 0,2 1-34 0,-1 0-21 15,1 1-10-15,1-1-4 0,-1 0-10 0,2 0-8 16,0 2-9-16,1-2-11 0,-2 0-10 15,3-2-9-15,-3 2-10 0,4-3-5 16,-1 2-8-16,0-1 2 0,0-1-2 0,-2 0-3 16,3 1 0-16,-2 2 0 0,0-4 2 0,2 3-4 15,-2 0 2-15,2 1-1 0,-1 1 1 16,1-1 0-16,0 1-1 0,0 1 1 0,0 1-2 16,-1 0 0-16,2 0 0 0,-4 0-3 15,1 1 1-15,0 1-1 0,-1-1 4 0,0 3-2 16,-1-1 1-16,1 4 0 0,0-1 4 0,-1-1-2 15,-1 3 0-15,0 0 0 0,2-1 2 16,-2-1-1-16,-2 1 0 0,2 1 0 16,-1-2 0-16,-1 2-1 0,0-1 3 0,-1-1-2 15,1-1 0-15,-2 1 2 0,-1-2 1 0,0 1 2 16,-2-3-2-16,0 3 2 0,1 0-3 16,-1-4 2-16,-2 2-3 0,4-1 0 0,-1-1 0 15,-1 0-2-15,1 1 2 0,-2 0-2 16,0-2 2-16,2 1-1 0,-1-1 2 0,3 0 1 15,-2 0-1-15,1-1 3 0,2-1-5 0,0 0 4 16,1 1-3-16,-1-2-1 0,1 0 1 16,0-1 1-16,1 2-1 0,-1-1 1 0,-2 0-2 15,2 0 1-15,2 2-1 0,-3-1 0 16,3 1 0-16,-3-2-1 0,3 3 5 0,-2 0 1 16,-1 3 3-16,2-3 2 0,1 1 3 15,-4 1-3-15,3-1 1 0,-1 1-3 0,0-1-2 16,-2 0-3-16,-2 4 2 0,-1 0-2 0,1-3 0 15,-1 3-1-15,-2-2 0 0,1 2 1 16,0-2 1-16,-1 1 2 0,-4-1 3 0,2 0 0 16,-3 2 2-16,1-2 0 0,-4 0-2 15,-1 0-2-15,1-1-1 0,1 0 0 0,1-2-1 16,3 1-1-16,-2-1 1 0,6-1-1 0,0-1 1 16,3 2-2-16,1-4-2 0,2 0 2 15,-1 1-2-15,3-1 1 0,0 1-3 16,3-1 1-16,-3 1-1 0,3-1-3 0,4-1-15 15,-1 1-30-15,2-1-56 0,1 1-82 0,-1 4-137 16,-3 0-72-16,2 3-26 0,-3-2 10 16,2 4 46-16</inkml:trace>
  <inkml:trace contextRef="#ctx0" brushRef="#br0" timeOffset="64234.359">13270 2838 312 0,'1'1'390'0,"1"1"26"0,-1-2 14 16,-1 2-133-16,2-2-111 0,-2 0-74 0,0 0-43 15,2 0-21-15,-1 0-18 0,1 0-11 16,0-2-21-16,1 0-36 0,3 1-60 0,-3-1-108 16,0 4-121-16,-1 1-58 0,1 0-25 0,-2-2 14 15,1 2 44-15</inkml:trace>
  <inkml:trace contextRef="#ctx0" brushRef="#br0" timeOffset="64511.4158">13423 2881 138 0,'3'-1'306'0,"2"-1"24"0,0 2 17 16,1 0-86-16,0 0-89 0,2 0-53 15,0 0-30-15,0 2-19 0,1-1-11 0,-1 0-11 16,-3 1-6-16,0 0-7 0,-2-1-8 0,-1 1 0 15,2-1-4-15,-4 1-3 0,0-1-4 16,0 1-1-16,-1-1 1 0,-2 2 2 0,0 0 5 16,0 0 2-16,-2 2 4 0,0-1 3 15,-2 1-1-15,1-3-5 0,-1 3-7 0,0 0-6 16,2-4-4-16,0 2-6 0,1 0-3 16,-2-2-1-16,2-1-1 0,3 0-4 0,-1 0-10 15,1-1-33-15,-1-2-53 0,2 1-72 0,0 2-138 16,0 0-70-16,-2 2-27 0,2-2 11 15,2-3 43-15</inkml:trace>
  <inkml:trace contextRef="#ctx0" brushRef="#br0" timeOffset="65090.2888">13978 2621 97 0,'0'0'302'0,"0"0"34"0,0 0 16 15,0 0-74-15,0 0-83 0,0 2-50 16,0 0-33-16,-2-2-17 0,2 0-7 0,2 0-11 15,-2 0-7-15,2 0-14 0,-1 0-15 0,2 0-10 16,-1 0-5-16,-2-2-4 0,3 2-5 16,-1-2-3-16,-1 2 1 0,1 0-5 15,2-1-1-15,-4 1-4 0,2 0-2 0,0 0-1 16,-1 0 1-16,1 1-3 0,1-1 0 0,-1 4 0 16,-1-3-5-16,-1 1 2 0,0 2 1 15,0 1-1-15,0-1 2 0,-1 3-1 0,-1-2 2 16,0 2 0-16,-1 1 2 0,2 1-1 15,-5-1 2-15,1-2-1 0,0-1-2 0,2 2 2 16,-2-3-1-16,2 1 1 0,0-1 0 0,-1 1-2 16,0-2 0-16,1 1-7 0,1-2-13 15,-1-1-39-15,1-1-59 0,-1 1-106 0,0 3-118 16,-2-1-55-16,3 0-17 0,2-3 21 16,-1 4 47-16</inkml:trace>
  <inkml:trace contextRef="#ctx0" brushRef="#br0" timeOffset="65726.1477">14206 2525 48 0,'1'0'287'15,"1"-2"28"-15,0 2 15 0,2-2-70 0,-2 2-88 16,-1-1-63-16,2 1-35 0,2 0-21 16,-2 0-7-16,2 0 2 0,3 0 1 15,0-2-1-15,1 2-1 0,0 0-8 0,0-1-3 16,0 1-3-16,-1 0-4 0,0 0-3 0,1 0-4 15,0 0-2-15,-1-1-6 0,1 1-3 16,-1 0-1-16,-2-2-4 0,2 2-2 0,-3 0-2 16,-1 0-1-16,0 0-4 0,-3 0-8 15,-1 0-15-15,-1 0-16 0,-1 0-28 0,0 0-25 16,-2 0-38-16,2-2-51 0,-2 2-61 0,-3 0-56 16,1 0-15-16,-1 0 6 0,3 0 30 15</inkml:trace>
  <inkml:trace contextRef="#ctx0" brushRef="#br0" timeOffset="66025.3513">14294 2476 237 0,'-3'-3'268'0,"3"0"7"16,0 2-47-16,0-2-67 0,0 1-40 16,0 1-26-16,0 1-10 0,0 0-10 0,0 0-4 15,0 0-6-15,0 0-12 0,0 1-10 0,0 1-13 16,0-1-8-16,-2 2-3 0,2 2-1 15,-3 1 2-15,2 1 0 0,-1 3-1 0,0-1 2 16,2 2-2-16,0-1-3 0,-1 5-2 16,1-2-1-16,0-1 3 0,1 1-1 0,-1-1-1 15,0 0 1-15,2 0-2 0,-2-1-3 16,2 0 0-16,-1-1-3 0,1-3-2 0,-1 1-1 16,-1-2 0-16,2-1-4 0,-2-2 0 0,2 1 0 15,-1-1-2-15,-1 0 0 0,4-2-14 16,-3 1-30-16,2-2-40 0,-1 0-74 0,-2 0-116 15,0 0-68-15,0 0-26 0,4 2 11 16,1-1 30-16</inkml:trace>
  <inkml:trace contextRef="#ctx0" brushRef="#br0" timeOffset="66427.7173">14453 2659 161 0,'4'-2'277'0,"4"0"20"0,-2 0-11 0,-1 0-79 15,3 1-59-15,-3 0-34 0,4 0-23 16,-2-3-12-16,-3 3-11 0,1-3-7 0,0 4-8 16,2-2-5-16,-3 0-2 0,1-1-1 15,-2 2-1-15,0-4-3 0,0 2-6 0,0 0-4 16,1-1-7-16,-2-2-7 0,0 3-3 16,-2 0-2-16,2-2-1 0,-4 2-3 0,2 0 1 15,-2 0 1-15,0 0-3 0,-2 2-1 0,1-1 0 16,2-1 1-16,-3 2-1 0,0-1 0 15,-1 2 2-15,0 0-2 0,-3 0-2 0,2 2 1 16,0-1-1-16,-3 0-1 0,0 3-1 16,3 0 4-16,-2 2-2 0,-2 0-2 0,3 2 0 15,0-2-2-15,1 1 0 0,-1 1 0 0,4 0-1 16,0 1 0-16,0-4-1 0,3 2 1 16,0 1-1-16,3-1-1 0,0 1 1 15,2 0 0-15,3-1 0 0,3-1 0 0,3 0 2 16,-1-2 0-16,1 1-2 0,1-2-9 0,0-1-16 15,-2-2-24-15,1 0-32 0,-3-2-36 0,0 1-33 16,0-2-61-16,-3-1-71 0,-3 3-44 16,-2-2-5-16,2-1 15 0,4-2 29 15</inkml:trace>
  <inkml:trace contextRef="#ctx0" brushRef="#br0" timeOffset="66797.2932">14762 2581 187 0,'2'0'317'0,"-2"-1"31"0,0-1-18 16,-2 2-67-16,-1 2-70 0,-2-2-51 0,1 1-36 16,-3 0-20-16,-2 1-9 0,1 0-9 0,-2-1-12 15,2 1-11-15,-1 1-16 0,1 0-7 16,0-2-10-16,3 2-6 0,-1 0-6 16,3-1-1-16,2 2-2 0,-1 1-1 0,0-1-4 15,2 0 4-15,2 1 0 0,0 0 1 0,1 1-1 16,3-2 0-16,-2 1 1 0,1-1-1 15,2 2 0-15,-1-2-2 0,2 3 3 0,-2 1 1 16,1-5-1-16,-3 4 3 0,1-3-1 16,3 2-1-16,-4-1 2 0,1-1 0 0,0 1 2 15,0-1-1-15,0 1 2 0,-2-2 0 0,1 1-1 16,0-1 0-16,-3 0 0 0,1-2-1 16,-2 3-1-16,-2-3 1 0,-1 1 2 0,-1-1 2 15,0 1 0-15,-2-1 2 0,0-1-1 16,-3 2 2-16,0-2-6 0,1 0-5 0,2-2-16 15,1 1-24-15,0-1-34 0,4 1-50 16,-2-1-83-16,3 2-110 0,-2-1-45 0,2 1-9 16,5-4 17-16,1 2 40 0</inkml:trace>
  <inkml:trace contextRef="#ctx0" brushRef="#br0" timeOffset="67048.0177">14835 2644 38 0,'3'-1'276'0,"0"-3"20"16,2 4 16-16,2-1-59 0,-3-2-88 15,5 1-53-15,0 1-31 0,-1 1-18 0,2-1-8 16,-2 1-8-16,0-3-11 0,0 3-7 0,1 0-8 16,-2 0-6-16,-1 0-4 0,-1 0-6 15,2 0 0-15,-1 0-2 0,-2-2-2 0,0 2-2 16,-1-1-1-16,-2 1-6 0,1 0-12 0,-2 0-18 15,2 0-23-15,-2-2-29 0,0 2-58 16,0 0-82-16,-2 2-51 0,-3-2-20 16,5 0 7-16,-3 1 18 0</inkml:trace>
  <inkml:trace contextRef="#ctx0" brushRef="#br0" timeOffset="67348.239">14889 2568 58 0,'-2'-5'272'0,"2"2"32"0,0 0 13 16,2 2-65-16,-2-2-66 0,3 1-43 15,-2 2-29-15,-1-1-18 0,0 1-12 16,0 0-9-16,0 1-15 0,0-1-16 0,0 2-14 16,-1 1-10-16,1 0-6 0,-3 1-4 0,3 4 1 15,-2-1 0-15,2 2 4 0,0 0 1 16,0 2 0-16,0-1 1 0,0 1-2 0,0-1 0 15,2 1 0-15,1-1-2 0,-2 2-3 16,2-1-3-16,1 0-2 0,1-1-4 0,-1 0-1 16,1-2-1-16,0-1-1 0,2 1-1 0,0-2-2 15,1-2-18-15,0 0-29 0,4-2-41 16,-2 0-71-16,-2-2-128 0,3 0-68 16,-2 0-21-16,3-2 8 0,0-1 34 0</inkml:trace>
  <inkml:trace contextRef="#ctx0" brushRef="#br0" timeOffset="68063.2644">15478 2357 279 0,'0'0'316'0,"2"-1"22"0,-1 1-38 15,-1 0-87-15,2 1-66 0,-2-1-40 0,0 0-30 16,0 0-12-16,0 2-11 0,0-1-9 16,0-1-10-16,0 4-9 0,-2-4-5 0,2 3-7 15,0-2-2-15,0 2 1 0,0 1 2 0,0-1-1 16,0 1 2-16,0 0 1 0,2-1-3 15,0 2-3-15,-1-3-4 0,1 3-1 0,1-2-5 16,0 0-1-16,1 0-14 0,0 0-45 16,1-2-71-16,-4 3-143 0,-1-4-74 0,0 0-41 15,0 0-5-15,0 0 30 0</inkml:trace>
  <inkml:trace contextRef="#ctx0" brushRef="#br0" timeOffset="68691.8179">17289 2370 90 0,'2'3'282'0,"-1"-1"18"16,2 0 7-16,0 1-82 0,-3 0-90 16,3 2-57-16,1-2-28 0,-3 1-12 15,2 2-2-15,-1 3-3 0,1-1-3 0,2 1-4 16,-2 0-4-16,3 1 1 0,-3-1-4 0,2 2-5 15,-2-1-1-15,-1-1-2 0,1 2-6 16,-1-4 0-16,0 0-7 0,-2 0-26 0,1 1-38 16,-2-5-79-16,-3 2-101 0,-4 0-56 0,0 0-25 15,-1-4 9-15,-1 0 31 0</inkml:trace>
  <inkml:trace contextRef="#ctx0" brushRef="#br0" timeOffset="69250.3656">17101 2475 253 0,'0'0'287'0,"0"0"13"16,0 1-51-16,0 1-87 0,1 1-63 15,-1-2-38-15,-1 4-18 0,1-3-9 0,-2 5-3 16,2-3-6-16,0 2-5 0,-1 0-6 0,1 0-3 16,-2 1-4-16,2 0-3 0,0-1 0 15,0 1 2-15,0-1-4 0,-2 2-1 0,2-3 0 16,0 2 1-16,-3-1-2 0,3-1 0 16,-1 0 2-16,-1 0 2 0,0-1 0 15,-1 1 3-15,2-2 3 0,-3 0-1 0,0 0 5 0,1-3-1 16,-2 3-2-16,2-2 0 0,0-1-1 15,-4 0-1-15,4 0-3 0,-3-1 1 16,3-2-1-16,0 3-3 0,-2-3 1 0,3 1-1 16,1 1-1-16,-1-2 0 0,4 0 0 0,-2 0-2 15,1 0-2-15,-1 1 0 0,3-1-2 16,-3 2-1-16,4 1 0 0,-4-2 3 0,1 2-1 16,-1 0 1-16,2 0 0 0,-2 2 2 15,1-1 0-15,-1 2 0 0,0 0 0 0,2 0 2 16,-2 0 0-16,0 2-1 0,3 1 1 0,-2-2-2 15,1 2 0-15,-1-1 1 0,1 1 3 16,-2-2-1-16,2 2 4 0,-2 1 5 0,-2-2 3 16,0 1 7-16,1 1 5 0,-5-2 5 15,1 1 1-15,0 2 4 0,-3-4-1 0,-1 2-5 16,-2-1-8-16,1-1-4 0,-2-1-14 16,-1 0-16-16,3-1-29 0,-2-2-43 0,2 0-99 15,2 0-109-15,-1 0-52 0,3 0-21 16,1-2 10-16,2 1 32 0</inkml:trace>
  <inkml:trace contextRef="#ctx0" brushRef="#br0" timeOffset="69438.429">17085 2388 333 0,'0'-2'365'0,"0"1"14"0,1-1 0 16,-1 1-169-16,0 1-123 0,0-2-91 16,0 0-88-16,0 2-135 0,0 0-74 0,-3 2-29 15,3-2-6-15,-5 2 18 0</inkml:trace>
  <inkml:trace contextRef="#ctx0" brushRef="#br0" timeOffset="70115.3765">16879 2460 69 0,'-1'0'251'0,"-1"0"24"16,-1 0-25-16,-2 3-42 0,3-3-60 0,-5 1-44 15,5 1-24-15,-2-1-13 0,0 1-7 16,0 0-11-16,0 2-7 0,-1-1-10 0,2 1-9 16,-3 1-6-16,3-3-5 0,2 5-5 0,-3-4 0 15,4 3-5-15,-1-2 2 0,2 1 0 16,1-2 2-16,1 1 3 0,0 0 0 15,3-2 3-15,-1 3 0 0,2-2-3 0,1 0 0 16,-4 0-6-16,5 0-2 0,-4-1-4 0,2 0 2 16,-1 0-7-16,1-2-2 0,0 0-3 15,-2 0-5-15,0 0-1 0,-2-2-3 0,2 0 1 16,-2 1 1-16,3-1 1 0,-3 2 5 16,-1-4 6-16,-1 4 2 0,1-1 3 0,-4 1 3 15,2 0 2-15,-1-2 0 0,-1 2 5 0,1 0 2 16,-4 0 5-16,2 0-3 0,1 0-1 15,-4 2 1-15,1-1-3 0,-1 1-3 0,-3 1-1 16,2 1 0-16,-1 1 0 0,0-1 1 16,-1 2 0-16,1 0-1 0,0 3 0 0,-2 0 0 15,1 2 1-15,1 1 2 0,0-1-3 0,2 3-1 16,-2 0 2-16,3 1 1 0,2-4-2 16,1 3 3-16,-1-2 0 0,3 0 1 0,2 0 4 15,1 0 4-15,4-1 4 0,-1-1 6 0,3-1 4 16,2 0 4-16,-1-3 2 0,4 1 0 15,-1-2-1-15,-1 0-5 0,1-3-3 16,3 0-7-16,-4 0-6 0,1-2-2 0,0-2-6 16,-4 2-2-16,2-3-4 0,-3 2-6 0,-2-2-5 15,-1 0-16-15,0-1-15 0,-2 0-23 16,2 1-26-16,-5-1-32 0,1 1-57 0,-2-1-96 16,-2 3-40-16,0 0-10 0,0-1 9 15,-1-1 30-15</inkml:trace>
  <inkml:trace contextRef="#ctx0" brushRef="#br0" timeOffset="70781.3019">16630 2671 48 0,'-5'-5'282'0,"1"-4"21"16,1 1 16-16,2 0-68 0,-2 0-83 15,1 1-55-15,2 0-37 0,-1-2-18 0,1 0-6 16,0 0-8-16,0 1-9 0,1-1-9 0,1 0-5 16,-2 2-5-16,3 1-7 0,-2-1-1 15,2 4-2-15,1-2-3 0,1 0 0 0,-1 4-3 16,1-1 0-16,0 0-2 0,1 2 0 16,-1 0 0-16,0 2 0 0,-1 0 2 0,1 1 0 15,-2 0 0-15,1 2 0 0,-2-2 0 0,2 2 0 16,-4 0-1-16,0-1-2 0,1 2 0 15,-1-1 0-15,-1 1-1 0,1-1-2 0,0 2 3 16,0-1-1-16,-2 1-1 0,0 1 2 16,0-1-2-16,0-1-1 0,0-1-1 0,-1 0-1 15,0 0 2-15,0 0 0 0,-2-2 4 16,0 0 1-16,-1-1 1 0,-2 0 0 0,0 0 1 16,2-2 1-16,-2 0 1 0,0-2 0 0,0 0 0 15,0 1 0-15,2-1 2 0,-2-2 0 16,3-1 0-16,0 1 1 0,1 0 5 0,0-2 0 15,1 1 3-15,2-2 2 0,1 1 0 16,0-2 4-16,0 1-2 0,1-1 0 0,-1-1-4 16,3 0 1-16,-1 0-4 0,1 0-3 15,0 0-1-15,-1 2 1 0,1-2 4 0,-1 3 6 16,0-1 6-16,-2 3 4 0,0 0 6 16,0 1 0-16,-2 2-1 0,2-1 2 0,-2 2-9 15,2 0-4-15,-1 2-6 0,-1-1-4 0,2 0-6 16,-2 2-5-16,1 3 1 0,-1 1-2 15,-1 2 0-15,1-2 0 0,-1 4-2 0,3-3 2 16,-1 3-1-16,-4-1 1 0,4 0-1 16,-1 1-1-16,2 0 2 0,-1-2 0 0,-1-1 0 15,0 2-2-15,-1-2-2 0,1 1-3 16,-1-2-4-16,0-2-4 0,0 2-4 0,0-3-7 16,-2 0-4-16,0-1-2 0,2 1-8 0,0-1-3 15,0-2-11-15,0 1-9 0,1-2-7 16,0 0-14-16,-1 0-15 0,0-2-25 0,-1 1-38 15,0-1-53-15,1 1-53 0,-2-3-18 16,1 3 6-16,0-1 22 0</inkml:trace>
  <inkml:trace contextRef="#ctx0" brushRef="#br0" timeOffset="70959.5874">16454 2596 78 0,'2'-7'274'0,"-2"0"27"16,1 2-1-16,-1 0-56 0,2 2-69 15,2 0-51-15,-4 1-35 0,3 1-23 0,-3 1-16 16,0 0-11-16,0 1-7 0,0 3-6 0,0-1-5 15,0 1-3-15,0 2-1 0,0 2-3 16,0-1 2-16,-3 2-4 0,3-1-2 0,-1 0-6 16,-2-1-8-16,3 2-15 0,-2-3-27 15,2-1-32-15,0-3-40 0,0 1-73 0,-1 0-88 16,-1 0-35-16,2-3-1 0,0 0 14 16</inkml:trace>
  <inkml:trace contextRef="#ctx0" brushRef="#br0" timeOffset="71198.4679">16764 2268 233 0,'0'-4'326'0,"0"3"18"0,0 1 0 15,0 0-119-15,-1 0-84 0,-3 1-55 0,-1 4-34 16,-1 0-16-16,-2 1-10 0,-3 1-10 15,2 2-6-15,1-1-4 0,-3 2-8 0,1-1-20 16,2 0-19-16,-1 0-27 0,1-1-33 16,0 0-66-16,-2 0-95 0,0 0-37 0,-3-3-9 15,2 2 12-15,3 1 25 0</inkml:trace>
  <inkml:trace contextRef="#ctx0" brushRef="#br0" timeOffset="72082.3945">16372 2509 186 0,'-2'3'254'0,"-1"2"14"0,-1-2-49 16,0 2-71-16,-1-2-48 0,1 4-29 0,-3-3-16 16,1 2-14-16,1 0-7 0,-1 0-8 15,1-1-7-15,0 1-5 0,1-2-5 0,-4 1-3 16,5-1 2-16,-2 2 0 0,0-1 3 0,0-1 3 15,-1-1 4-15,-2 2 2 0,2-2 3 16,0 0 2-16,-3 0 1 0,0-2-4 0,-2 2-1 16,3-3-2-16,-3 2-5 0,0-2-1 15,1-2-5-15,0 2-3 0,0-1 1 0,2-1-3 16,2 1-3-16,-2-2 1 0,3 0 2 16,0 1-2-16,2 1 0 0,2-2 0 0,-1 1 4 15,0-1 3-15,2 2 2 0,0-1 4 16,0 1-1-16,0 1 0 0,-1-2-1 0,-1 2-2 15,2 0-3-15,-1 0 0 0,-3 2-1 0,2-2-3 16,0 1-1-16,0-1-6 0,1 3 0 16,-1-3-2-16,1 3 0 0,-1 0 1 0,0 0-1 15,1 2 5-15,-1-2 0 0,1 0-1 0,-3 1-1 16,4-3 3-16,-3 4 3 0,2-3 0 16,-1 2 0-16,-1-1 2 0,-2 1 1 15,2 0 0-15,-2-1 4 0,1 0-4 0,-1-1 3 16,1 2 0-16,-3-2-2 0,2 0-2 0,2-1-1 15,-2 3 2-15,0-2 2 0,0-1 0 0,1 0 0 16,-4-1 3-16,3 2 1 0,0-2 0 16,1 0 0-16,-3 0 3 0,1-2 0 15,2 2-2-15,0-1 3 0,-1 1-1 0,2-1 0 16,0-1 0-16,1-2 3 0,-1 3-1 0,2-1 3 16,1 0-1-16,-2-2 0 0,2 2 1 15,0-1-5-15,2 0-1 0,-1-2-2 0,-1 0-4 16,2 3-6-16,-1-3-2 0,1 0-1 15,0 4 0-15,1-2-1 0,-2 2-1 0,1-1 3 16,-2 2 1-16,3-1-1 0,-3 1 0 0,4 1-4 16,-3-1 3-16,1 2-4 0,-1-1-2 15,2 2 4-15,-1-2-2 0,-1 3 3 0,1-1 2 16,-1 0 0-16,1-2 0 0,0 2-1 16,-1 0 1-16,1 0-1 0,-2 0 0 0,1 2 0 15,-1-4 1-15,-1 4-2 0,1-3 1 16,-2 1-1-16,-1 1-1 0,1-1 1 0,-1 0 1 15,2 0 1-15,-5-1 0 0,3 1 0 0,-1 2 1 16,-1-3 0-16,1 1 0 0,0-2 2 16,0 1-1-16,-4 0 1 0,3-2 0 0,0 0 0 15,-3 0-2-15,2 0-1 0,-2-2 3 16,0 0 0-16,2 1-2 0,0-2-1 0,-2 1 2 16,3-1 1-16,2 0 0 0,1 1-1 15,2-2 1-15,0 0-1 0,0 1 1 0,2-2 0 16,0-1 3-16,1 2-1 0,0-4 1 15,3 2 2-15,-3-3-4 0,4 0 1 0,-4-1-5 16,2-1 0-16,-1 1-6 0,0-2-8 0,2-2-21 16,-5 2-29-16,4 2-40 0,-3-2-65 15,-2 4-126-15,-2 0-61 0,0 4-15 0,4-2 10 16,-2 6 29-16</inkml:trace>
  <inkml:trace contextRef="#ctx0" brushRef="#br0" timeOffset="72284.5262">16023 2798 226 0,'4'1'324'0,"2"-1"23"0,1 1 19 16,-1 0-124-16,2-1-79 0,3 0-51 0,-1-1-28 15,-1 1-23-15,2-1-17 0,-1-2-18 16,-1 0-20-16,2-2-26 0,-3 2-26 0,0-1-34 15,-2-1-44-15,-2 0-94 0,-4 5-83 0,-2-4-30 16,0 0-1-16,2-4 18 0</inkml:trace>
  <inkml:trace contextRef="#ctx0" brushRef="#br0" timeOffset="72470.1053">16093 2382 251 0,'2'-2'355'16,"-2"2"25"-16,0-2 8 0,0 2-120 15,0 0-125-15,-2-1-82 0,1 0-74 0,-4 0-83 16,-3 2-141-16,0 0-77 0,-4 2-33 16,2-1-8-16,1 1 22 0</inkml:trace>
  <inkml:trace contextRef="#ctx0" brushRef="#br0" timeOffset="72881.6595">15839 2556 58 0,'3'1'233'0,"-1"1"10"15,2-1-4-15,-2-1-76 0,-2 0-56 16,1 2-27-16,-1-2-4 0,0 0 0 0,0 0-1 15,0 0-6-15,0 0-8 0,0 0-10 0,0 0-11 16,0 0-4-16,-1 1 2 0,-1-1 4 16,-2 1 6-16,2 1 4 0,-1 1 0 15,-2-1-3-15,-3 2-11 0,0-1-9 0,-2 3-9 16,1-1-8-16,-2-1-2 0,2 1-3 0,-1 1-3 16,2-2 2-16,2 1-3 0,-2-1 0 15,4 0-5-15,-1 3 1 0,2-4 1 0,1 1-1 16,0 0 0-16,2 0-3 0,0 1 4 15,0-3 3-15,0 4-1 0,2-3 4 0,-2 0 1 16,0 2 1-16,-2-4 0 0,2 4 0 0,-3-3 1 16,2 3 0-16,-7 0 2 0,3-1-3 15,-3 1 1-15,0 1-2 0,-3-2-2 0,0 2 0 16,1 0-4-16,-3 2-1 0,0-4-2 0,0 4-3 16,2-4-17-16,1 2-35 0,1-2-42 15,1 1-87-15,0 3-112 0,2-1-55 16,1 1-15-16,2-4 16 0,0 2 34 0</inkml:trace>
  <inkml:trace contextRef="#ctx0" brushRef="#br0" timeOffset="73054.5213">15698 2978 253 0,'11'0'333'0,"-1"0"26"16,4 0-2-16,0 0-120 0,2-1-82 0,0-2-57 15,1 0-42-15,-1 0-39 0,1-1-47 16,-2-1-79-16,-3 5-133 0,0 0-73 16,-2 0-33-16,2-2-5 0,-1-2 22 0</inkml:trace>
  <inkml:trace contextRef="#ctx0" brushRef="#br0" timeOffset="73715.2988">17597 2217 148 0,'2'1'307'16,"2"2"13"-16,-2 1 12 0,1-1-95 16,2 5-88-16,0 1-58 0,1 3-24 0,2 2-7 15,1 2-3-15,1 4-6 0,2 1-4 0,0 1-1 16,0 3-3-16,-1 1-3 0,2 1-7 15,-2 0-1-15,0 0-4 0,-3 3-5 0,-1-1-8 16,-3-1-5-16,-4 2-3 0,-1-1-4 0,-4-1-3 16,-5-1-3-16,-4-1-8 0,-2-3-34 15,-3 0-73-15,-5 3-146 0,-1-2-77 0,-3-1-42 16,3-1-12-16,-1-1 23 0</inkml:trace>
  <inkml:trace contextRef="#ctx0" brushRef="#br0" timeOffset="75848.4523">9048 5038 52 0,'0'0'276'0,"3"-2"21"0,-3 1 14 16,0 0-72-16,0-1-82 0,0 2-51 15,0-1-28-15,0-1-13 0,-1 2-1 0,-1-1-6 16,2 1-1-16,-2 1-5 0,1-1-6 16,-1 2-8-16,2-2 0 0,-1 1-6 0,-1-1-3 15,-1 2-7-15,0-1-2 0,0 2-7 16,1-1-1-16,-3 1-4 0,-1 1 1 15,1 1 0-15,-2 2 3 0,0-2-3 0,-1 5-1 16,3-2 0-16,-3 2-2 0,2 1-1 16,0 2 0-16,-2-1 2 0,2 2-1 0,-4 1 1 15,4-2 1-15,-2 2 0 0,0 0-2 16,0-1 2-16,0 1-1 0,0-1-1 0,0 2 2 16,-1-1-2-16,3 0-1 0,-1 0-1 15,-1-1 1-15,1 3-2 0,0 0 0 0,1 1-1 16,-1-2-1-16,3 1-2 0,-4 1 1 15,3-3-2-15,0-1-1 0,2 1 3 0,-2-5-2 16,2-3 4-16,0 2 1 0,3-4 0 16,-3-1 0-16,2-1-1 0,1-2 4 15,0-1-1-15,0 2 7 0,0-2 4 0,1-2 4 16,-1 1 6-16,3 0-3 0,-3-1 1 16,0 1-6-16,0-2-3 0,0 0-5 0,-3 1 0 15,3-1-3-15,-1 0-2 0,-1 0-1 16,0-1-2-16,1 1 0 0,1-2-2 0,-2 1 1 15,-1-1 0-15,3 1-1 0,-2-3 2 16,-1 4-1-16,2-4-1 0,-1 1 2 16,-1 0-1-16,-2 0 1 0,-1 0-2 0,-2-1-13 15,-2-2-47-15,-2 1-91 0,-4 1-156 16,-4-1-84-16,-6 5-41 0,-4 3-11 16,-1 2 34-16</inkml:trace>
  <inkml:trace contextRef="#ctx0" brushRef="#br0" timeOffset="76731.0077">8643 4993 153 0,'2'-1'265'15,"-1"-2"19"-15,-1 3-23 0,0 0-73 0,0 0-58 16,-1 0-37-16,-1 1-22 0,-1 2-18 16,0 1-12-16,-1 1-7 0,0 3-5 0,-2 2-5 15,-1 1-2-15,1 2-2 0,-2 2 2 16,0 3 2-16,0 3-1 0,-2 2 2 15,0 1 2-15,0-2 2 0,1 4-2 0,-2-1-4 16,1-1 0-16,2 0-4 0,-1-1-4 16,3-1-8-16,-1 1 2 0,-1-1-3 0,-1-1 0 15,1 2 1-15,0-2-1 0,0 1 2 16,-3-2-2-16,5-1-2 0,-2-2-1 16,0-5 4-16,2 0-4 0,3-3 1 0,-1-2-3 15,1-1 2-15,2-3 0 0,-1-1-1 16,2 1 5-16,2-3 8 0,-1-3 11 0,-1 3 12 15,2-2 7-15,-1 1 5 0,-1-3-1 16,0 0-6-16,-3 0-9 0,3-4-10 0,-3 2-11 16,-2-1-1-16,0-3-5 0,-2 2-1 15,-1-2 0-15,-2 2-3 0,-1-2-1 16,0 2-14-16,-2-2-49 0,-7 3-112 0,-4 1-140 16,-4 1-75-16,-2 2-39 0,-3 3-8 15,-7 2 40-15</inkml:trace>
  <inkml:trace contextRef="#ctx0" brushRef="#br0" timeOffset="80548.4305">29596 5354 161 0,'0'-1'294'0,"-1"1"17"0,1 0 9 16,0-1-104-16,0 1-76 0,1 0-38 15,1 0-13-15,-2 0-2 0,1 0-1 0,3 0-6 16,-4 1-13-16,1-1-10 0,1 0-9 16,-2 1-13-16,0-1-7 0,0 2-6 0,-2-2-6 15,1 0-6-15,1 2 0 0,-2-1-1 16,0 1 2-16,2 1 2 0,-1 0 2 0,-1 1 4 16,1 2 4-16,1-1 0 0,-2 2-1 15,0-1-1-15,2 2-1 0,-1 0-2 16,1 2-1-16,-2-2-4 0,0 3 0 0,2 1-2 15,-1 2-5-15,-1-1 0 0,1-1-2 16,-4 1 1-16,5 1-1 0,-3-2-3 16,0 0 2-16,0-1 0 0,0-1-1 0,-2-1-2 15,1-2 0-15,0 3 0 0,-1-4 2 16,2-1-2-16,2 0 0 0,-3 0 1 0,3-2-1 16,-1 0 1-16,0-2-2 0,2 0 1 15,0 1 0-15,0-2 0 0,0 0 0 0,2 0-3 16,-2 0 3-16,2-2-2 0,-2 1-6 15,0 0-33-15,0-2-67 0,-2-2-123 0,0 2-116 16,-1-3-62-16,2 2-29 0,-4-1 16 16,-3 3 58-16</inkml:trace>
  <inkml:trace contextRef="#ctx0" brushRef="#br0" timeOffset="81515.2287">29318 5605 74 0,'-3'0'274'16,"-1"-3"24"-16,3 1 21 0,-2 0-69 15,1 1-73-15,-1-4-37 0,3 2-21 0,0 0-8 16,0-2-10-16,3 2-11 0,-1-1-15 16,-1-2-13-16,1 1-11 0,-1-1-6 0,-1-1-7 15,4 2-8-15,-3-2-3 0,2 1-1 16,1-2-7-16,-3 1-5 0,3-1-2 15,0-1-3-15,1 2-1 0,-1-1-5 0,1 2 0 16,-2 0 1-16,2 0-2 0,2 0-2 16,-1 2 2-16,-3 1 0 0,2-1-2 0,-4 3-2 15,3 0 0-15,-1 1 0 0,-2 1 2 16,3 0-4-16,-1 3 2 0,-2-1 2 16,4 0 0-16,-2 2 0 0,-2-2 0 0,3 2 0 15,-3 0 0-15,1-1-2 0,0 0 0 16,-1 1-1-16,-1 1 3 0,0-1-2 0,0 1 1 15,-1 0 1-15,-1 0 1 0,-1 1-1 16,-1-2 0-16,0 4 0 0,-5-2 0 0,2 0-1 16,1 1-1-16,-5 0 0 0,1-1 4 15,1 1 1-15,1-1-1 0,-5-1-2 16,4 0 3-16,1 0-1 0,-5-1-2 0,7-1 0 16,-4-1 1-16,-1-1 0 0,3-1 5 15,0 1-4-15,0-2 4 0,-2-2-3 16,-2 1-1-16,3-1-1 0,-4 1-1 0,4-3 0 15,1 2 0-15,-1-1 0 0,0-2 0 16,5 2 2-16,-1-3-2 0,2 4 1 0,-2-3-1 16,4 1 0-16,-1-2 2 0,2 2-2 15,2 0 0-15,-2 1 0 0,0 0-3 0,1 1 3 16,-1 1 0-16,0-1 0 0,3 2-2 16,-3 0 2-16,0 0 0 0,0 0 0 0,0 0-1 15,-3 0-1-15,3 2-1 0,0-1 1 16,-1 1-2-16,1 1 2 0,-2 0-3 0,1 0 4 15,-3 1 0-15,4-1-2 0,-3 2 3 16,-2-1 0-16,4 1 0 0,-4-1 0 16,0 1 0-16,-1-2 2 0,1 0-1 0,0 0 0 15,1-2 0-15,-1 2 1 0,-3-1 1 16,3-1-3-16,-1-1 4 0,0 0-2 0,1-1 1 16,-2-1-2-16,1 0 2 0,0 1-2 15,0 0 1-15,1 0-4 0,-2-3 2 0,0 1 0 16,2 2-2-16,0-2-1 0,0-1 0 15,2 2 2-15,1-1 0 0,1 1 1 16,1-1 0-16,0 2 2 0,1 0-2 0,-1-1 2 16,4 0-4-16,-3 0 2 0,-1 1-4 15,4 1 2-15,-3-2-3 0,2 2 3 0,1 2 3 16,0-2-1-16,1 3 0 0,-2-1 2 16,-2 1 2-16,3-2-2 0,-4 2-2 15,0 1 0-15,0-2 0 0,0 3 0 0,0-2-2 16,-4 3 2-16,4-3 0 0,-3 1 0 15,3 1-1-15,-1-1-1 0,-4-1 0 0,5 1 1 16,-1 1-1-16,-2-2-1 0,-2 2 2 0,-2-1 0 16,1 2 1-16,-3-1 2 0,-1-1 1 15,0 1-1-15,-2-1 1 0,1-1-1 16,1-1-1-16,0 2-1 0,1-2-3 0,0-1-7 16,1 1-17-16,3-1-27 0,1-2-41 15,-1-1-50-15,2 1-85 0,-4-1-105 0,0 1-39 16,0-2-5-16,6 1 24 0,-3-1 41 15</inkml:trace>
  <inkml:trace contextRef="#ctx0" brushRef="#br0" timeOffset="82048.506">28850 5308 148 0,'0'-1'302'16,"1"-2"19"-16,-1 3 10 0,0-2-102 15,0 2-90-15,0 2-53 0,-1-2-34 16,1 3-17-16,-5 0-10 0,2 3 1 0,-3 1-3 16,-1 2-1-16,3 2-1 0,-1 0 1 15,-2 3 4-15,3 0 1 0,1 1 1 0,0 1 4 16,1 2 1-16,0 0 2 0,1 0-1 15,1 0-1-15,-2 0-3 0,1 0 0 16,-1 0-4-16,-1-2-3 0,-1 3-4 0,1-3-3 16,-3 1-3-16,0-1-2 0,-1-1-6 15,1-1 0-15,0-2-3 0,-2 0 2 0,2-2-3 16,-2-1 2-16,0-1-1 0,-5-1 2 0,2 1 6 16,-5-3 2-16,0 0 7 0,-2 1-1 15,-2-2 2-15,0-2 1 0,0 0-2 16,2-1-7-16,-3-1-3 0,3-1 0 0,2-1-3 15,-2 1-1-15,6-4-1 0,-2 2 1 16,1-1 0-16,1-2-1 0,3-2 2 0,0 0 0 16,1 1-2-16,1 0 1 0,1-2 0 15,3 1 0-15,-2-1-2 0,4 0-1 16,-1-1 2-16,2 0-3 0,0 2-1 0,0-2 0 16,2 2 1-16,1-2-1 0,2 3-1 15,1 0 0-15,-2 0 0 0,5 2-2 16,-3-1 1-16,2 1-6 0,3 1-10 0,-3-1-25 15,-2-1-47-15,3 1-66 0,-4 3-152 16,0-3-74-16,-3-1-31 0,-2 0 4 0,1 0 31 16</inkml:trace>
  <inkml:trace contextRef="#ctx0" brushRef="#br0" timeOffset="83431.2579">25819 5323 207 0,'3'-1'290'0,"0"-1"18"0,-1 0-29 15,-1 1-73-15,-1 1-61 0,0 0-40 0,2 0-16 16,-2 0-16-16,0 0-7 0,0 0-13 16,0 1-13-16,0 1-15 0,0-2-8 15,0 3-5-15,0-1 1 0,0 2 3 0,0 2 1 16,0 0 9-16,0 3 3 0,0 0 4 16,-2 3 3-16,2-1-2 0,-1 2 1 0,-1 2-6 15,-1 0-2-15,3-1-7 0,-1 2-4 16,-1-1-3-16,2-1-5 0,-2-1-1 15,2-1-1-15,0 0-1 0,0-1-1 0,-3 2-2 16,3-4 1-16,-1 2-1 0,-1-2 0 16,0-2 1-16,1 1-1 0,-1 0 2 0,2-3 0 15,-1 0 0-15,1 1-2 0,-2-3 0 16,2-1-1-16,2 0-1 0,-2 1-1 0,0-3 1 16,0 2-2-16,0-2 2 0,0 0 1 15,0-2 1-15,1 2-1 0,-1-1-1 0,2-1 2 16,-1 0-2-16,1 1-8 0,1-1-12 15,0-3-21-15,2-1-30 0,1 0-31 0,1 0-38 16,-3 0-54-16,1-1-75 0,-1 2-59 16,-3-1-13-16,2 1 9 0,2-3 24 15</inkml:trace>
  <inkml:trace contextRef="#ctx0" brushRef="#br0" timeOffset="83981.1017">26024 5380 136 0,'4'-4'284'16,"1"-1"23"-16,-4 4-3 0,1-2-70 15,-2 1-62-15,0 1-41 0,0 1-20 0,-3 0-16 16,3 0-16-16,-4 0-17 0,3 1-16 16,-3 1-13-16,1 1-13 0,-2 0-10 15,1 1-3-15,-2-1-3 0,1 2-1 0,-2-1-1 16,3 2-1-16,-4-1 1 0,-2-1 0 15,1 2 2-15,1-1-3 0,-3 1 2 0,1-2 2 16,1 0-1-16,-4 3-2 0,4-3 1 16,-3 1 0-16,2-1 0 0,0 2-3 15,0-1-2-15,1 0 2 0,3-3 0 0,1-1-2 16,2 1 2-16,1 0 0 0,2-1 0 16,0-1-1-16,3-1 1 0,-3 1 1 0,4 0 3 15,-1 0 2-15,0 1 0 0,3-1 2 16,-1 0 4-16,0 2-1 0,1-1 2 0,1 1 1 15,-3 2 1-15,4-1 2 0,-2 2-2 16,1-1 1-16,-1 2 1 0,3 0-3 16,-1 0 1-16,-1 0-1 0,-1 0 0 0,1-1-1 15,-1 1-1-15,-2-2 0 0,1 2 0 16,2-1-2-16,-3-1-1 0,0 1-3 16,2-1 3-16,-2 1-4 0,1 1 0 0,0-2 0 15,-2-1-2-15,4 2 3 0,-1-1-4 16,-3 1 2-16,2-2-2 0,-1-1 1 0,0 2 0 15,-3-3 1-15,3 1-1 0,-3-2-2 16,1 1 1-16,-1-1 0 0,-1 0-2 0,0 0-2 16,3 0-1-16,-3-1-4 0,2 1-13 15,-1 0-17-15,4-2-30 0,0 1-33 16,1-1-47-16,-1 0-96 0,-2 2-92 0,-3 0-39 16,6 0 0-16,1-1 20 0,-1 1 39 15</inkml:trace>
  <inkml:trace contextRef="#ctx0" brushRef="#br0" timeOffset="84832.0401">26218 5617 245 0,'0'-1'322'0,"0"1"28"0,0-1-15 16,0 1-82-16,3 0-71 0,-3 0-43 16,1 0-27-16,-1 0-12 0,5 0-13 0,-4 0-14 15,-1 0-12-15,2-2-11 0,-2 2-9 16,1-3-10-16,-1 1-7 0,0-1-8 0,2 0-4 15,-2-1-7-15,2 1 0 0,-2-3-2 16,1-1 0-16,1 2 1 0,-1-4-4 16,3 0 0-16,1-2 0 0,-2-1 0 0,3-1 0 15,-3-1-1-15,2-1 2 0,-2 2-2 16,0-1 1-16,0 1 0 0,1 1 0 0,-1 1-1 16,-2 2-1-16,4 2 2 0,-5 1 0 15,1 0 2-15,-1 1-2 0,2 2 1 0,-1 1 0 16,-1 1-1-16,0-2 0 0,0 3 0 15,0-2 0-15,0 2 2 0,0 0-2 0,0 2 0 16,0-2-2-16,0 0 2 0,2 3-1 16,0 0-2-16,-1 0 3 0,3 2 0 15,-1-1 0-15,-2 2 0 0,4-1 3 0,-2 2-2 16,2-1-1-16,-1 2 0 0,1 1 2 16,0-2-1-16,2 1 2 0,-3 1-1 0,2-2 2 15,1 2-2-15,-1-1 2 0,2-1-4 16,-1 1 0-16,0-1 0 0,0 1-2 0,-1-2 0 15,-1-2 0-15,0 2 1 0,1 0 0 16,-2-1-1-16,1-1 0 0,0 0 2 16,-2 1 0-16,2 0 0 0,-2-2 2 0,2 0-2 15,-4-1 3-15,2 0-3 0,1-1 0 16,-3 1 1-16,1 0-2 0,-1 0 1 16,3-2 0-16,-4 1 0 0,1-1 1 0,-1 0-1 15,2 0 5-15,0-1-1 0,-2 1 3 16,0-2 5-16,1 2 7 0,-1 0 4 0,2-2 2 15,-2-1 0-15,1 1 1 0,4 0-5 16,-5-3-4-16,1 1-5 0,1-3 1 16,-1 1-2-16,3-1-2 0,-3-2-3 0,-1 0 2 15,4-3-2-15,-1 0-2 0,-2 0 1 16,1 0-2-16,1-2-2 0,-1 3 1 0,-1-1 0 16,4 1 0-16,-4-1-1 0,2 1 1 15,-1 0-1-15,0 3-1 0,1-2-1 0,-1 2-1 16,1 1-3-16,-2-1-2 0,-1 2-3 15,4 2-4-15,-4 1-10 0,0-2-7 16,0 4-3-16,-4-1-9 0,4 0-32 0,-1 1-49 16,1 0-60-16,0 1-141 0,0 0-75 15,-2 2-31-15,1 3 10 0,1 0 45 0</inkml:trace>
  <inkml:trace contextRef="#ctx0" brushRef="#br0" timeOffset="85486.3488">26643 5629 45 0,'-4'-1'294'0,"4"1"24"0,0-2 16 0,0 1-39 16,0 1-96-16,4 0-52 0,-4 0-30 15,0 0-12-15,1 0-9 0,3 0-9 0,-3-2-15 16,2 2-13-16,-3-3-14 0,5 0-8 16,-4 1-8-16,-1-2-8 0,3 0-4 0,-1-4-3 15,0 2-1-15,-1-1-3 0,1-2 0 16,1-2 0-16,0-1-1 0,1-1-4 0,-1-1 0 16,0-2-3-16,1 1 1 0,-1 0-3 15,-1 0 2-15,1 3-1 0,1 0 0 16,-3 2 2-16,1 3 0 0,-1 2-1 0,-1 0-1 15,2 1-1-15,-2 3 2 0,0-2-2 16,2 3-2-16,-2-2 2 0,0 2 0 0,0 2-1 16,1 0 1-16,2 0 0 0,1 3-1 15,0 0 0-15,1 1 1 0,-2-1 0 16,2 3 0-16,0 1 0 0,-1 0 1 0,4 3 0 16,-2-1 0-16,-1 1 2 0,3-1-1 15,-1 2-1-15,2-3 1 0,-3 1 0 0,2-1 3 16,-1-1-3-16,0 0-2 0,1-1 4 15,-1-1-3-15,1 0 1 0,-2-3-2 16,-2 1 1-16,0-4 0 0,-3 0 0 0,1 2 2 16,0-3-2-16,-1 0 0 0,1 0 0 15,-1-2 4-15,-1 1 2 0,2 0 1 0,0-2 2 16,-1-2 1-16,2-1-3 0,2 0-1 16,-1-1-2-16,1-3-3 0,-1 2 3 0,0-3-1 15,1 1 1-15,0-1 4 0,-1-1 2 16,-1 3 3-16,1-1 3 0,-3-1 1 0,3 0-1 15,-3 1 0-15,1 1-3 0,-1 0-5 16,1 0-2-16,0 2-2 0,-1-1-3 16,1 1-2-16,-1 1-1 0,-1 0-1 0,0 1-3 15,2 0-2-15,-2 3-8 0,-2-1-8 16,2 0-8-16,0 1-19 0,-1 1-56 0,1-1-76 16,0 2-149-16,0 0-71 0,-3 3-33 15,-2 0-3-15,-2 2 44 0</inkml:trace>
  <inkml:trace contextRef="#ctx0" brushRef="#br0" timeOffset="86331.2118">25220 6370 48 0,'0'-3'290'16,"0"1"27"-16,0-2 19 0,0 3-52 16,0-1-87-16,1 2-56 0,-1 0-36 0,0 0-21 15,0 0-15-15,2 2-16 0,-2-1-16 16,0 3-9-16,0-2-7 0,0 4 0 0,1 2 1 15,-1 2 4-15,2 1 6 0,0 2 0 16,-2 1 2-16,0 1-4 0,1 0-3 0,-1-1-4 16,0 2-5-16,0 1-2 0,0-3-4 15,-1 0-2-15,1 1-1 0,-2-2 0 16,0 2-2-16,1-3 1 0,-1-1-1 0,1 0-1 16,-1-1-2-16,0-2 0 0,1 1-4 15,1-4 1-15,0-1 0 0,-2-1 1 0,2-1-4 16,0 2 2-16,0-4 0 0,0 0 0 15,0 0 0-15,0 0-2 0,2-2-2 16,-2 0-11-16,1 0-24 0,1 1-36 0,0-2-43 16,-1-2-73-16,1 2-108 0,-1-2-68 15,1 0-15-15,1-1 15 0,4 0 30 0</inkml:trace>
  <inkml:trace contextRef="#ctx0" brushRef="#br0" timeOffset="86832.1307">25435 6488 294 0,'3'-4'322'0,"-2"3"16"0,3-1-25 15,-4-1-104-15,0 2-69 0,0-1-39 16,0 0-18-16,0 1-9 0,0 0-9 0,-4 1-9 16,4 0-11-16,-3 0-15 0,0 1-7 15,-2 0-9-15,-2 3-4 0,0-2-1 0,-2 2-3 16,1 1 1-16,-5-3 0 0,4 3-2 15,-3-1 1-15,0 1-1 0,2-2-1 0,-2 1-1 16,2 0 0-16,1-1-1 0,2 1-1 16,-2-1 1-16,4-2-1 0,2 1 0 0,0 1-1 15,1-3 1-15,1 0 0 0,1 0 0 16,0 0 3-16,0 0 1 0,1 0 0 16,-1 0 2-16,0-2 0 0,0 2 3 0,2 0-1 15,-2 0 0-15,0 0-1 0,1 0-2 16,-1 2-4-16,0-2-2 0,0 0 0 0,0 0 0 15,0 2-1-15,0-1 0 0,2-1 2 16,1 2 0-16,1 3 0 0,-1-2 0 0,3 3 4 16,0-2 0-16,1 3 0 0,-1-1 1 15,2 1 6-15,1-1 4 0,-1-1 1 16,0 0 0-16,3 0 3 0,-3 0-1 0,2 2-4 16,-4-3 0-16,2 1-7 0,-4 0-1 15,1-4-2-15,0 2-4 0,-3-1 3 0,-1-1-4 16,1 0 3-16,-1-1-3 0,-1 2 1 15,0-2 0-15,0 2-1 0,0-1 4 16,0-1-3-16,0 2 0 0,2 1 0 0,0-2-1 16,-1 0-2-16,2 1-8 0,-1 0-40 15,2-2-79-15,0 2-165 0,-4-2-86 0,0 0-45 16,-4-1-20-16,1 0 29 0</inkml:trace>
  <inkml:trace contextRef="#ctx0" brushRef="#br0" timeOffset="87610.2972">25637 6613 84 0,'5'0'314'0,"-4"2"33"0,2-2 17 0,-1 0-58 15,0 0-101-15,-1 0-70 0,1 1-43 16,-1-1-20-16,3 0-7 0,1 2-1 15,-1-2-2-15,4 3-3 0,-2-3-2 0,2 1-8 16,0 0-6-16,1 1-12 0,1 0-9 16,-2-1-6-16,1-1-2 0,-1 0-5 0,2 1-4 15,-4-1-2-15,4 0-1 0,-2-1-2 16,-4 1-6-16,4 1-21 0,-3-1-51 0,1 0-93 16,-6 0-144-16,0 0-73 0,-1 4-39 15,-1-1 2-15,-1 0 38 0</inkml:trace>
  <inkml:trace contextRef="#ctx0" brushRef="#br0" timeOffset="88348.2985">26004 6543 294 0,'3'-3'333'0,"2"-1"17"0,-4 2-22 15,1 2-109-15,-1-1-77 0,1-1-45 0,-2 2-25 16,2 0-12-16,-2 0-9 0,0 0-8 16,0 3-7-16,-2-2-3 0,2 4-6 0,-2 1 1 15,2 0 0-15,-3 3-2 0,2 0-2 16,1 0-3-16,-5 1-4 0,5-1-3 15,-1 2-3-15,-1-2 0 0,0 0-2 0,1 0-2 16,-1-2 1-16,2-1-3 0,0 1-1 16,0-3-1-16,0 0-2 0,0-3-1 0,0 1-1 15,0-1 1-15,0 1 0 0,2-2 0 16,-1-2 2-16,1 1-2 0,0-2 4 0,-1-1-2 16,5 0 0-16,-3-3 1 0,2-1-1 15,-2 0-1-15,2-2-1 0,2 0-1 16,-1-3-1-16,2 2 1 0,-2-1-1 0,1 0 2 15,2 1 2-15,-5 3-2 0,3-2 0 16,-2 3 0-16,1 1 0 0,-1 1 0 0,1 2 0 16,-1 1 1-16,1 0-1 0,-3 2-3 15,2 2 3-15,3 0 2 0,-5 1-1 16,2 2 0-16,0 1 2 0,-2 0 1 0,2 2-3 16,-4-1 3-16,2 2 0 0,-1-1 0 15,0 1 3-15,-2 0 1 0,0 1 1 0,0-1 3 16,0 0-4-16,-2 0 4 0,2-2-7 15,-2 0 1-15,2 0-2 0,0-1-1 0,0-3-2 16,0 2-1-16,2-4 1 0,0 2-1 16,2-1 0-16,1-1-5 0,-2 0-9 0,2-1-26 15,1 0-43-15,2 0-51 0,0-2-98 16,-3 0-106-16,1-1-52 0,-1 1-9 16,1-2 26-16,3 2 43 0</inkml:trace>
  <inkml:trace contextRef="#ctx0" brushRef="#br0" timeOffset="88745.4052">26312 6633 28 0,'8'0'288'16,"-2"-2"26"-16,-1 2 17 0,0-2-46 15,1 1-88-15,4 0-59 0,-4 1-30 16,0-2-15-16,1 0-6 0,-1 1-6 0,2 1-8 16,-2-1-12-16,1-2-9 0,-2 1-7 15,-1 1-6-15,5-3-6 0,-4 2-9 0,3-1-5 16,-1 0-6-16,0-2-8 0,0 1-3 15,-3-1-1-15,1 1 0 0,0-1-1 16,-2 1-1-16,-1-1 1 0,1 2 0 0,-3-1 0 16,0 1 0-16,-3-2 2 0,0 2 2 15,-2 2 0-15,0-2 0 0,-1 1 0 0,-4 2 1 16,-1 0 0-16,0 2-1 0,-1 1-1 16,-1-1-1-16,2 3-1 0,-2 0 1 0,4 1-1 15,-1 0 0-15,1 0 1 0,4 0 3 16,2 1 0-16,0 1-2 0,1-1 2 0,0 1-3 15,2 1 2-15,2 0-2 0,1-2-1 16,0 2 0-16,1-1-1 0,2-1 0 0,2 1-2 16,-2-2 0-16,2-2 0 0,-2 2-2 15,4-1-2-15,-2-2-8 0,0 0-12 16,0-2-24-16,1-1-23 0,-1 0-30 0,2 0-30 16,-1-1-28-16,0-2-48 0,-1-2-53 15,5 2-47-15,-4-2-10 0,4 2 10 0,3-2 26 16</inkml:trace>
  <inkml:trace contextRef="#ctx0" brushRef="#br0" timeOffset="89216.0691">26704 6625 279 0,'4'-4'307'16,"-1"1"24"-16,-2-2-35 0,1 2-82 16,-2-1-55-16,-2-2-37 0,1 1-17 0,-2 2-10 15,-1-1-14-15,0-1-12 0,-1 2-8 16,-2 0-11-16,0 0-9 0,0 1-10 0,-1 1-5 15,-1 0-4-15,-2 1-6 0,3 1-5 16,-2 0-4-16,3 3-1 0,-3-1-2 0,4 1 1 16,-1 1 1-16,1 1 0 0,0 0-1 15,3 1 1-15,-2 1-1 0,3-1-5 16,1-1 0-16,-1 2 1 0,2-3-2 0,2 1 1 16,-1-1-2-16,1 0 1 0,3 1-1 15,-2-4 2-15,3 0 3 0,2 1-3 0,-2-3 2 16,1 0 1-16,1 0 1 0,-1-2-5 15,1-1 2-15,-1 2 1 0,1-3-1 0,-1 0-2 16,0-2 0-16,1 1 3 0,-2-2-2 16,2-2-2-16,0 2 1 0,-2 0 1 0,1-1 0 15,-3 1-2-15,2 1-2 0,-2 1 3 16,-3 2-2-16,1 2-1 0,-2-1 0 0,0 1 4 16,-2 1 0-16,1 1 0 0,-3 1-1 15,2 1 5-15,-2-1-1 0,3 3 0 16,-1 0 2-16,1 1-1 0,1-1-1 0,1 2 0 15,1-2-3-15,-1 1 2 0,3-1 1 16,0 1 0-16,1-1 1 0,-4-1-2 0,4-1-2 16,0 2 0-16,-2-4-3 0,4 2-12 15,-1 0-29-15,-3-2-49 0,2-1-77 0,-5 0-141 16,3-1-75-16,-3 1-26 0,3-3 7 16,0 2 40-16</inkml:trace>
  <inkml:trace contextRef="#ctx0" brushRef="#br0" timeOffset="89587.4456">26850 6579 8 0,'0'0'303'0,"1"-2"29"0,-1 2 15 0,0 2-32 16,0-2-110-16,2 1-80 0,-2 1-49 0,2 1-22 15,-1 0-9-15,1-1-5 0,-1 3-2 16,1 0-7-16,0 1-3 0,-2 1-6 15,1-2-5-15,-1 2-3 0,0-1-4 0,0 2 1 16,-1-2-4-16,-1-1-1 0,0 2-2 16,1-3 1-16,-1 0 0 0,1-2-3 15,1 1 1-15,-2-1 2 0,2-1-1 0,0-1 2 16,0 0 8-16,2-1 11 0,-2-1 9 16,3-1 3-16,-2 1 4 0,1 0 1 0,1-3-7 15,0 1-11-15,3-1-7 0,1-1-6 16,1 2-4-16,-2-2-1 0,3 0-1 0,1 1-3 15,0-1 2-15,0 0-3 0,-2 2 1 16,0-2-2-16,2 1 0 0,1 2 0 0,-5 0-2 16,1 2-3-16,-1-2-13 0,2 0-25 15,-7 1-49-15,2-1-88 0,-3 3-134 0,-3-1-68 16,-3-3-27-16,5 3 8 0,-4 4 37 16</inkml:trace>
  <inkml:trace contextRef="#ctx0" brushRef="#br0" timeOffset="90454.1822">27125 6607 70 0,'0'0'306'0,"0"0"28"15,0 0 15-15,0 0-54 0,0 0-101 16,1 0-63-16,-1 0-44 0,0 0-21 16,4 0-15-16,-4 2-11 0,1-2-8 0,2 1-3 15,1 2 0-15,0-3-2 0,1 2-1 16,3-1 1-16,-2-1-7 0,2 2-7 0,0-4-7 16,1 2-2-16,-1-3-5 0,-1 1-2 15,-1 0-3-15,2-1-1 0,-2-3-5 0,1 1-2 16,-2-1 0-16,-1 0-2 0,2 0 1 15,-1-1 2-15,-2 1 2 0,-1 0 3 16,0 0 2-16,-2 3 2 0,-2 0 4 0,0 0 2 16,-1 3 1-16,-3 0 3 0,-3 1 1 15,-3 4 1-15,-3-1 0 0,-1 4-3 0,-3-1 1 16,3 2 1-16,0-1 4 0,3-1 2 16,3 1 0-16,0 1 0 0,4 0 0 0,2 0-1 15,3-2-4-15,2 2 0 0,3-3 4 16,0 2 0-16,4-2-1 0,3-1 5 0,-1 2-2 15,1-3-1-15,3 1-5 0,-3-3-2 16,3 3-4-16,-3-3-8 0,1-1-14 0,-2 1-22 16,0-4-26-16,-2 1-37 0,0-1-62 15,-4-1-90-15,0-1-74 0,-1-1-22 16,2 1 1-16,3-3 25 0</inkml:trace>
  <inkml:trace contextRef="#ctx0" brushRef="#br0" timeOffset="90809.4597">27487 6554 159 0,'-5'0'289'0,"1"-1"24"0,-4 1-4 0,-1 1-83 15,-1-1-72-15,-1 2-43 0,-1 0-21 16,2-1-13-16,1 1-13 0,3-1-11 0,0 2-12 16,1 2-9-16,1-3-12 0,0 3-5 15,3 0-7-15,1 1 0 0,1-2-3 16,3 1 1-16,0 1-1 0,2-2 5 0,1 2-3 15,2-1 1-15,-1 0-1 0,1 0-2 0,1 1-3 16,-2-1-2-16,0 1-1 0,0-2 0 16,-3 3-1-16,-1-2-2 0,0 1 3 15,-1 0-1-15,-2 0-1 0,-1-1 1 0,0 1 2 16,0-2 2-16,-1 2-1 0,-1-3 3 16,1 3 1-16,-3-3 2 0,0 2 4 0,-1-2 0 15,-3-2 2-15,0 2 0 0,0 0 0 16,-2-1 0-16,1-1-3 0,1-1-2 15,0 0 2-15,2-1-3 0,3-1-7 0,1 1-17 16,-1-3-29-16,6 2-42 0,-1-1-70 16,-2-3-94-16,-5 3-79 0,5-2-32 0,6 1 8 15,1-2 29-15</inkml:trace>
  <inkml:trace contextRef="#ctx0" brushRef="#br0" timeOffset="91064.9102">27547 6586 169 0,'8'-1'297'0,"-3"-1"18"16,-1 1-13-16,0-1-83 0,1 2-73 0,-2 0-45 16,4-1-24-16,0 1-10 0,-3 0-5 15,5 0-4-15,0 0-6 0,0 1-7 16,4-1-9-16,-1 2-9 0,0-1-9 0,-3 1-4 16,4-2-3-16,-4 0-4 0,1 1-5 15,1-1 1-15,-5 2-3 0,1-2-4 16,-4 0-4-16,-2 0-6 0,1 0-14 0,-2 0-16 15,-2 0-22-15,-1 1-21 0,2-1-19 0,-4 0-32 16,0 0-48-16,-1 0-63 0,-4 0-31 16,1-1-9-16,1 1 11 0,0-2 28 0</inkml:trace>
  <inkml:trace contextRef="#ctx0" brushRef="#br0" timeOffset="91329.9988">27621 6549 84 0,'0'-5'266'0,"0"1"24"15,-1-1-13-15,1 3-47 0,0-3-60 16,-2 2-41-16,2 1-31 0,0 1-14 16,-2 1-15-16,2 0-9 0,0 1-15 0,0 1-10 15,-1-1-9-15,-1 4-6 0,1 0-2 16,1 2 2-16,-5 0 5 0,4 2 6 0,1 0 6 16,-2 2 2-16,1-1 1 0,1 1-1 0,-2 0-4 15,2 0-6-15,0 1-5 0,0 0-4 16,0-1-4-16,2-1-7 0,-2 2-2 0,1-3 1 15,1 2-5-15,-1-2 0 0,1-2-3 16,1 0 1-16,-2 0-2 0,1-1-5 16,-1-2-15-16,3 1-32 0,-3-4-42 0,3 2-63 15,-4-3-98-15,0 0-89 0,0 0-31 16,0 0 2-16,6 0 32 0</inkml:trace>
  <inkml:trace contextRef="#ctx0" brushRef="#br0" timeOffset="91507.219">27767 6739 243 0,'4'0'291'0,"1"-1"20"0,2-1-38 16,-2 1-75-16,-1 1-58 0,4-2-31 15,-2 1-20-15,-1-1-10 0,2 2-12 0,2 0-12 16,0 0-14-16,-1 0-11 0,0 0-9 16,3 0-8-16,-1 0-14 0,-4 0-27 0,3-1-39 15,-2-1-79-15,-1 1-123 0,-3-1-59 16,4 0-27-16,2 1 6 0,1 0 25 0</inkml:trace>
  <inkml:trace contextRef="#ctx0" brushRef="#br0" timeOffset="92181.0903">28228 6572 42 0,'0'-2'298'16,"0"-3"28"-16,0 2 17 0,3 2-50 0,-3-1-94 15,4 1-65-15,-4-1-43 0,0 2-25 16,0 2-15-16,0-1-11 0,-2 1-8 0,0 2-9 16,1 2-2-16,-1 0-4 0,1 2 4 15,-2 1 0-15,1 0 1 0,1 1-4 16,1 0 3-16,-2 1-3 0,1-2-5 0,1 0-4 15,0-1-1-15,-2-1 0 0,2-1-2 16,-2-1 0-16,2 0-2 0,0-4 1 0,0 0-3 16,0 0 2-16,0 1-1 0,0-2 5 15,0-2 2-15,4 1 5 0,-4 0 0 16,1-2 1-16,1 0-1 0,-1-2-4 0,1 0-2 16,1 0-4-16,-2-1-2 0,4-2 0 15,-2 0-3-15,2 1 0 0,0-2 0 0,0 0 0 16,1 0-1-16,0 0-2 0,1 0 2 0,-1 2-2 15,0-1 3-15,4 4 0 0,-4-2-1 16,0 3 1-16,1 1 0 0,-2 2 1 16,1 0-1-16,-2 2-1 0,0 1 0 0,-4 1-2 15,1 2 0-15,-1 2 3 0,0-1 2 16,-1 4 1-16,1-1 2 0,-2 2 3 0,0 0 1 16,4-1 0-16,0 1-2 0,-1-4 0 15,1 2 1-15,1-2-2 0,0-1-3 16,2-3-2-16,3 2-1 0,-4-3-4 0,1 2-16 15,2-4-34-15,-2-1-46 0,-1 0-75 16,1-1-117-16,-1-1-74 0,-2-1-28 0,1 2 12 16,2-2 34-16</inkml:trace>
  <inkml:trace contextRef="#ctx0" brushRef="#br0" timeOffset="92544.0879">28475 6675 56 0,'5'0'274'16,"0"0"25"-16,1-2 10 0,0 2-63 0,-1-1-89 15,3-1-54-15,-2 2-28 0,1-2-16 16,1 1-7-16,-1 1-7 0,0-2 0 16,-1 1-3-16,1 0-2 0,0-2 2 0,-1 0-2 15,-1 0 0-15,0-2-5 0,0 2-3 16,0-2-6-16,-4 0-4 0,4 0-3 0,-2-1-6 16,-2 2-1-16,1-2-2 0,-2 1 0 15,-2 1 0-15,1-2-2 0,-2 4 4 16,-2-1 2-16,2 2 0 0,-2-1-1 0,2 0 0 15,-3 1 1-15,1 2-3 0,-4 1 0 0,2-2-2 16,-2 3-2-16,2-1-1 0,0 1-1 16,-1 1 0-16,3 2 0 0,-2 2-4 15,4-1-1-15,0 2 2 0,0 2 0 0,3-2-1 16,0 1 0-16,5-1 3 0,-1 1-1 16,3-2-2-16,1 0-1 0,3-1 0 0,-2 1-1 15,3-2-2-15,-2-2 1 0,1 1-6 16,1-4-12-16,2 1-20 0,-5-2-26 0,4 0-35 15,-4-3-47-15,1 0-76 0,-2-2-91 16,0 1-35-16,-2-2-1 0,2 1 17 16,0-2 43-16</inkml:trace>
  <inkml:trace contextRef="#ctx0" brushRef="#br0" timeOffset="92747.3269">28773 6613 151 0,'0'0'313'0,"0"-2"23"0,-2 2 10 0,0 0-87 15,2 2-86-15,-1-2-55 0,-3 2-32 0,1 1-17 16,0 0-10-16,0 3-12 0,-5-2-10 16,5 4-13-16,-2 0-8 0,4 1-7 0,-1-1-6 15,0 0-3-15,2-1-3 0,2-1 1 16,0 0-1-16,-1 0-6 0,1-1-18 16,0-3-26-16,1 2-36 0,-2-3-77 0,-1-1-113 15,0 0-56-15,3-3-16 0,0-1 12 16,0 1 27-16</inkml:trace>
  <inkml:trace contextRef="#ctx0" brushRef="#br0" timeOffset="92915.1716">28828 6510 133 0,'0'-2'302'0,"-2"1"18"15,1 0 5-15,1 1-100 0,0 0-100 0,-2 0-65 16,0 1-66-16,1-1-89 0,-3 3-112 15,0 2-57-15,-1-3-30 0,5 4-13 0,0-1 21 16</inkml:trace>
  <inkml:trace contextRef="#ctx0" brushRef="#br0" timeOffset="93481.0642">28940 6688 28 0,'1'-3'278'16,"1"1"24"-16,0-3 16 0,-2 0-51 0,1-1-89 16,-1 2-53-16,0-2-29 0,-1 1-10 15,-1-1-7-15,0 1-5 0,1 2-6 0,-2-1-3 16,-2 3-9-16,2-1-10 0,0 0-5 16,0 2-7-16,-1 0-6 0,0 0-6 15,0 2-5-15,1 0-5 0,-3 1-2 0,1 1-3 16,1 1-3-16,-1 0 0 0,2 2-3 15,-1-1-1-15,1 1 0 0,2-2-1 0,2 1 0 16,1-1-2-16,1 2 3 0,2-3-2 16,0 1-2-16,1-3-1 0,3 2-1 15,1-3 0-15,0 1-2 0,2-2-1 0,-3-2 1 16,0 1 3-16,1-4-2 0,-3 2 3 16,-1-1 2-16,-1-1 1 0,0-1 1 0,1 0 1 15,-5 0 1-15,-1 0-2 0,2 0 0 16,-2 1 2-16,-2-1 0 0,2 2 0 0,-1 3 3 15,-2-3-2-15,1 4 4 0,2 0-5 16,0 2-1-16,-1 0-1 0,1 0-3 16,-2 1 1-16,1 3 2 0,1-2 3 0,0 1 1 15,-2 3 3-15,2 0 2 0,2 1 4 16,-2 3-2-16,1-2 1 0,1 5-1 0,-1 0-2 16,4 2-3-16,-5 1 0 0,1 0-2 15,-1 1-3-15,0 1 2 0,0-1-1 16,0 0 1-16,0 1-2 0,0 0 1 0,-1-1-2 15,-4-1 2-15,2 0-2 0,-2-1-2 16,1-4 2-16,-5-1 0 0,0-3 4 0,0-1-4 16,-3-2 4-16,0-3 0 0,1-2-1 15,0-1 0-15,-3-3-5 0,2-1-10 16,2-4-26-16,-2-2-40 0,3-4-67 0,-4 0-138 16,2-5-78-16,-2 1-36 0,6-3 1 0,0 0 29 15</inkml:trace>
  <inkml:trace contextRef="#ctx0" brushRef="#br0" timeOffset="93964.4995">29245 6417 178 0,'2'1'303'16,"-2"1"15"-16,0 0 11 0,-4 6-113 15,2 0-86-15,-2 4-50 0,0-1-18 0,-1 3-4 16,2 1-4-16,-1 2-1 0,1-1-2 16,1 2-2-16,-1 0-5 0,3 0-3 15,0 0-7-15,-1-2-5 0,1 1-5 0,0-2-6 16,1-1-4-16,-1-1-6 0,-1-2-1 16,1-1-2-16,0-2-2 0,-3-4-1 0,3-1 1 15,0 0 1-15,0-1 3 0,0-2 5 16,3 0 9-16,-2-2 3 0,-1 1 3 0,3-3-1 15,2 2 0-15,-1-3-11 0,0 1-5 16,1-1-8-16,2 1-3 0,-1-2-2 16,-2 1 0-16,3-1-2 0,-2 3 2 0,-2-1 1 15,2 1-1-15,-4 2 3 0,4-1 0 16,-4 0-2-16,1 0 2 0,-1 2 2 16,1 2 0-16,0 0 1 0,1 1 2 0,-2 0 3 15,3 1-2-15,-3 2 0 0,3 2 0 16,-1-1 2-16,1 2 0 0,-1 1-3 0,0 3 2 15,2-3-4-15,-2 1-2 0,2-1 1 0,-1 1-4 16,0-4 0-16,1 0 0 0,-4-1-6 16,2-1-18-16,2-1-36 0,-2-3-49 15,2-1-107-15,-1-1-111 0,-1-1-57 0,-2-1-14 16,5-2 18-16,1-1 44 0</inkml:trace>
  <inkml:trace contextRef="#ctx0" brushRef="#br0" timeOffset="94448.4814">29516 6463 42 0,'1'-6'308'15,"4"2"27"-15,-4-1 20 0,1 2-40 16,-1 2-114-16,1-1-78 0,0 4-52 0,-2-1-28 16,0 2-15-16,-2 2-8 0,0 2-6 15,2 4 0-15,-1-1 3 0,1 4 0 0,-3 1 2 16,3 0 0-16,-2 3 1 0,2 0 0 15,0 1 0-15,0-2-5 0,0-1-1 0,0 2-5 16,0-3-3-16,0-1-2 0,0-2-3 16,0-3-1-16,-3 0 0 0,3-2 0 15,0-2-1-15,0-3 1 0,3 2 1 0,-3-3 4 16,0-1 3-16,2 0 6 0,-2 0 6 16,3-3-1-16,-2 0 0 0,1-1-1 0,1-1-5 15,2 1-6-15,0-1-7 0,1 1-2 16,2 1-2-16,-2 0-2 0,2 0-1 15,0 1 1-15,0 0-1 0,-3 2 5 0,1 0-1 16,-1 0 2-16,0 2 1 0,1 0 0 16,-2 1 0-16,1-2 0 0,-1 2-3 0,0 1 3 15,0-2-1-15,-3 1-1 0,1 2 0 16,-1-1 2-16,-1 1 4 0,-1-1-3 0,-1 1-1 16,1 1 4-16,-1-2 1 0,-1 2-1 15,0-1 0-15,1 1 1 0,-1 1 1 16,-1-2-1-16,1-1-1 0,-1 2 2 0,1-3-1 15,0 0-2-15,-2-1 2 0,2 1-3 0,-2-3-1 16,-2 0-9-16,1-3-12 0,2 1-30 16,-1-3-48-16,0 1-94 0,0 0-115 15,2-2-55-15,1 1-18 0,4-1 11 0,4 2 41 16</inkml:trace>
  <inkml:trace contextRef="#ctx0" brushRef="#br0" timeOffset="94784.4439">29771 6668 150 0,'5'-1'283'0,"0"1"23"0,-2-2-20 0,2 2-57 15,0 0-62-15,-1-1-34 0,1 1-17 16,-2 0-9-16,1 0-4 0,-1 0-9 0,-2 0-10 16,1 0-16-16,0 1-15 0,-2 1-13 15,3 1-9-15,-3 2-9 0,1-2-5 0,-1 3-4 16,0-2-4-16,0 2-2 0,0 2-2 15,0-2-1-15,-1 1-2 0,-1 0-2 0,1 1 0 16,-1 0 0-16,0-2 0 0,-1-2 2 16,2 1-2-16,-3-2 2 0,-1 0 4 15,2-2 0-15,-3-2 2 0,3-1 2 0,-3-1 0 16,1-1 0-16,0-1-6 0,0-2 1 16,-1 1-4-16,3-2-7 0,0 1-13 0,1-1-16 15,1-1-18-15,-1 0-15 0,2 2-17 16,2-1-13-16,1 2-16 0,3 0-16 15,3 2-29-15,3 0-61 0,-3 0-68 0,5 1-25 16,-2 1-1-16,2 0 21 0</inkml:trace>
  <inkml:trace contextRef="#ctx0" brushRef="#br0" timeOffset="95097.7265">29960 6658 69 0,'0'2'283'0,"1"1"18"16,-1-2 11-16,0 0-71 0,0 2-93 15,0 1-57-15,-1-1-31 0,-1 1-13 0,0 1-3 16,1 2-5-16,-1-1-7 0,1 1-3 16,-4 1-7-16,4 1-7 0,-1-1-4 15,1 1-4-15,1-3-1 0,-4 0-3 0,4 0 0 16,-1-2 0-16,1-1 2 0,-2-1 6 16,2-1 19-16,0-1 12 0,0-3 3 0,0 0 6 15,0-1 1-15,0-1-5 0,0-1-21 16,2-1-12-16,-1 1-7 0,3 0-4 15,-3 0-2-15,2 0 0 0,2 0 4 0,-2 1-2 16,2 1-1-16,-4-2-2 0,6 1-4 16,-4 1-10-16,2-1-17 0,1 1-26 0,0-1-30 15,-1 0-65-15,1 1-92 0,-2 0-75 16,0-3-25-16,4 2 1 0,0 0 20 0</inkml:trace>
  <inkml:trace contextRef="#ctx0" brushRef="#br0" timeOffset="95898.4309">30158 6549 100 0,'1'0'305'0,"1"-2"18"16,-1 2 13-16,-1 0-74 0,2 2-105 15,-2-2-67-15,0 0-38 0,0 3-15 0,0-2-7 16,-2 5-4-16,2 0-2 0,-1 1-3 16,-2 3 0-16,3 0 1 0,-4 1-2 0,3 1 1 15,-2 0 3-15,-1 0-1 0,3 1-2 16,-3-1 1-16,3 0-4 0,-2 0-3 15,-2 0-1-15,4-1-3 0,-2-1-4 0,-1-1-1 16,3 0-1-16,1 0-2 0,-2-3-1 16,0 0 2-16,1 0-2 0,-1-4-2 0,2 2 3 15,0-4 0-15,0 1-1 0,0-2 6 0,0 1 1 16,2-1 0-16,-1-2-3 0,3-2 1 16,-3 1-1-16,4-2-6 0,-2-2 0 15,5 2-1-15,-2 0 0 0,2 0-1 0,2-1-1 16,1 1 2-16,-2 1-2 0,3 0-1 15,-2 3 2-15,-2-1 2 0,-1 1 0 0,-2 2 2 16,1 0-2-16,-3 0 1 0,-3 2-1 16,0 1 1-16,-2-1 1 0,1 5 1 15,-3-3-1-15,0 2 3 0,2 2 0 0,-1-1-3 16,3-1 0-16,2 2 0 0,1-2 2 16,1 1-2-16,3-2 1 0,-1 2 1 0,2-1-3 15,-1-1 2-15,2-1-2 0,-3-1-3 16,1-1-2-16,-2-1-8 0,-1 0-9 15,2 1-13-15,-1-2-11 0,0-2-11 0,1 1-17 16,1 1-8-16,2-1-9 0,-3-3-8 16,2 2-13-16,2-1-20 0,1-2-25 0,-2 1-19 15,1-2-10-15,1 1 6 0,-2 0 21 16,-1 3 52-16,2-1 84 0,-2 0 88 16,-2 0 66-16,0-2 48 0,-1 2 25 0,0 0 4 15,-1 0-25-15,0 0-35 0,-1 0-24 16,-2 0-13-16,3 0-14 0,-3 0-7 0,1 2-9 15,0-2-8-15,-2 0-6 0,-2 0-13 16,0 3-5-16,1-2-9 0,-1 1-5 0,-1-1-7 16,0 2-8-16,-1 2-3 0,0 1-4 15,-2 0-4-15,-2 1-4 0,0 0-1 16,1 3-3-16,0-1-2 0,2-1 0 0,0 2 0 16,2-1 0-16,1 0 0 0,1-2 0 15,1 1 0-15,1 2-1 0,2-1 1 0,1-1 0 16,-1-1-2-16,4 1 2 0,-2-3-2 15,2 0 2-15,1-2-2 0,-2 0 2 0,2-3 2 16,0-2 0-16,-4 2 0 0,3-4-1 16,-2 1-1-16,-1-1 0 0,-2 2 0 0,-2-2 0 15,-2 1-2-15,-1-2-3 0,-1 2 3 16,0 0-2-16,-1 2-5 0,2-1-1 0,0 2-7 16,1 2-21-16,1-2-32 0,-1 3-42 15,4 0-48-15,-1 0-86 0,-1 0-93 16,2 4-36-16,3-1 7 0,3 3 25 0,3-3 41 15</inkml:trace>
  <inkml:trace contextRef="#ctx0" brushRef="#br0" timeOffset="96215.8576">30621 6760 223 0,'5'-1'308'0,"-4"-2"22"0,4 0-19 0,-4 0-87 16,1 0-73-16,-2 0-45 0,0-2-19 0,-2 4-8 15,-1-4-1-15,-1 2-1 0,-3 0-8 16,1 0-5-16,-2 0-12 0,-1 2-13 0,-1 1-13 16,0 0-9-16,2 1-8 0,-1 2-5 15,3 0-3-15,-1 2 1 0,6-1-2 0,-3-1-1 16,4 3 1-16,0-3 1 0,0 2 1 16,2-1-1-16,1 0 0 0,1 0 0 15,-1-1 1-15,2 0-1 0,-2-2 1 0,3 0 2 16,-2-1 0-16,0 0-2 0,1 0 2 15,-1-1 1-15,0-3-5 0,0 2 1 0,-2-1-1 16,0 0 0-16,0 0-2 0,0-1-4 16,-2-1-9-16,-2-1-16 0,0 2-27 15,0-2-28-15,0 1-37 0,1-1-77 0,-2 5-107 16,-1-1-46-16,4 2-7 0,4 0 12 16,0 3 31-16</inkml:trace>
  <inkml:trace contextRef="#ctx0" brushRef="#br0" timeOffset="96814.9971">30931 6801 77 0,'-2'-2'282'0,"1"-2"19"0,-3 0 13 16,3 2-75-16,-1-1-89 0,-1 0-50 0,0-1-19 15,-1 2-7-15,1-2-5 0,-3 2-5 0,5-1-5 16,-4 1-8-16,2 1-6 0,-1-1-5 16,1 2-2-16,2 0-4 0,-3 0-2 15,3 0-6-15,-2 2-7 0,-2-1-4 0,2-1-4 16,-2 2 3-16,4 1-4 0,-3-2-1 0,0 0-2 16,0 3 0-16,0-3-4 0,-2 4-1 0,2 0 0 15,0-2 0-15,-1 2-2 0,2 1 0 16,1-1 0-16,0 1 0 0,1-2-3 15,1 2-2-15,1 0 4 0,3 0-2 0,-1 0 1 16,2-1-1-16,-1 1 0 0,1-4 3 0,3 3 0 16,-5-3 2-16,2 1 2 0,-2-3 4 15,0 0 3-15,1-3-2 0,0 1 1 0,1-1-1 16,-1-1-4-16,0-2-1 0,0 0-3 0,1 0 2 16,0-3-2-16,0 1 1 0,2-1 2 15,0 0 1-15,1-1 0 0,0-2 0 0,1 0 0 16,1 0 2-16,-2-2 0 0,3 1-1 15,-2-2 1-15,1 1 1 0,-1 0 1 0,-3-2 0 16,2 3 1-16,-3-2 1 0,0 1 2 0,-2 0-4 16,2 3 4-16,-5-1 0 0,3 1-2 15,-3 4-2-15,0 1 0 0,0 0-2 0,-2 1 0 16,1 4-4-16,1-2-1 0,0 1-1 16,-2 2-1-16,-2 2-1 0,0 1 0 0,0 3-1 15,-3 3 0-15,-1 1 4 0,-1 5 1 0,-1 2 2 16,1 1-2-16,0 4 1 0,2 2 0 15,2 2-7-15,4 2 1 0,2 1-9 0,1 1-25 16,3-1-50-16,-4-1-89 0,3 0-140 16,-2-1-76-16,5 0-32 0,-2-1 6 0,-2-3 36 15</inkml:trace>
  <inkml:trace contextRef="#ctx0" brushRef="#br0" timeOffset="115033.4727">24628 6541 146 0,'-1'0'292'0,"-1"-1"14"16,0 1 11-16,0-2-102 0,0 2-77 16,0-2-40-16,2 2-15 0,-3-1-4 15,2 0 0-15,-1 1-6 0,0-1-5 0,-1 1-12 16,3-2-11-16,-1 2-9 0,1 0-7 15,0 0-10-15,1 0-7 0,-1 2-6 0,0-1-3 16,2-1-4-16,-2 1-2 0,1 0 0 16,1 1 1-16,-2 0 2 0,2-1 0 0,-2-1 0 15,0 2 0-15,0-2 2 0,0 0 0 16,1 0 0-16,-1 0-2 0,0 0 0 16,0 0 0-16,2-2-1 0,-1 2 1 0,-1 0-1 15,0 0 0-15,0-1 1 0,-1 1-1 16,-1-2-3-16,2 2-17 0,-1-2-36 0,-3 0-54 15,0-1-110-15,-4-3-93 0,-2-1-48 16,4 2-9-16,1-1 21 0</inkml:trace>
  <inkml:trace contextRef="#ctx0" brushRef="#br0" timeOffset="115314.9231">24666 6400 33 0,'-1'-1'282'0,"-3"-1"23"0,0 1 16 16,-1-2-45-16,2 3-98 0,-2-2-52 16,4 2-26-16,-3-1-13 0,3-1-11 0,-1 2-7 15,2 0-16-15,2 0-15 0,-1 0-17 16,-1 2-12-16,4-2-7 0,-4 1-3 16,3 1 0-16,2 1 2 0,-4-2 7 0,5 2 0 15,-3-1 3-15,1-1 3 0,-1 0-3 16,-2 1-3-16,1-2-1 0,-2 0-4 0,0 0-6 15,-2 0-16-15,1-2-30 0,-2 1-37 16,-1-2-56-16,0 2-104 0,-4-4-74 16,-2 2-27-16,4 0 7 0,0 0 25 0</inkml:trace>
  <inkml:trace contextRef="#ctx0" brushRef="#br0" timeOffset="118281.0271">24028 6499 83 0,'-2'1'273'0,"0"1"15"0,2 0 8 0,-1 0-78 16,1-2-80-16,0 0-42 0,0-2-14 15,0 0-4-15,0-1 5 0,1 3 0 0,-1-3-8 16,2 2-8-16,0-3-8 0,-1 2-8 16,2-1-8-16,1-2-11 0,2 2-8 0,-2 0-8 15,4 0-4-15,2-1-5 0,-1 2-4 16,1-1-2-16,0 1-1 0,0 1 1 16,0 0-1-16,-2 1 0 0,-2 1 0 0,2 0-2 15,-3 1 0-15,0 1-2 0,-2 2 2 16,-2-3-1-16,1 3 1 0,0 1 1 0,-2-1 1 15,1 1 0-15,-1 1-2 0,2-1 1 16,-1 1-2-16,4-2 3 0,-1 1-2 0,0 1 4 16,1-4 0-16,-1 2 2 0,1 0-1 15,3-1-2-15,-4-1 2 0,3 0-2 0,-1-1 3 16,-1 1-4-16,2-3 0 0,-1 1 0 16,-2 1-1-16,0-2 0 0,0 0-1 15,0 0 2-15,-1 0 0 0,2 0-1 0,-4 0 2 16,5-2-1-16,-3 1 2 0,-1 1-1 15,0 0 2-15,-2-2 1 0,0 1-2 0,0-1-2 16,-4 0 0-16,1 1 2 0,0 0-2 16,-3-1 0-16,0-1 0 0,-2 2 0 15,-2-2 2-15,-1 1-2 0,-2 1 2 0,-1-1 0 16,-2 2 0-16,1 0 0 0,-1 0-2 16,-1 0 0-16,-3 2 0 0,0-1-1 0,-2 1 1 15,-1-1 0-15,0 2 2 0,-2-1 1 16,1 1 0-16,5-2 0 0,-2 2-3 15,4-1 1-15,1 1-1 0,2-2 0 0,1 1 0 16,0 1 0-16,-1-2 3 0,3-1-1 0,-1 2 1 16,2-2 1-16,4-2-1 0,-2 1 1 15,0-2-1-15,3 1 1 0,1 1-3 0,-1-2 2 16,-2-2-1-16,1 2-1 0,2-1-1 16,0-1 0-16,-1-1 2 0,2 2-2 15,3-2 0-15,-1-2 0 0,2 1 0 0,2 1 3 16,1-2-2-16,1 1 1 0,-1-1-2 15,5 2 0-15,0-1 1 0,-1 2-2 0,2-1-1 16,2 2 1-16,-3-1-2 0,4 2 1 16,-4 0 2-16,2 0 0 0,-1 3 0 15,-1-1 0-15,1 2 0 0,1-1 0 0,-3 2-1 16,0-1-4-16,-2 2 3 0,2 0 0 16,-2-1 0-16,-3 2 1 0,0 1 0 0,1-3 0 15,-3 3 1-15,-1-3 0 0,4 3-3 16,-4 0 1-16,0-2 2 0,0 4 0 15,0-4 0-15,-2 3 0 0,0 1 0 0,1-1 2 16,-4-1-2-16,2 3 0 0,-4-3-2 16,1 1 2-16,-3-2 2 0,1 1 0 0,-5 1 0 15,0-2-1-15,-1-1 1 0,-2 0 0 16,0 0-2-16,-1-1 0 0,0 1 0 16,3-3 3-16,-4 1-1 0,5-1 1 0,1 0 1 15,-2 0 1-15,2 0-2 0,0-1-2 16,1 1-1-16,1 0 0 0,-1-2-1 0,2 2-1 15,-1 0 2-15,1 0-1 0,1 2-1 16,2-2 1-16,1 3-2 0,1-3 1 0,1 2-1 16,-1 0 2-16,2 1-2 0,2 0 0 15,0 2 0-15,0-1 0 0,2 1 1 0,1-1 0 16,-2 1 2-16,2-1 0 0,2 2 0 16,-1-1 0-16,-1 2 2 0,0-1-2 0,0 1 0 15,0 0 0-15,1-2 0 0,0 2-2 16,-2-1 2-16,-1-2 0 0,-1 2 0 15,-1-1 2-15,-1 1 3 0,0-4-2 0,-2 3-1 16,-1 0 0-16,0-2-2 0,-1 0 3 16,-1 1-3-16,-2-1 1 0,1 0 1 0,-1 0 0 15,-2 0 0-15,1-1 0 0,-1 0 0 16,0 2 1-16,0-3-3 0,1 1 1 0,-2-1 0 16,2-1 1-16,2-1 2 0,-1-1-2 15,4-1 1-15,-1 0 3 0,1 0-2 16,4-1 3-16,-3-1 0 0,1 0 0 0,2 0 2 15,-1-1-1-15,0 1 4 0,0-2-5 16,2 1 0-16,0-2-3 0,-2 2 2 0,0 1-2 16,2-2 1-16,-1-1 1 0,1 3-1 15,0-2 1-15,0 0 2 0,1 1-1 16,1-1-2-16,0 1 1 0,2-2-4 0,1 3 0 16,0 0-2-16,1-1 1 0,0-1-1 15,4 2 1-15,-2-3-3 0,1 1-9 0,4 1-22 16,-2-4-36-16,0 3-45 0,5-2-67 15,-5 0-130-15,3-2-60 0,-3 2-18 0,5-3 17 16,-5 1 38-16</inkml:trace>
  <inkml:trace contextRef="#ctx0" brushRef="#br0" timeOffset="118519.2848">23811 6223 178 0,'0'2'256'16,"0"-1"12"-16,0 4-35 0,-2-1-82 15,1 2-52-15,-1 2-26 0,2-1-11 0,-1 4-3 16,-3-1-7-16,4 2-3 0,-1-1-8 16,-1 4-8-16,2-2-9 0,0-1-7 0,2 0-5 15,-1-1-5-15,3-1-10 0,-3 0-34 16,2-5-73-16,-1 0-110 0,0-1-59 15,-1-1-29-15,2-1-9 0,-3-2 22 0</inkml:trace>
  <inkml:trace contextRef="#ctx0" brushRef="#br0" timeOffset="118715.4082">24064 6262 203 0,'-2'2'315'0,"2"-2"16"0,0 0 11 16,-1 1-114-16,1-1-84 0,-2 2-45 16,2-2-22-16,0 0-12 0,0-2-11 0,2 1-13 15,-2 1-28-15,1-3-62 0,-4 4-152 16,-2-1-95-16,-4-1-48 0,0-4-22 16,-6 1-3-16</inkml:trace>
  <inkml:trace contextRef="#ctx0" brushRef="#br0" timeOffset="120531.6365">7660 3919 38 0,'-2'-1'266'0,"2"1"23"15,-3-2 12-15,3 2-64 0,-3-2-87 0,2 2-53 16,-3 0-30-16,1 0-16 0,-2 2-8 16,2 0-8-16,-2 1-4 0,2-2-4 0,-2 4-7 15,-2-1 1-15,4 1-2 0,-2 1-2 16,0-2 1-16,2 4-1 0,-1-2 1 15,1 1-6-15,2 1-1 0,-2-1-3 0,3-1-1 16,-2 0-3-16,2 0-2 0,2-1-1 16,-2-1 0-16,4 1-1 0,-2-1 2 0,1-1 1 15,2 0-1-15,1 0 4 0,-1-1 2 16,2-1-2-16,2 1 1 0,-1 0-3 0,0-2 1 16,1-2-2-16,1 2-2 0,-1-3 2 15,-1 1-3-15,3 0 0 0,-5 1-2 16,1-2 2-16,-1 1 0 0,0 1 0 0,-1 0 0 15,-3-2 2-15,-1 3-2 0,1-2 0 16,-2 1 0-16,2-1 3 0,-2 2 1 0,0 0 4 16,0 0 3-16,-2 0 4 0,2 0 4 15,-2 0-1-15,-1 0 1 0,-2 0 0 16,-1 0-2-16,0 0 0 0,-1 2-2 0,-1-2-1 16,-1 3-1-16,-4-3-3 0,2 3-1 0,-3-1-1 15,3 2-1-15,-3-2-3 0,1 2-1 16,2-1-1-16,0 0-2 0,2 1 0 0,2-1 0 15,-2-2 0-15,4 2 0 0,2-1 0 16,1 0 0-16,-1-2 1 0,0 2-1 16,1-4 3-16,1 2 0 0,-3 0 1 0,1-2-1 15,-3 2-1-15,2-2 0 0,-1 2-2 16,0 0 2-16,0-1-2 0,0 1 2 0,-1 0-2 16,3 0 0-16,-2 0-2 0,0 0 2 15,2 0-3-15,-2 0 0 0,2 0 3 16,-3 1-2-16,3-1 2 0,0 2 1 0,0 0-2 15,-1 0-1-15,0-1-1 0,0 2 0 16,-2 0 2-16,0 1-1 0,1 1 2 0,-1-1 2 16,-1 3 1-16,1 0-1 0,-3 0 1 15,2 0-2-15,-1 3 1 0,0-2-1 16,-2 3 1-16,0 0-1 0,2-1 1 0,-4 1-2 16,0-1 2-16,1 1 2 0,-3-1-2 15,1-2 1-15,-2 1 0 0,2-4-1 0,-1 2-14 16,4-4-34-16,1-3-55 0,-2 3-143 15,3-3-90-15,1 2-40 0,4-6-14 0,3 0 21 16</inkml:trace>
  <inkml:trace contextRef="#ctx0" brushRef="#br0" timeOffset="120723.9791">7546 3753 81 0,'-3'-5'362'0,"1"0"33"0,2 3 17 16,0-1-13-16,0 1-173 0,0 1-104 0,0 1-64 15,0 0-36-15,2 3-37 0,1 0-48 16,-1 1-103-16,-1 1-120 0,1 2-63 16,-2 2-28-16,0 4 0 0,0 4 31 0</inkml:trace>
  <inkml:trace contextRef="#ctx0" brushRef="#br0" timeOffset="120923.5962">7481 4314 145 0,'3'0'282'0,"2"-3"12"0,3 1 7 0,5-2-112 16,-2-1-87-16,4 1-50 0,0-1-35 15,-1 2-25-15,0-1-22 0,0 1-22 0,-2 0-28 16,-3 1-43-16,0 1-54 0,-4 1-45 16,-5 0-16-16,0 0 1 0</inkml:trace>
  <inkml:trace contextRef="#ctx0" brushRef="#br0" timeOffset="122230.8712">7193 3981 181 0,'-1'-6'267'0,"-2"1"27"16,1-1-36-16,2 3-71 0,0-1-48 0,0-1-35 15,2 2-24-15,-2-1-16 0,3-1-12 16,-2 2-10-16,1-2-5 0,-1 2-7 0,3-1-3 16,-1 0-8-16,2 1-1 0,0-2-5 15,1 3-4-15,0-2-1 0,0 3-2 16,1-2-2-16,-1 1 0 0,2 1-2 0,1 1-1 16,-1 1-1-16,1 1 1 0,-2-1 2 15,-1 2-3-15,-1 2 1 0,2-1 2 0,-4 1-2 16,0-1-1-16,0 2-1 0,3-1 0 15,-3-1-2-15,-1 2 3 0,3-3-3 16,-2 2 3-16,0-1 0 0,1 1-1 0,0-2-3 16,1-1-3-16,-2 2-2 0,2-3-7 15,-2 1-7-15,2-1-5 0,-2 1-5 0,3-2-7 16,-1 0-4-16,-2 0-2 0,0 0 2 16,0 0 4-16,-1-2 6 0,0 2 11 15,-1-1 4-15,-1-1 9 0,2 1 3 0,-1-1 5 16,-1 2 2-16,-1-2 0 0,1 1 2 15,-2 1 0-15,2 0 3 0,-3 0 3 0,3-1 3 16,-3 1 2-16,1 0 1 0,-1 1 2 16,1-1-1-16,-4 0 1 0,2 1-3 15,0 1-1-15,-2 0-2 0,-1 1 1 0,-2 0 2 16,1 0 0-16,-1 1 0 0,-1 2-1 16,-4-1 2-16,1 1 2 0,-1-1 1 0,-2 2-1 15,2 0 4-15,-2-1 0 0,-3 2 0 0,5-1 6 16,-3 1 7-16,2-2 0 0,1 0-3 15,0-2 1-15,0 1 0 0,1-1-10 16,-1 0-8-16,3-1-4 0,0 1 4 0,0-3-5 16,1 1 0-16,2-1 1 0,-1-1-3 15,1 2 1-15,0-2-2 0,0-2-4 0,0 1 0 16,2-1 0-16,1 1-2 0,0-1 0 16,0-1-4-16,2-1 3 0,2-1-4 15,-2 1 1-15,1-2 1 0,2-2-2 0,2 0 2 16,1 0 0-16,-2-1 4 0,2 1-1 15,1-1 0-15,-1 0 0 0,0 2 2 0,2-1-1 16,-2 1-1-16,0-1 1 0,2 2-1 16,-2 0 1-16,0 0-2 0,2 3 2 15,1-1 0-15,-1 1 0 0,0 0 0 0,1 1 0 16,0 1 0-16,-1-1 0 0,-2 2 0 16,2 2 0-16,-2-1 2 0,2 1-1 0,1 1-1 15,-3-2 3-15,1 3-1 0,-1 0 3 16,-2-1-4-16,1 3 1 0,1-2-2 0,-3 1 0 15,2 1 0-15,-2 1-2 0,0-1 2 16,-2 3 4-16,2-2-1 0,-3 0 3 16,3 2-1-16,-3-2-1 0,1 1 0 0,-1-1-1 15,1 0 3-15,-2-2-1 0,-2 2 1 16,1 0 3-16,0-1-1 0,-3-2 3 0,2 2-1 16,-2-3-1-16,0 2 0 0,0-4-1 15,0 2 0-15,-3-2-2 0,3 1-2 0,0 0-1 16,-3-2-2-16,3 1-1 0,0-1 0 15,0 0 0-15,-4 0-1 0,4 2 0 0,-2-2 0 16,-4 3-2-16,3-2 3 0,-3 2-2 16,1 1 0-16,2 0 1 0,0 0-2 0,3 1 1 15,3-2-3-15,1 1 0 0,2-1 0 16,0 0 0-16,4-1-1 0,1 2 2 16,2 1 2-16,1-3 0 0,-1 2 4 0,4-1 0 15,-2 0 1-15,-1 1 0 0,1-1 1 16,-4-2-1-16,3 3-2 0,-3-1-2 0,-3 1 1 15,0-1-1-15,0 1 1 0,-3 3 1 16,0-3 2-16,-2 3 0 0,0-2 0 16,-3 1 1-16,2-1 0 0,-3-1 1 0,2 1-2 15,-1-1-1-15,0-1 3 0,-1 0-2 16,1-1 0-16,0 0 0 0,-3 0 0 0,3 0 0 16,-1-2 2-16,-2-2-3 0,3 0-1 15,0 0-1-15,1-1 2 0,1 0 0 16,0-2 0-16,3-1-1 0,-2 2-1 0,2-2 0 15,1-2 0-15,-1 1 0 0,3-3-2 16,0 5-1-16,0-2 1 0,2-2-1 0,-1 3 1 16,2-2-1-16,2 0-8 0,0 1-15 15,3-2-20-15,-2-2-28 0,2 1-32 16,2-1-51-16,-3-1-95 0,1 0-63 0,-1 2-21 16,1-5 4-16,4 1 21 0</inkml:trace>
  <inkml:trace contextRef="#ctx0" brushRef="#br0" timeOffset="122464.8717">7013 3709 165 0,'0'0'288'0,"3"2"15"0,-3 1-5 16,0 2-93-16,0 1-72 0,0 4-48 0,-1 0-23 15,-1 2-9-15,2 0-8 0,0 0-7 0,2 0-5 16,-1 2-8-16,-1-3-8 0,2 3-4 16,0-3-7-16,1-1-4 0,-2 1-20 15,1-4-33-15,1-1-77 0,-3 1-113 0,0-3-59 16,0 0-29-16,0-4-3 0,0 0 25 16</inkml:trace>
  <inkml:trace contextRef="#ctx0" brushRef="#br0" timeOffset="122664.2037">7236 3657 319 0,'3'-2'383'16,"-1"1"25"-16,1-1 15 0,-1 2-137 15,-2 0-110-15,1 0-66 0,-1 0-40 0,0-2-21 16,0 2-14-16,0 2-14 0,2-2-15 15,-2 2-48-15,0-2-89 0,0 0-156 0,0 0-77 16,-3 1-44-16,-2 2-13 0,-3 2 27 16</inkml:trace>
  <inkml:trace contextRef="#ctx0" brushRef="#br1" timeOffset="195546.9999">29993 8053 122 0,'5'0'286'0,"-2"-2"21"0,0 2 13 0,-1-2-100 16,-1 2-71-16,3 0-29 0,-2-2-11 15,-2 1 2-15,0 1 5 0,2-2-2 0,-2 2-9 16,0 0-21-16,-2-1-20 0,2 1-19 16,0 0-14-16,0 1-7 0,-2-1-7 15,0 2-8-15,0-1-1 0,2 1-5 0,-1 0 2 16,1 0 0-16,-2-2 2 0,1 3 0 0,1-1 0 15,0-1 0-15,0 2 0 0,0-3 0 16,0 2-2-16,0-2 2 0,1 1-4 16,1 1-2-16,-2 0 0 0,0-2-1 0,0 1 0 15,1-1 0-15,-1 1 0 0,0 2 2 16,2 0-1-16,-2-1 1 0,2 2-2 0,-2 1 0 16,0-3 3-16,0 3-1 0,0 0-2 15,0 1 0-15,2-2 0 0,-2 1-1 0,0 1-2 16,0-1 2-16,0 0 1 0,0 0 0 15,0 1 3-15,0-2-2 0,0 1-1 16,0-2 1-16,0 2-1 0,2 0 0 0,-2-2 1 16,2 2 0-16,-2-2 2 0,0-2-2 15,1 2-1-15,-1-1 0 0,2 0 0 0,-2-2 0 16,0 2-2-16,0-2 2 0,0 1 0 16,0 1 1-16,1 0 0 0,-1 0-1 15,2-1 0-15,0 0-1 0,-2 1 0 0,1 1-2 16,1-1-6-16,-2 0-23 0,1-1-33 15,-1 3-47-15,-1-3-93 0,-2 1-129 0,-2-1-60 16,-4-1-18-16,1 0 21 0,-4 0 36 16</inkml:trace>
  <inkml:trace contextRef="#ctx0" brushRef="#br1" timeOffset="195963.5754">29821 8172 100 0,'0'0'282'0,"0"2"25"15,0-2-5-15,0 0-62 0,0 0-76 0,0 1-49 16,0-1-25-16,0 0-11 0,-2 1-1 15,1-1 4-15,1 0 4 0,0 1 0 16,0-1-1-16,0-1-6 0,0 1-10 0,-2 0-10 16,2 0-12-16,-2-1-10 0,1 1-9 15,-2 0-10-15,-1-1-5 0,1-1-6 0,-2 0-2 16,-2 2-2-16,0-1 0 0,-1-1-2 16,0 2 1-16,-4-2 0 0,1 2 0 0,-3 0 1 15,1 0 0-15,0 0-1 0,-1 0 1 16,1 0-2-16,1 2-1 0,2-2 0 0,2 0-1 15,1 2-1-15,0-2 0 0,6 1 2 16,-3-1-3-16,3 2-1 0,1 0-3 16,1-1-39-16,3 0-65 0,-1 2-138 0,2-1-108 15,1-2-60-15,0-2-25 0,0 0 21 16,-1 1 56-16</inkml:trace>
  <inkml:trace contextRef="#ctx0" brushRef="#br1" timeOffset="212369.2218">11531 7681 78 0,'0'0'32'0,"0"0"-74"16</inkml:trace>
  <inkml:trace contextRef="#ctx0" brushRef="#br1" timeOffset="213297.3395">11528 7686 97 0,'0'0'229'16,"0"0"20"-16,-4 3-14 0,4-2-47 16,-1-1-61-16,1 0-40 0,-2 0-23 0,2 0-10 15,0 0-4-15,0-1 2 0,-2 1 7 16,2-3-1-16,0 3 3 0,0 0-4 0,0-2 1 16,2 1-6-16,-2-1-2 0,0 1-2 15,2-1 1-15,-2-1-4 0,1-1-4 16,-1-1-1-16,4 1-5 0,-3-2-7 0,1 0-2 15,2-2-3-15,-1 1-3 0,2-2-2 16,-2 0-3-16,2-2 3 0,0 2-6 0,1-2-4 16,0 3-2-16,-1-1-1 0,0-1-3 15,1 3-1-15,-1 0-1 0,0 2 0 16,2 1-1-16,-3 4-1 0,-1 0-1 0,0 4-1 16,0 3 2-16,1 3-1 0,0 2 0 15,-2 2 0-15,4 4 0 0,-3-2 1 0,2 2 2 16,0-2 0-16,0 1 0 0,-1-4 3 15,2 1-1-15,-1-5-2 0,-2 1 0 0,2-4 0 16,-2 0 1-16,-1-3 1 0,1-1-4 16,-1 0 4-16,-1-2 3 0,1 0 0 0,0 0 1 15,0-1-2-15,0 0 1 0,-2-2-2 16,2 1-3-16,-1 0-2 0,-1-2-2 16,-1 1 0-16,-1-1-6 0,0-1-2 0,-2-1-7 15,1 1-6-15,-2-1-2 0,0-1-6 16,-1 0 5-16,-1 1 2 0,1-2 5 0,2 1 4 15,-1 2 6-15,2 1 5 0,-1-1 4 16,3 3 2-16,-1 0-1 0,0 2 1 16,1 0 1-16,-1 0 0 0,2 1-1 0,-1 0 1 15,-2 3 4-15,1 2-1 0,1 1 0 16,-2 2 1-16,1 3 3 0,-1 1 0 0,0 4-1 16,-1-1 1-16,3 2 2 0,-3-1-2 15,3 3-2-15,-1 1-2 0,-2 1 0 0,4 2 0 16,0 2 0-16,0 1 2 0,0 1 0 15,0 2 2-15,3-1-3 0,-2 4 2 16,1-1-1-16,-1-1 1 0,1 3 0 0,-2-1 0 16,2 3 1-16,-2 3-3 0,-2 2 0 15,2-2-2-15,-2 6-1 0,2-4-1 0,-3 3 2 16,-1 1-1-16,1 0-1 0,-2 0-1 16,0 1 0-16,0 1 0 0,0 1-2 0,1 0 1 15,-2 0 1-15,1 2 2 0,-2-2-1 16,1 2 1-16,0 2 0 0,-2 0-1 0,3 1-1 15,-1-1 0-15,-1 1 0 0,1-2-1 16,0 0-1-16,-2 1 0 0,3 2 1 0,-3 0 1 16,1 1 1-16,0 1 1 0,-1 1 3 15,2 2-2-15,-1 2 0 0,1 1-3 16,0 0-3-16,0-1 2 0,1 0-3 0,-2 1 1 16,1-1 1-16,0 1 2 0,1-1 2 15,0-1 3-15,-1 0-2 0,-2 2 3 0,2-1-8 16,1 2 1-16,-3-1-2 0,3-1-2 15,-4 1 0-15,3-3-1 0,-1 3 6 16,-1 1 0-16,1-3 4 0,0-1 0 0,-1-3-1 16,2 2 2-16,-1-3-1 0,0-1-4 15,0-1-1-15,1-5-2 0,1-2 2 0,0-2-3 16,1-5 2-16,2-3 1 0,-1-4 1 16,0 2-2-16,1-4-1 0,1-2-1 0,-1-1-3 15,-1-2-9-15,1 0-15 0,-1-1-15 16,1-2-22-16,1-2-28 0,-1-2-30 0,1-2-71 15,-4 1-91-15,-1-4-40 0,1-1-9 16,4-5 11-16,1-2 30 0</inkml:trace>
  <inkml:trace contextRef="#ctx0" brushRef="#br1" timeOffset="214631.1208">5619 10879 69 0,'-11'-1'283'0,"4"-1"18"15,2 1 11-15,7-1-73 0,3 2-96 0,3 2-64 16,6-2-35-16,2 1-16 0,4-1-5 15,4 2-5-15,3-2-3 0,3 2 4 0,8 2 0 16,2-3 3-16,4 2 9 0,8-1 3 16,6-1 7-16,7-1 1 0,5-1-3 15,9-1 1-15,3-1-8 0,5-3-2 0,9 0-5 16,9-1-7-16,10-4-1 0,8 0-4 0,9 0-5 16,4-3-1-16,13 0 2 0,4-2-4 15,10 1 0-15,4-1-4 0,1 1 8 16,1 0-6-16,2-2-3 0,4 4 0 0,-1-2 2 15,2 0 4-15,-1 1-7 0,6 2-6 16,0 1 0-16,-2-1 8 0,1 1-2 0,-4 0-5 16,2 1 1-16,-2-1 5 0,-4-3 5 15,4 4-7-15,-1-3-1 0,-1 0-3 0,-5 3 9 16,-1-3-3-16,1 0 0 0,2 2-2 16,3 0-3-16,-2 1 12 0,4-1-4 0,1 2 0 15,-2 3-3-15,-4 0 9 0,0 0 2 16,-3 2-7-16,-6 0-2 0,-1 2-1 0,-6 0 5 15,-5 1-2-15,-1-1-1 0,0 2-1 16,-2 0-1-16,2 0 1 0,-9 0-2 0,-4 0 2 16,-3 0-2-16,1 0-2 0,2 2 4 15,-3-2 0-15,-2 1-1 0,-4 1-1 0,1-1 2 16,2 2 1-16,1 2 0 0,2-1-2 0,-7 1 1 16,-1 1-1-16,-2 0 0 0,2 1 1 15,0 1 1-15,0-1-2 0,-2 0-7 0,-2 2 5 16,-5-4 0-16,-3 2 2 0,2-1 0 15,-1-1 3-15,-3-1 0 0,-4 1-4 16,-1 1-2-16,-2-1 0 0,-5-2 2 0,-1 1 0 16,-2-1 0-16,1 0 2 0,-4 2-2 15,-3-2-1-15,-3-1-6 0,0 2 2 0,-5-1 5 16,-3-2-1-16,0-1 1 0,-3 2 1 16,3-2 2-16,-3 1-1 0,0-1-2 15,-5 0-3-15,-3 0 0 0,-3 0 0 0,-3 0 1 16,-4 0-1-16,-3 0 3 0,-3 0-2 15,-5 0 2-15,-3 0 0 0,-6 0 0 16,-7 0-4-16,-4 0 0 0,-2 0-1 0,-7 0 2 16,-2 0-3-16,-7-1 4 0,-2-1-6 15,-4 1-9-15,-2-2-7 0,-2-1-9 0,-1 2-4 16,-1-1-6-16,-2-2 3 0,0 2 5 16,-1 0 2-16,-2 0 6 0,4 2 3 0,-4-2 3 15,1 1 4-15,1-1 4 0,-3-1 5 16,1-1 4-16,-1-1 4 0,0 1 3 0,3-1 3 15,-2-1 7-15,1 2 7 0,-2 0 5 16,1-1-2-16,0 1 2 0,3-1-5 0,1 1-1 16,-4 3-5-16,5-1-3 0,0 1 2 15,1 1-3-15,0-2 1 0,2 3-4 0,0 0 0 16,0 0-5-16,0 3-2 0,2 0 1 16,1 0 4-16,0 1-1 0,1 1 0 15,2 0 3-15,-2 3-1 0,3 0-1 0,-1-2 2 16,2 1 2-16,1 1 0 0,1-3-1 15,0 3 1-15,0-2 0 0,0 0-2 0,-2 2-4 16,1-2 0-16,-4 1 1 0,-2 1-3 16,-3 0 1-16,-3 3 1 0,-2 0-2 15,-4 1 3-15,1 0 0 0,-5 3 1 0,-1-3-2 16,1 1 2-16,0-4-3 0,-2 0-1 16,1 0-1-16,4-3-3 0,1-1-10 0,1-2-32 15,3-3-67-15,1 0-139 0,0-3-71 16,1-2-38-16,2-2-10 0,-4-1 19 15</inkml:trace>
  <inkml:trace contextRef="#ctx0" brushRef="#br1" timeOffset="215286.6194">13693 9295 21 0,'-9'-6'277'0,"-1"0"23"0,1 2 14 16,-2-1-44-16,1 0-102 0,2 3-59 0,-4-1-28 16,4 1-9-16,-2 2-3 0,2 0-1 15,-2 2-4-15,2 2-4 0,-1 0-8 0,2 2-13 16,2 1-9-16,0 2-13 0,2 0-5 15,3 0-6-15,3 1-5 0,1-1-1 16,0 0-3-16,5-1 0 0,0-2 2 0,0 0 1 16,4-3 4-16,-1 0 0 0,1-2 2 15,1-2-2-15,-1-2 0 0,1-2 0 0,-3-1-4 16,0 0 0-16,-3-1 1 0,-2-1 0 16,-1-1 3-16,-5 2-1 0,0-2-3 0,-5 1 0 15,-1 2 2-15,-2 1-2 0,-3 0-2 16,0 1-3-16,0 0-10 0,0 1-26 0,1 1-41 15,1 0-118-15,1-3-98 0,0 3-52 16,7-7-17-16,2 2 9 0,2-2 32 16</inkml:trace>
  <inkml:trace contextRef="#ctx0" brushRef="#br1" timeOffset="215631.2832">13670 8915 151 0,'-10'-5'286'0,"-1"-1"14"0,-2 3 6 16,1 0-110-16,1 1-77 0,0 4-47 15,-2-1-22-15,4 2-11 0,0 2-7 0,2-1-8 16,5 2-3-16,1 2-7 0,2-1-4 16,4 1-3-16,-1-1-1 0,5 0 4 15,-3 1 1-15,2-3 2 0,3-1 3 0,0-1-1 16,0-3-2-16,2 0-3 0,0-2-5 15,0-1-4-15,0-4-1 0,1-1 0 0,-3-1 1 16,-1-1 1-16,-1-3 0 0,-4 1 1 16,-2 1 2-16,-3-1-2 0,0 1 4 15,-5 4 0-15,1-2 2 0,-5 5 5 0,-1-2 1 16,-1 3 0-16,-2 0-1 0,0 1-1 16,1 4-4-16,2-1-5 0,2 2-17 0,4-1-28 15,-1 1-47-15,2 0-122 0,1 1-80 16,2 1-43-16,2-4-7 0,1 2 13 15</inkml:trace>
  <inkml:trace contextRef="#ctx0" brushRef="#br1" timeOffset="215986.4536">13216 8716 192 0,'-8'6'313'16,"2"3"17"-16,0 2 10 0,1 1-116 0,3 1-97 16,-1-1-53-16,3 1-25 0,2-2-15 15,-1-2-8-15,4 0 0 0,3 0-2 16,-2-1-3-16,0-4-1 0,4 1 1 0,1-4 4 16,-2 1-5-16,1-4 0 0,2 1-5 15,-2-4-3-15,0 0-4 0,0-3-6 0,-3-2-6 16,-1-1-2-16,-1-2 1 0,-2 1-2 15,-1-2 2-15,-2 2 0 0,-2-2 2 16,-1 2 3-16,-2 2 0 0,0 1 2 0,-1 3 2 16,-5 0-2-16,0 4 3 0,-2 2-3 0,-1 2 1 15,-2 2-1-15,1 2-2 0,3 0-3 16,2 0-7-16,3 0-19 0,4-1-30 0,6-1-69 16,-3 1-121-16,5-1-66 0,4-4-26 15,6-3 0-15,2-3 20 0</inkml:trace>
  <inkml:trace contextRef="#ctx0" brushRef="#br1" timeOffset="216331.1908">13766 8256 189 0,'-11'-3'293'16,"-5"1"13"-16,3 2 4 0,0 0-121 15,1 2-85-15,4-1-45 0,-1 1-24 0,6-1-11 16,0 2-7-16,3 2-2 0,1-1 1 16,3 2 1-16,0 0 2 0,4 0 2 0,-2-1 0 15,4 0-5-15,2 0-3 0,0 0-6 16,2-3-3-16,0 2-4 0,0-3-4 0,0-1-1 16,-1-1 0-16,0-3 2 0,-4-1 1 15,1 0 0-15,-4-2 4 0,2-2 2 0,-5-2 2 16,0 1 6-16,-1-1 4 0,-4 2 7 15,-1 2 2-15,-2-1 1 0,-4 2 1 0,1 4-3 16,-2-2-2-16,-2 4-3 0,-1 2-4 16,4 1-2-16,-5 1-10 0,6 4-23 15,1 0-50-15,2 3-133 0,5 1-90 0,3 1-45 16,7-2-20-16,1-1 9 0</inkml:trace>
  <inkml:trace contextRef="#ctx0" brushRef="#br1" timeOffset="216713.6308">14144 8947 42 0,'-3'0'288'0,"0"0"25"16,0 2 9-16,-1-1-41 0,1 2-121 15,1 4-61-15,2 0-31 0,-1 2-12 0,1 0-6 16,1 1-3-16,-1 0-5 0,4-2-4 16,1 1-7-16,-1 0-3 0,4-3 2 15,0 0 3-15,2 0 3 0,-1-3 1 0,4-1 0 16,-4-2 2-16,4-2-5 0,1-2-6 0,-1-4-4 16,1-1-4-16,-1-3-5 0,-1 0-4 15,-4-3-5-15,0 2-1 0,-3-2-2 0,-3 2 0 16,-2 0-2-16,-4 2-1 0,-1 1 0 15,-4 3 0-15,-3 1 2 0,-5 1-2 16,-1 4 1-16,0 2-1 0,-4 4-1 0,3 1-4 16,6-1-9-16,-1 2-22 0,8 2-35 15,6-2-32-15,3 0-55 0,5 1-98 16,1 1-76-16,3-2-25 0,6 0 10 0,3-3 21 16</inkml:trace>
  <inkml:trace contextRef="#ctx0" brushRef="#br1" timeOffset="217064.2753">14866 8635 70 0,'-1'-13'326'0,"-5"1"26"0,0 4 13 15,-3 2-30-15,1 2-146 0,-4 2-76 0,2 1-40 16,-1 2-21-16,-3 1-8 0,5 2-3 15,1 2-7-15,-2 2-5 0,4 2-7 16,3 3-5-16,1-1-4 0,4 1-5 0,1-1-4 16,5 0-2-16,3-2-2 0,0-2-4 15,3-1-2-15,0-1-2 0,2-3 0 0,0-3-5 16,1-1 1-16,-4-2 1 0,0-3 1 16,-1-3 3-16,-4-3 3 0,-4-1 3 15,-3 3 2-15,-1-2 1 0,-5 0 1 0,1 1 2 16,-5 3-1-16,-3 0 0 0,-1 1 3 15,-4 5-1-15,1 2-3 0,-3 2-9 0,2 4-34 16,-1-1-67-16,2 7-145 0,2 5-76 0,1-1-41 16,9-2-10-16,-1 2 19 0</inkml:trace>
  <inkml:trace contextRef="#ctx0" brushRef="#br1" timeOffset="217414.1784">14835 9282 252 0,'-11'-4'385'0,"-2"0"24"16,-2 1 15-16,-1 3-96 0,-2 3-142 15,-3 2-81-15,0 1-45 0,-1 1-23 16,-2 4-13-16,3-1-5 0,6 1-7 0,3 1-3 15,6-2-2-15,4 1-3 0,5-1-4 16,2-2-4-16,7-1-3 0,3-1-2 16,1-4-6-16,6 2-7 0,2-5-1 0,2-2-7 15,1-2 2-15,-1-2 0 0,1-2 6 16,-4-2 4-16,-2-1 8 0,-5 0 5 0,-4 0 5 16,-4 0 3-16,-4 2 3 0,-4 0 3 15,-5 2 0-15,-6 2 1 0,-2 1-2 16,-4 2 1-16,-1 2-4 0,0 1-17 0,-2 2-30 15,6 0-53-15,-2 5-134 0,4-3-92 16,4 3-44-16,6-2-17 0,5-1 17 0</inkml:trace>
  <inkml:trace contextRef="#ctx0" brushRef="#br1" timeOffset="217931.0813">15701 8862 212 0,'-1'-5'314'0,"-1"4"21"15,-1-1 0-15,-3 4-110 0,1-1-79 16,-4 5-35-16,-3 5-17 0,-2 2-1 0,-2 2 3 16,-1 5-2-16,1 1-5 0,-1 0-16 15,1 2-15-15,5-2-16 0,1 2-14 0,2-2-12 16,2-1-8-16,5-2-4 0,-1-3-4 15,5-3-12-15,-1-2-22 0,0-5-31 16,2-2-40-16,-2-5-50 0,-2-1-112 0,0-3-83 16,-4-1-27-16,2-2 5 0,-2-2 23 15</inkml:trace>
  <inkml:trace contextRef="#ctx0" brushRef="#br1" timeOffset="218117.2689">15455 8943 100 0,'1'-6'306'0,"3"2"24"0,-1 2 14 15,3 0-59-15,-1 4-103 0,4-1-63 0,-1 2-25 16,2 2-17-16,0 0-11 0,2 3-9 16,3 1-15-16,1 1-5 0,3 1-10 15,1 0-3-15,1 0-4 0,1-3-6 0,-1 3-6 16,-2-4-8-16,0-1-11 0,-3-1-31 16,0-3-36-16,-7 0-82 0,-1-2-125 0,-3-3-65 15,-3 0-24-15,2-4 6 0,-2-2 29 0</inkml:trace>
  <inkml:trace contextRef="#ctx0" brushRef="#br1" timeOffset="218391.0473">15442 8082 276 0,'-4'1'323'0,"-3"5"14"0,2 3 6 16,-3 6-144-16,-1 2-78 0,-1 0-38 15,2 3-23-15,-1 1-10 0,1-1-10 16,2-1-11-16,1-1-6 0,2 0-8 0,0-3-6 16,-1 0-4-16,0-4 0 0,2 0-5 15,-1-1-10-15,0-6-21 0,0 0-33 16,0-4-71-16,-2 0-119 0,2-2-64 0,-5-3-26 0,3-2 3 15,0-3 22-15</inkml:trace>
  <inkml:trace contextRef="#ctx0" brushRef="#br1" timeOffset="218581.2527">15235 8182 178 0,'0'1'298'0,"1"1"17"0,1 1 13 15,0 2-114-15,2 1-81 0,1-2-42 16,3 2-16-16,1-1-10 0,4 1-5 0,3 1-8 15,0-2-6-15,4 1-10 0,2 0-8 16,-1 0-8-16,1-2-13 0,-1 0-22 0,-4 0-32 16,0-3-53-16,-7 1-119 0,-2-4-84 15,-3-1-40-15,1-1-9 0,-5 1 16 0</inkml:trace>
  <inkml:trace contextRef="#ctx0" brushRef="#br1" timeOffset="218855.2647">15292 7539 214 0,'-3'-3'315'0,"0"6"15"0,0-1 8 0,-4 6-129 16,1 2-91-16,-1 6-52 0,-3 2-21 15,1 1-10-15,1 2-4 0,-1 2 0 0,1-2-4 16,3 1-4-16,1-2-5 0,0-3-6 16,1 0-5-16,3-1-3 0,-1-5-3 15,-1-2-2-15,-1-3-5 0,2-1-13 0,-1-2-21 16,-1-3-29-16,-2-2-52 0,0-2-71 16,-3-3-81-16,-1-1-33 0,1-3-5 0,2-1 18 15</inkml:trace>
  <inkml:trace contextRef="#ctx0" brushRef="#br1" timeOffset="219026.1858">15110 7594 18 0,'0'-3'269'16,"1"2"19"-16,-1 1 18 0,2 1-49 0,1 2-95 15,-3 2-62-15,4 2-26 0,-3 1-14 16,2-1-2-16,1 4-2 0,0-3-1 0,4 5 2 16,2-3-2-16,-1 2-6 0,5-1-10 15,1 2-11-15,2-3-6 0,1 1-18 0,-1-2-23 16,0-2-37-16,1 0-94 0,-4-1-119 15,-2-2-60-15,-2-1-29 0,-4-1 2 0,-6-2 25 16</inkml:trace>
  <inkml:trace contextRef="#ctx0" brushRef="#br1" timeOffset="219307.0966">14766 7774 65 0,'-5'5'301'0,"-2"2"21"16,1 4 13-16,-2 2-45 0,-3 4-125 16,2 1-72-16,-1 1-36 0,-1 0-19 15,2 2-14-15,0 1-6 0,2-1-5 0,1 0-6 16,1-3-1-16,1 0-4 0,0 0 2 15,0-5-4-15,3-4-3 0,-1 0-9 0,-1-4-23 16,0-4-31-16,2-1-67 0,-2-3-79 16,-4-2-69-16,1-2-25 0,1-2-2 0,3-2 26 15</inkml:trace>
  <inkml:trace contextRef="#ctx0" brushRef="#br1" timeOffset="219488.4911">14603 7883 103 0,'1'0'293'15,"1"2"23"-15,-1-1 15 0,1 1-73 16,4 3-97-16,-3-2-51 0,2 3-24 0,0-2-8 16,1 2-6-16,2 2-8 0,3-1-10 15,0 2-8-15,2 0-14 0,-2 0-14 0,0 0-16 16,3 0-15-16,-3 0-28 0,2-1-39 16,-7 0-102-16,1-1-107 0,-6 2-51 15,2-2-21-15,-3 0 9 0,-3 2 28 0</inkml:trace>
  <inkml:trace contextRef="#ctx0" brushRef="#br1" timeOffset="219814.3503">14346 8238 71 0,'4'-3'313'0,"-3"3"23"0,-1 3 8 15,-1 3-41-15,-3 3-131 0,-1 4-74 16,-4 2-41-16,0 3-20 0,-1 0-10 16,-1 0-8-16,3 1-7 0,3-1-2 0,-1 0-7 15,3-2 1-15,1-3-4 0,1-1 0 16,1-3 0-16,0-3-5 0,1-1-3 0,-1-2-11 15,0-3-13-15,-1 0-21 0,-1-5-20 16,-1 1-38-16,0-5-48 0,0-1-58 0,-2 0-51 16,-3 0-13-16,2-2 2 0,-2 0 30 15</inkml:trace>
  <inkml:trace contextRef="#ctx0" brushRef="#br1" timeOffset="219947.1612">14204 8329 55 0,'-1'-3'284'0,"-1"1"30"0,2 0 17 15,0 0-56-15,2 1-92 0,-1 1-61 16,2 1-34-16,2 1-14 0,1 1-7 0,2 1-5 15,4 2-2-15,1 1-10 0,4 0-10 16,1 2-11-16,4 0-14 0,1 1-18 0,2-2-29 16,5-3-48-16,-5 2-124 0,0-4-100 15,-1 0-51-15,0-2-19 0,3-2 12 0,-3-2 34 16</inkml:trace>
  <inkml:trace contextRef="#ctx0" brushRef="#br1" timeOffset="220320.8639">15981 7393 250 0,'-3'4'325'0,"-3"3"18"0,-4 2 11 16,1 2-137-16,-1 3-96 0,-1 1-42 15,2 4-19-15,-1 3-9 0,-1 0-1 0,0 3-1 16,3 1-2-16,-1-2-8 0,3 0-7 15,-1-1-8-15,2-1-7 0,2-4-9 0,1-1-6 16,1-4-13-16,1-2-23 0,1-4-34 16,1-2-45-16,-2-3-92 0,0-2-96 15,-2-2-46-15,2-4-6 0,0-2 19 0,0-1 39 16</inkml:trace>
  <inkml:trace contextRef="#ctx0" brushRef="#br1" timeOffset="220502.9817">15787 7546 235 0,'0'0'322'16,"0"-1"13"-16,1 2 10 0,1-1-133 0,-1 3-87 16,1 0-48-16,1 1-20 0,2-1-8 15,2 3-7-15,3 3-8 0,3-1-6 0,3 3-6 16,5-1-8-16,1 2-5 0,4 0-7 16,1 0-10-16,3-1-18 0,0-3-29 0,2 0-75 15,-5 0-124-15,-2-4-62 0,-1 1-25 16,3-4-3-16,-2 1 19 0</inkml:trace>
  <inkml:trace contextRef="#ctx0" brushRef="#br1" timeOffset="220771.1664">16639 7453 120 0,'0'0'320'0,"-1"3"17"0,-1 2 13 16,0 2-66-16,-1 4-127 0,-2-1-59 0,0 4-29 16,1-1-3-16,-4 2 7 0,3 3 6 15,-3 2 0-15,0 1-2 0,1 1-9 0,-1 1-15 16,0 0-14-16,1-1-12 0,0-1-9 16,2-3-9-16,-2-2-5 0,4 1-4 15,-2-7-1-15,2 0-16 0,0-2-35 0,0-3-56 16,0-4-110-16,-2-1-114 0,-1-3-58 15,3-1-19-15,-4-4 18 0,2-1 45 0</inkml:trace>
  <inkml:trace contextRef="#ctx0" brushRef="#br1" timeOffset="220952.4189">16448 7602 68 0,'0'-1'322'0,"1"-3"24"0,-1 3 16 15,2 1-36-15,0 1-130 0,-1 3-81 16,2-3-41-16,-1 3-19 0,5 2-11 0,0 2-6 15,1-1-11-15,4 2-8 0,1 2-6 16,3 0-5-16,1 3-6 0,5 0-12 0,-2 1-19 16,3-1-30-16,1 0-43 0,-1 0-83 15,-2-1-103-15,0 1-46 0,-1 1-14 0,1-2 16 16,-2 2 33-16</inkml:trace>
  <inkml:trace contextRef="#ctx0" brushRef="#br1" timeOffset="221270.648">16925 8296 178 0,'-3'-1'330'16,"-2"1"21"-16,1 0 13 0,-3 1-91 0,-1 2-103 16,-4 2-59-16,-1 4-27 0,-3 0-14 15,0 1-4-15,-1 2-10 0,4 3-9 0,1-2-9 16,2 3-13-16,2-3-11 0,3 1-5 16,1-1-5-16,-1-1-6 0,5-1-9 15,0-1-15-15,0-2-20 0,0-1-36 0,0-2-45 16,0-4-83-16,-3 0-100 0,3-1-43 15,-1-1-3-15,1-4 19 0,-2-2 35 0</inkml:trace>
  <inkml:trace contextRef="#ctx0" brushRef="#br1" timeOffset="221465.6496">16691 8308 285 0,'2'-1'340'0,"-1"1"18"0,1 0 0 16,1 0-126-16,0 1-85 0,3 2-54 0,2 1-24 15,0 1-14-15,2 1-7 0,2 1-9 16,3 2-8-16,2 0-9 0,1 4-5 0,2-1-10 16,2 1-11-16,3 1-17 0,-2-1-18 15,0 2-28-15,3-1-36 0,-4-1-89 16,-5 1-101-16,-1-1-42 0,-3 2-15 0,-4-3 9 16,-1 2 27-16</inkml:trace>
  <inkml:trace contextRef="#ctx0" brushRef="#br1" timeOffset="221798.9463">16756 8899 122 0,'-3'0'335'0,"-4"2"26"0,3 1 12 16,-6 3-50-16,2 1-123 0,-1 3-70 0,-2 3-33 16,-2 0-15-16,4 1-12 0,-4 1-9 15,4 0-14-15,0-2-13 0,2 2-14 0,4-1-8 16,1-1-8-16,2-2-8 0,0-2-13 15,3-4-24-15,-1 1-36 0,2-4-50 0,-4-2-110 16,0 0-96-16,0 0-41 0,0-4-5 16,0-5 19-16,-1 2 45 0</inkml:trace>
  <inkml:trace contextRef="#ctx0" brushRef="#br1" timeOffset="221997.2701">16569 8917 261 0,'0'-7'348'0,"0"1"17"0,0 0 13 15,2 1-130-15,1 2-97 0,2 2-54 0,-2-1-26 16,5 2-11-16,-2 2-8 0,4 1-4 16,2 3-6-16,1 0-8 0,0 5-8 0,6 1-6 15,0 3-7-15,0-3-8 0,1 3-5 16,2-1-10-16,-2 1-17 0,-2-1-32 0,3-2-48 16,-7 1-114-16,-1-1-102 0,-2-1-47 15,-3-1-14-15,-3 1 17 0,-4-4 40 0</inkml:trace>
  <inkml:trace contextRef="#ctx0" brushRef="#br1" timeOffset="222330.5193">16397 9349 265 0,'-4'3'363'15,"-3"2"16"-15,-1 2 13 0,-3 1-125 0,2 5-120 16,-1-1-66-16,-1 2-34 0,0-1-14 15,1 2-13-15,2-1-4 0,-1 1 1 0,4 0-7 16,1 0-4-16,0-2-3 0,4-2-4 16,-1 0-14-16,2-4-31 0,-1 0-44 0,0-4-101 15,-3-2-102-15,3-1-54 0,-2 0-19 16,-1-2 17-16,2 0 33 0</inkml:trace>
  <inkml:trace contextRef="#ctx0" brushRef="#br1" timeOffset="222513.751">16231 9405 239 0,'5'-4'340'0,"1"3"21"0,0 0 22 0,1 1-110 15,-1 2-92-15,2 3-46 0,1 1-23 16,1 3-15-16,1 2-17 0,3 2-19 16,4 4-16-16,2 2-13 0,5 1-12 0,2-1-25 15,2 1-54-15,-4 2-139 0,-1-1-128 16,1-1-68-16,0-4-37 0,-4 1-1 0,-4-4 40 15</inkml:trace>
  <inkml:trace contextRef="#ctx0" brushRef="#br0" timeOffset="231935.1625">13666 8856 7 0,'0'-2'258'15,"0"1"24"-15,0-2 13 0,0 3-55 16,0-2-83-16,0 1-48 0,0-1-31 0,0 2-16 16,0 0-11-16,0 0-6 0,0 0-7 15,0-1-9-15,0 1-7 0,0 0-6 0,0 0-2 16,0 0 4-16,0 0 1 0,0 0 9 16,0 0 8-16,-1 1 6 0,1-1 6 15,-2 0 2-15,2 2 1 0,0-2-5 0,0 0-4 16,-1 0-8-16,-1 0-2 0,2 0-6 15,0 0-2-15,0 0-4 0,0 0-4 0,0-2-4 16,0 2 1-16,0 0-6 0,0-1-2 16,-3-1 2-16,3 2-3 0,-1 0 3 15,-1 0 0-15,1 0 1 0,-1 0 2 0,-1 0-2 16,-1 0 0-16,1 0-1 0,-2 0-1 16,2 2 0-16,2-2-2 0,-4 0 3 0,2 0 1 15,1 0-1-15,1 0 4 0,-2 0-3 16,1 0-1-16,0 0 1 0,-1-2-4 0,0 2 0 15,1 0-2-15,2 0-1 0,-1 0 1 16,-1 0 0-16,1 2-1 0,-1-2-1 16,0 1 1-16,0 1 0 0,0-1 2 0,0 1-1 15,-1 1 0-15,2 0-1 0,-1-1-1 16,0 0-1-16,1 1-1 0,-1 0 2 0,1 2 0 16,-3-2 2-16,4-2-1 0,-1 0 0 15,-1 1-1-15,2 1 0 0,0-1 1 0,-2-2-1 16,2 1 3-16,0 1-5 0,0-1 1 15,0 1 1-15,2-1 0 0,-2 1 0 0,0-1-1 16,0 0 1-16,2 3 0 0,-1-3 1 16,-1 1-2-16,0 1 0 0,0 0 1 0,2 0 0 15,0 0 1-15,-2-1-2 0,1 0 1 16,1 1 0-16,-1-1 0 0,-1 1 0 16,2-2 1-16,0 0 0 0,-1 3-1 0,1-3 0 15,-1 2 1-15,-1-3-1 0,2 3-1 16,0-1 1-16,0 0 0 0,-2 0 0 0,2-2 1 15,0 1-1-15,-2 3 2 0,1-4 0 16,1 1-2-16,-1 0 0 0,-1 1 0 16,2-2-1-16,1 1 0 0,-3 1-1 0,3-2 1 15,-1 2 1-15,1 0-1 0,-1-1 2 16,1 0-1-16,-3-1 0 0,3 2 3 16,0-2-2-16,0 1-1 0,-1 1 0 0,-1-2 0 15,1 0 0-15,1 0-1 0,-1 0 1 16,1 0 0-16,-1 0 0 0,1 0 2 0,-1 0-2 15,1 0 1-15,-2 0-1 0,2 0 0 16,0 0 0-16,0-2-1 0,1 1 1 16,-3 1 0-16,2-2 0 0,1 2 0 0,-3-1 0 15,3 0-1-15,-3 1-3 0,-1-2 2 16,2 2-1-16,-1-2 2 0,-1 2 1 0,0 0 0 16,3 0 3-16,-3-2-1 0,3 2-1 15,-1-1 0-15,-1 1 1 0,1 0 0 0,1 0-3 16,0-2 0-16,-1 1-2 0,1 0 1 0,1-1-1 15,-1 0-2-15,0 1 4 0,0 1-1 16,-2-1 0-16,1 0 0 0,-2 1 2 16,0-2 2-16,1 2 2 0,-1-2-2 0,0 2 2 15,2-1-1-15,-2-1-1 0,0 2-2 16,2-2 3-16,-2 1-1 0,0 0 0 0,0 1 2 16,0-2 0-16,0 0 2 0,0 1-1 15,0 1 0-15,0-1 1 0,0-2 0 16,0 3-1-16,0 0 0 0,-2-2 3 0,2 1-2 15,0-1-2-15,0 2 1 0,-2-2-1 16,2 1-2-16,0 0-1 0,0-1 3 0,0 1 0 16,-1 1 0-16,1-3-2 0,0 0 2 15,0 3 0-15,0-2 0 0,0 1-3 16,-2 1 3-16,2-2 0 0,0 1 0 0,0-1-2 16,-1 0 1-16,-2 1 0 0,3 0-1 15,0 1 1-15,0-2 0 0,-2 1 0 0,2-1 1 16,-1 1 3-16,-1-1-1 0,2 2 1 15,0-1 3-15,-1 1-1 0,1-2 0 16,-2 2 1-16,2-1 0 0,-2-1-1 0,2 2 1 16,0-2 1-16,-3 1-4 0,3 0-1 0,-2 1 1 15,2 0 1-15,-1-2-2 0,-1 1 0 16,1-1-2-16,-1 2 2 0,0 0 1 16,1-1 0-16,-1 1-2 0,1 0-1 0,-1-2 1 15,-1 2-1-15,0 0 0 0,3-1 0 16,-3 1 0-16,1-2-4 0,-1 2 4 0,1 0-1 15,1-1 0-15,-1 1 0 0,1-2-1 16,-1 2 2-16,0 0-1 0,2-2-1 0,-1 2-1 16,-1 0-1-16,1-1 0 0,-1 0 0 15,2 1 1-15,-3 0 1 0,2 0-2 16,-1-2-2-16,1 2 2 0,-3-1 0 0,3 1-1 16,-1 0 1-16,0 0 3 0,-1 0-1 15,2 0-2-15,-1 0 2 0,0 0-1 0,2 0 2 16,-1 0-1-16,-1 0 0 0,1 0-1 15,1 1 0-15,-2-1 1 0,2 0-2 16,-3 0 0-16,3 2-1 0,0-2 1 0,-1 0 0 16,-1 0 1-16,2 1 1 0,-2 0 0 15,2-1 1-15,-3 2-2 0,3-2-1 0,-1 2 0 16,-1-1 0-16,0-1-1 0,2 0 0 16,0 2-1-16,-1-2 2 0,-1 0 0 15,2 1 0-15,0-1 0 0,-1 2 0 0,-1-1 0 16,2 1 2-16,-2-1-2 0,1 1 0 15,-1-1 1-15,1 2-1 0,1-1 1 0,-2 1-1 16,0-2 0-16,2 2 0 0,-2-1 0 16,2 1 0-16,-2-1 0 0,2 0 0 0,0 1 1 15,0-1-1-15,0 1 2 0,0 0-2 16,0-2 0-16,0 2 0 0,0-1 0 0,0 0 0 16,2 0-2-16,-2 1 2 0,2-1 0 15,-2 1 2-15,0-2-4 0,2 0 4 0,-2 3-1 16,2-2 2-16,-2 0-3 0,0 0 0 15,1-1 1-15,-1 3-1 0,2-2-1 16,-1-1-2-16,-1 3 3 0,2-3-1 0,-2 2-1 16,0-2 2-16,3 1 2 0,-3 0-2 15,2 0 0-15,-1 0 0 0,1-2 0 16,0 2 0-16,-1-1-2 0,1 1 2 0,-1-1-1 16,1 0 1-16,1-1 0 0,0 2 0 15,-1-2 0-15,-1 1 0 0,2-1-1 0,-3 0 0 16,2 2-1-16,1-2 2 0,0 0 2 15,-1 2-4-15,1-2 2 0,1 1 2 0,-3-1-2 16,2 0 0-16,0 2-2 0,0-2 2 16,-1 0 0-16,-1 0 0 0,1 0 0 15,1 0 0-15,-3 0 0 0,3 0 0 0,-3 0 0 16,2-2 0-16,1 2 0 0,-1 0 0 16,0-1-1-16,-1 1 1 0,1-2-1 15,-1 2-1-15,-1 0 1 0,3 0 1 0,0-2 0 16,0 2-4-16,-1-1-2 0,1-1-8 0,0 2-15 15,2-2-16-15,-1 0-14 0,0-1-6 16,1 1-41-16,-2-4-65 0,-5 5-77 0,2 1-108 16,-6 1-54-16,6-1-23 0,-1 2 25 15,-1 2 63-15</inkml:trace>
  <inkml:trace contextRef="#ctx0" brushRef="#br0" timeOffset="238463.6523">15481 8106 198 0,'0'-2'254'0,"0"1"2"0,0-1-41 16,0 1-64-16,0-1-52 0,0 1-26 15,0-1-14-15,0-1-5 0,-1 3 1 0,-1-2-2 16,2 1-2-16,-1 0-5 0,1 1-2 16,-3 0-3-16,3 0-4 0,-2-2-5 0,2 2-1 15,0-1-5-15,-1 1 1 0,1 0-2 16,0 0 2-16,0-2-1 0,0 2-3 16,0 0 2-16,0 0 0 0,0 2-1 0,0-2 1 15,0 0 1-15,0 0-1 0,-2 0 1 16,2 0 3-16,0 1-1 0,0 1-1 15,-1-2-3-15,-1 2 1 0,0 0-3 0,1 0-2 16,-1-1-4-16,1 1 0 0,-3 1-2 16,1 0-1-16,-2 0-3 0,1 1 2 0,1 1-2 15,0-1-1-15,-2 1 0 0,1 2-1 16,0-2 0-16,0 4 0 0,0-2-2 0,-2 0 3 16,3 1-2-16,-2 1-1 0,1 0 0 15,1 0-1-15,0-2-3 0,0 3 1 0,0-1-1 16,-3 0 1-16,2 0-3 0,0-2 2 15,0 1-2-15,1-1 0 0,0-1 0 0,1 0 0 16,-1 0 0-16,2-1-1 0,-3-1 1 16,2 1 0-16,-2 0 0 0,3 0 0 15,-1 0 1-15,-1-1-1 0,1 0 1 0,1 0-1 16,-1-1 3-16,1 0-3 0,-1-1-1 16,0 2-1-16,2-2 2 0,-1 0-1 0,-1 0 0 15,2-1 0-15,0-1 1 0,0 2 0 16,0-2 0-16,0 0 1 0,0 0 0 15,0-2-1-15,0 2 0 0,2 0 0 0,-2-1 0 16,1-1-5-16,1-1-2 0,1-2-16 16,-1 2-22-16,1-4-38 0,-1 1-39 0,-1-1-47 15,-1 0-100-15,0 2-79 0,-3-1-26 16,1 0 9-16,1 0 24 0</inkml:trace>
  <inkml:trace contextRef="#ctx0" brushRef="#br0" timeOffset="239463.2923">15289 8169 122 0,'-2'-2'249'0,"1"2"13"0,-1-2-28 0,1 2-57 15,-3-1-52-15,4 1-27 0,-1-1-15 16,-1 1-1-16,1 0-2 0,-1-2-1 0,0 2-4 16,2 0-4-16,-3 0-8 0,3 0-3 15,-2 2-7-15,2-2-2 0,-3 1-4 0,3 0 0 16,0 1-2-16,0 0 1 0,2-1-3 16,-1 1-1-16,-1 0-5 0,2-1-1 0,0 1-1 15,-1 0-8-15,3 1-3 0,-3-2-4 16,1 1-5-16,1 1-1 0,0 1-8 0,0-2-1 15,-1 1-2-15,2 1 0 0,1-2-1 16,0 3-2-16,0-1 0 0,0-1 0 0,1 1-2 16,0-2-1-16,-1 1 2 0,1 0 1 15,1 0 3-15,-1 0 3 0,3 2 1 16,-1-4 0-16,-1 2 0 0,2 2-1 0,-1-4 0 16,0 2 0-16,0 0 0 0,-2 0 1 15,3 0 1-15,-4 0 0 0,0 0 0 0,2 0-1 16,-3-1 3-16,1 1-2 0,-1-2-1 15,-2 2 0-15,3-1-1 0,-2-1 2 16,0 1-2-16,2-1 0 0,-2 1 0 0,2-1-2 16,-2 2-1-16,0-1 0 0,2-1 1 15,-2 1-1-15,2-1-1 0,-2 2-1 0,0-1 4 16,2-1-3-16,-2 1-1 0,0-2 1 16,0 3 1-16,-3-2-2 0,4-1 0 15,-3 1 1-15,1-1 3 0,-1 2 2 0,-1-2-1 16,2 2 2-16,-2-2 1 0,0 0 1 15,0 0-2-15,0 0 3 0,0 0 0 0,0 0 2 16,0 0-1-16,0 0 1 0,0 0 6 16,0 0 1-16,0 0 7 0,-2 0 0 15,2-2 3-15,-1 2-3 0,-1-2 0 0,1 2-5 16,-1-1-6-16,0 1-1 0,1-1-2 16,-1 1 1-16,0 0-2 0,-1-3-2 0,2 3-1 15,-2 0 0-15,1 0-2 0,1 0 1 16,-2-2-4-16,1 2 3 0,0 0 0 15,-1-1 1-15,0 1 1 0,1-2-1 0,-1 2 3 16,1-2-4-16,-1 2 2 0,2-1-2 16,-4 0 0-16,4 1-1 0,-2-3 1 0,-1 3 5 15,1-3-1-15,-2 1 1 0,2 1-2 16,0-1 1-16,0-1-2 0,-2 2-3 0,2-1-4 16,-2 0 0-16,2 0 0 0,0 2 1 15,0-3-1-15,-1 1 3 0,1 1 0 0,2-1 0 16,-5 1 0-16,3-1 0 0,-1 1-1 15,-1-1 0-15,2 0-1 0,0 0-2 0,0 2 2 16,0-3 0-16,-2 1-1 0,2 1-2 16,1 1 4-16,-1-2-1 0,0 1-1 15,1-1 2-15,-1 1 0 0,0-1 0 0,1 0 0 16,-1 1 0-16,2 0-1 0,-3-1 2 16,0 1-1-16,2-2 1 0,-1 1-1 0,0 1 1 15,0-1 1-15,0-1-4 0,-1 0 1 16,3 2-3-16,-2-2 0 0,-1 1-1 15,0-1-3-15,2 2 0 0,-2-1-1 0,0-1-1 16,0 1-4-16,0 1-6 0,-1-1-19 16,2 2-27-16,-1-1-36 0,2 1-22 0,-1 1-20 15,2-1-58-15,-3 2-68 0,1 1-124 16,-2 0-49-16,-1 2-19 0,-3 1 4 0,2 0 50 16</inkml:trace>
  <inkml:trace contextRef="#ctx0" brushRef="#br0" timeOffset="245458.3281">29164 8152 21 0,'0'0'295'16,"0"0"26"-16,0 0 9 0,0 0-33 0,0 0-119 15,0 2-69-15,0-2-36 0,0 3-16 16,0-2-5-16,0 0-1 0,0 3-3 16,0 0-7-16,0-1-2 0,0 1 1 0,-3-2-1 15,3 1 1-15,-3 1-2 0,0-1-6 16,0 3-6-16,-3-4-4 0,-1 3-10 0,2-3-5 15,1 1-4-15,-3 1 0 0,1-1-2 16,2-2 1-16,-3 2-2 0,2-1-2 0,2-2 1 16,0 0-2-16,-2 0 1 0,1-2-1 15,-1 1 0-15,2-1 2 0,-2-1-2 16,2 0 1-16,-2 0 2 0,0 1-1 0,1 0 0 16,-1 2 0-16,0-2 3 0,0 4-2 15,0-2 1-15,-1 2 1 0,-2 0 1 0,4-1 1 16,0 3-1-16,0-1 3 0,0-2 1 15,3 4 2-15,-3-2-1 0,1-1-3 16,2 3 1-16,1 0-4 0,0 1-6 0,0-2-8 16,1 2-12-16,1-1-19 0,3 0-40 15,0 2-39-15,-2-3-100 0,-2 1-93 0,1-1-43 16,1 1-7-16,0 1 23 0,-1 1 34 0</inkml:trace>
  <inkml:trace contextRef="#ctx0" brushRef="#br0" timeOffset="245617.7458">29033 8425 146 0,'2'6'351'16,"-1"-3"31"-16,1-1 20 0,-2-1-55 16,0 1-110-16,0-2-72 0,0 1-46 0,0-1-22 15,0 0-20-15,2 0-19 0,-2-1-19 16,3 1-20-16,-2-2-16 0,3 1-34 16,-1-2-60-16,-2-2-88 0,-2 1-143 0,-2-1-76 15,-2 1-30-15,-2-4 5 0,-1 2 46 16</inkml:trace>
  <inkml:trace contextRef="#ctx0" brushRef="#br0" timeOffset="246296.9868">28756 8244 158 0,'-6'-4'308'0,"0"2"23"0,1-1 19 15,4 0-98-15,-1 0-77 0,0-2-48 16,2 1-32-16,0-1-17 0,4 1-16 16,-3-3-17-16,1 2-18 0,3-1-12 0,-1-1-8 15,1 2 0-15,-2-1-1 0,0-2 4 16,4 0 3-16,-4 3 2 0,2-3 0 0,-2 2 0 16,1-1-3-16,1 0-3 0,-2 3-2 15,1 0 0-15,0 2-2 0,0 1-2 0,0-1 0 16,2 2-1-16,2 2-2 0,-1-1 0 15,-1 2 0-15,2 0 0 0,-3 0 0 16,-1 0 1-16,0 0-1 0,-1 2 0 0,-2-2 0 16,3 0 0-16,-4 1 0 0,0 1 1 15,0-2 1-15,-4 2 3 0,4 0 1 0,-3 0 0 16,0 0 2-16,-2-2 0 0,-1 3-1 16,-2-1 0-16,-1 0-2 0,-1 1 0 15,-1-2-2-15,-2-1-2 0,1 0 1 0,-1 0-2 16,0-1 0-16,-1 1-2 0,1-3 1 15,-2 0-2-15,0 0 2 0,1-2-1 0,2 1 2 16,0-1 0-16,0-1 0 0,2 0-2 16,1 0 2-16,3 1-1 0,-1 0-3 15,6 0-3-15,-1 1 0 0,2-1-1 0,2 1-3 16,-1-2 2-16,1 1 2 0,3-1 2 16,-2 1 0-16,1 1 3 0,1 0 2 0,-2-1-2 15,2 0 1-15,-2 2-2 0,1 2 1 16,-1 0 2-16,0-1-2 0,1 2 2 15,0-2-1-15,-1 3 1 0,-2-1 0 0,3 0 1 16,-1 2 4-16,0-2 0 0,-1 2 2 16,1 0 0-16,-2 0 5 0,-1-2 3 0,-3 2 3 15,0 0 4-15,-3 1 2 0,-4-4 2 16,-4 3-1-16,-2-2-3 0,-3 2-1 0,-1-2-5 16,0-2-5-16,0 0-2 0,1 1-2 15,5 1-5-15,-2-3 1 0,7 2-1 0,-1-2-4 16,4 0-7-16,2-2-21 0,2 2-38 15,2-1-48-15,2-3-49 0,2 2-107 0,0 0-83 16,4-1-33-16,2 0 13 0,2 0 35 16</inkml:trace>
  <inkml:trace contextRef="#ctx0" brushRef="#br0" timeOffset="246522.2685">28730 8125 279 0,'4'-7'307'15,"3"-1"21"-15,-2 1-34 0,1-2-91 16,0-2-60-16,-1-1-29 0,0 0-14 16,-2-1-10-16,0 0-4 0,-1 0-8 0,-2 0-7 15,0 1-11-15,0-2-9 0,-2 4-6 16,1-1-7-16,-1 4-8 0,0-1-8 0,1 1-7 16,-1 1-5-16,0 3-5 0,2-2-5 15,0 3-8-15,0 1-15 0,4 0-32 0,-1 2-42 16,2-1-54-16,-4 1-133 0,-1-1-78 15,-1 5-31-15,1-2 6 0,-2 3 31 0</inkml:trace>
  <inkml:trace contextRef="#ctx0" brushRef="#br0" timeOffset="246780.3907">28425 8176 151 0,'-9'6'277'0,"2"-2"20"0,1 2-11 16,-1-2-74-16,1 1-61 0,1 0-32 15,-3 0-16-15,2-2-10 0,-1 3-8 0,-1-4-12 16,-1 3-14-16,1 0-15 0,0-2-13 16,0 0-10-16,-1-1-6 0,3 0-4 15,-1 1-8-15,1-1-12 0,-1-2-22 0,1 0-29 16,3 0-38-16,0-2-65 0,0 2-101 15,1-3-58-15,1 1-18 0,1 2 10 0,0-4 27 16</inkml:trace>
  <inkml:trace contextRef="#ctx0" brushRef="#br0" timeOffset="247697.3092">28284 8072 111 0,'-2'0'304'0,"2"-1"23"0,0 1 15 0,-1 1-69 16,-1 1-89-16,1 1-47 0,-4-1-31 15,2 1-12-15,-2 3-11 0,0-2-14 0,2 1-20 16,-3 1-15-16,3-1-15 0,-2 2-8 16,3-1-5-16,1-1-6 0,-1 2 0 15,0-1 0-15,2 0-2 0,-1-2 0 0,-1 1 2 16,0-1-1-16,2 1-2 0,-3-1 3 15,2 1 0-15,-5-2-2 0,-1 1 1 0,1-1 1 16,-2 0 1-16,-3 0 1 0,1 1-2 16,-2-2-2-16,-1 0-1 0,0-1 0 0,-2 1 0 15,0-1 0-15,1 0 2 0,-2-1 1 16,-1-1 0-16,3 1 0 0,-2-1 0 0,2-1-2 16,0-1 1-16,1 2-1 0,2-2 2 15,2-2-2-15,0 2 2 0,3-2-2 0,3 2 1 16,0-4-4-16,3 3 1 0,1-5-2 15,2 4 1-15,2-2 0 0,0-1-2 16,3-1 2-16,0 0 3 0,1 1-2 0,-1 0 2 16,2 0 2-16,-1 4 0 0,-1-1-1 15,0 1 1-15,1 2-1 0,-2 1 0 16,-1-1-1-16,1 4 2 0,-1-1 1 0,0 1-1 16,0-1 1-16,-1 4-1 0,-2-2 1 15,1 1-1-15,-3-1 2 0,1 2 0 0,-2-1 0 16,-2 0 0-16,2 3 0 0,-1-1-2 15,-1-1 0-15,0 2 0 0,1-1 2 0,-2 0-2 16,-2 1 0-16,0-1 2 0,-3 1 0 16,0-2 1-16,-1 1 2 0,-4-1-1 0,4-1-1 15,-6 1-2-15,3-2 2 0,-1-2-1 16,1 1-1-16,-3-1 0 0,4-1 1 0,-1 0-1 16,0-1 1-16,-2-1-2 0,6 1 0 15,-1-2 0-15,2-2-3 0,0 2-1 0,4-2-1 16,1 2 1-16,0-2-2 0,1 0 0 15,2-1 4-15,-1 2-2 0,2-1 4 16,0 2 0-16,-2-1 0 0,1 1 2 0,-1 0 2 16,2 1 0-16,-2 1 1 0,-2-1 1 15,2 2 1-15,-1 0-1 0,-4 2 0 0,2-1-4 16,-2 1 2-16,-2 1-2 0,1 0-2 16,2 0 0-16,-1-1 0 0,2 0 0 15,-2 3-1-15,-2-2 0 0,3-1 1 0,-1 2-1 16,0 0 1-16,-1-1 0 0,-1 2 0 15,-2-3 0-15,0 3 0 0,-1-2 0 0,-1 0 0 16,2 1 0-16,1-3-1 0,-2 0-1 16,2-1 2-16,2 0 0 0,1-1-2 15,0 0-2-15,2-5 4 0,2 2-2 0,-3-2 2 16,4 0 0-16,-2 0 0 0,2-1 4 16,2-1 0-16,-2-1 4 0,0 0 2 0,2 2 7 15,0-2 1-15,1 0 0 0,-2 1 2 16,3-1-3-16,-1 2-2 0,0-1-5 0,0 3-4 15,4-2-9-15,-1 1-11 0,2 1-20 16,0 0-31-16,0 1-39 0,1 0-40 16,-3 1-104-16,1-1-82 0,-2 0-29 0,2 2 2 15,1-3 26-15</inkml:trace>
  <inkml:trace contextRef="#ctx0" brushRef="#br0" timeOffset="247902.1376">27958 7867 12 0,'3'-4'279'16,"0"0"29"-16,1 2 15 0,-3-1-44 16,3 3-98-16,-1-2-58 0,-2 2-29 15,5 2-14-15,-3-2-2 0,4 0-3 0,-1 3 1 16,-1-2-10-16,3-1-13 0,-2 1-14 16,1 1-9-16,1-2-11 0,-2 2-8 0,1-2-7 15,0 0-8-15,-2 0-22 0,0 1-28 16,-4-1-32-16,2 1-32 0,-3-1-62 0,0 0-94 15,-3 2-50-15,-2 1-12 0,-1 1 16 16,-1-3 22-16</inkml:trace>
  <inkml:trace contextRef="#ctx0" brushRef="#br0" timeOffset="248224.337">27569 8032 60 0,'0'6'246'0,"-1"-1"22"0,-1 1-17 16,2-2-37-16,-2 2-56 0,2 0-32 0,0-1-7 16,2-1-7-16,-2 2-1 0,2-1-5 15,-2 0-8-15,0 2-12 0,0-1-19 0,0-2-16 16,-2 2-13-16,0-1-8 0,1 1-8 15,-1-2-6-15,-1 1-4 0,0-2-4 16,-2 3-1-16,-1-3-3 0,0 1-4 0,-1-1 2 16,-1-1-2-16,-3 2-3 0,2-1-5 15,1-1-10-15,0 0-19 0,-1 0-32 0,2-2-34 16,1 0-54-16,-2 0-96 0,-5 0-75 16,5-2-24-16,3 0 7 0,2-2 21 15</inkml:trace>
  <inkml:trace contextRef="#ctx0" brushRef="#br0" timeOffset="248886.77">27408 8077 24 0,'0'-3'267'0,"-2"-1"28"0,2 1 13 16,-1-2-60-16,1-1-78 0,0 1-52 16,-2 0-30-16,2 1-21 0,0-3-11 0,2 1-12 15,-2 2-10-15,3-2-13 0,0 0-8 16,0 1-3-16,1-1-1 0,-1 1 3 0,0 1 4 15,1 0 4-15,-4 1 7 0,3 1-1 16,-3 2-2-16,2-1-2 0,0 1-2 16,-2 0-2-16,1 1-3 0,-1-1-4 0,2 2 1 15,0 1-5-15,1 0-1 0,-2 1-4 16,4-1-4-16,-2 2 2 0,2 0 0 0,-1 1-2 16,0-1 1-16,-3 1 1 0,-1-1 3 15,0-1-3-15,-1 3 2 0,-3-5 1 16,1 3 0-16,-3-1-2 0,2-1-1 0,-1 2 1 15,-3-2 4-15,1 0-1 0,-3-1 1 16,1-1 3-16,1 0-2 0,-1 2 1 16,1 0 0-16,-1-1-4 0,-1 1 0 0,-1 0 0 15,0 0-1-15,-1-1 0 0,0 2 0 16,3-1 0-16,-4 0 0 0,7 1-2 0,0-1 0 16,2 0-2-16,1 0 1 0,1-1-2 0,2 1 0 15,0 0 1-15,2 0 0 0,0-1 0 16,-1 0 2-16,3 1-1 0,-1 2 1 0,2-2 0 15,-4 1 0-15,2 0 0 0,-1 0 5 16,0-1 0-16,-2 2 4 0,-2 0 2 16,0-2 2-16,-1 4 0 0,-2-5-3 0,1 3-1 15,-3-1-1-15,1 3-1 0,-2-5-2 16,0 3 0-16,-2-1 0 0,0 1-1 0,2-1 1 16,-4-2-2-16,0 1 0 0,2-1 5 15,-1-1 0-15,1-1 3 0,0 0 2 16,2-3 4-16,-1 1 0 0,1-1 1 0,3 2-2 15,0-2 0-15,2-2 0 0,0 3-1 16,3-2-3-16,0 0-3 0,0-1-2 0,0-1-1 16,3 0-4-16,-2 0 3 0,1 0-3 15,1-1 2-15,0-1-2 0,1 2-2 16,0-1 0-16,1-1-3 0,4 2-8 0,-1-1-18 16,1-1-44-16,3 1-51 0,-6 1-139 15,1-2-95-15,-2 1-44 0,4-3-9 0,-1-1 28 16</inkml:trace>
  <inkml:trace contextRef="#ctx0" brushRef="#br0" timeOffset="249055.0483">27427 7834 351 0,'0'-1'394'15,"-3"-1"26"-15,1 2 20 0,2-1-146 16,-1 1-105-16,-2-2-73 0,3 2-39 0,0 0-25 15,0 0-26-15,0 0-22 0,3 0-40 16,-2 0-61-16,1 2-102 0,-2-2-127 0,4 1-66 16,-1 1-24-16,1-1 9 0,-4-1 46 15</inkml:trace>
  <inkml:trace contextRef="#ctx0" brushRef="#br0" timeOffset="249647.5918">26949 8086 105 0,'2'0'300'0,"0"0"26"0,-2 0 9 16,0-1-78-16,0 1-102 0,0 0-55 15,0 0-33-15,0-2-13 0,-2 2-6 0,0 0-2 16,1 0-7-16,-2 0-10 0,-1 0-4 16,-2 0-8-16,0 2 3 0,0-2-4 0,-1 1 2 15,1 1 1-15,-2-2 0 0,-1 2-3 16,1 0 0-16,-2 0-2 0,-1-1 3 0,3 2-5 16,0 0 1-16,-1 2-3 0,3-3 1 15,1 2-4-15,0 0-1 0,2 1 1 16,-1-2 1-16,3 1-1 0,-1 1 1 0,2 1 1 15,0-2 1-15,2 0-1 0,-1 1 2 16,1 0 3-16,0-3 0 0,-2 3 1 0,0-2 2 16,-2 4 4-16,-3-5 1 0,-2 4-4 15,-1-2 1-15,-4 3-3 0,-2-3-4 16,3 2-2-16,-4-1-3 0,2-1-2 0,2-2 0 16,-2 1-2-16,7 0-3 0,-2-2-11 15,4 2-31-15,1-3-54 0,3 2-81 0,3-1-135 16,2 1-73-16,2 2-31 0,2-1 12 15,2 1 41-15</inkml:trace>
  <inkml:trace contextRef="#ctx0" brushRef="#br0" timeOffset="249797.336">26873 8380 282 0,'0'0'378'0,"2"0"25"16,-1 0 11-16,-1 0-125 0,0 0-124 0,0-1-92 15,-1-1-69-15,1 1-65 0,0-1-73 16,0 2-115-16,-2-3-80 0,2 3-32 16,0-2 4-16,0 2 29 0</inkml:trace>
  <inkml:trace contextRef="#ctx0" brushRef="#br0" timeOffset="250068.8919">26768 7960 47 0,'-4'-2'304'0,"1"0"24"0,2 2 15 16,-3 0-37-16,3 1-108 0,1 2-67 15,-3 3-33-15,1 0-20 0,0 2-8 16,2 1-10-16,0 1-15 0,-2 0-13 0,0 1-14 15,0 1-5-15,2-1-5 0,-3-1-3 0,2-1-5 16,-1 0-15-16,-1-1-24 0,-4-2-38 16,4-2-69-16,-4-1-128 0,0 0-68 0,1-1-23 15,3-2 7-15,-4-2 27 0</inkml:trace>
  <inkml:trace contextRef="#ctx0" brushRef="#br0" timeOffset="250531.4133">26643 8026 141 0,'-4'0'303'0,"1"-1"23"0,-2 1 13 0,1 0-83 16,-4 0-78-16,0 0-45 0,-2 1-22 16,-2 0-7-16,-1 3-6 0,2-3-8 0,-1 2-13 15,0 0-13-15,0 2-9 0,2-1-13 16,2 0-9-16,3 1-11 0,-2 1-7 15,2-1-4-15,4-1-3 0,-1 2-3 0,0 0-2 16,4 1 1-16,0 0-1 0,-1 2-1 16,-1-2 0-16,3 1-1 0,-1 1 0 0,-2 0-2 15,3-2-2-15,-6 1 1 0,1 1 2 16,1-3-3-16,-1 1-1 0,-3-1-1 0,1 0-3 16,-3-1 0-16,1 1-2 0,-3-2-1 15,-1 1-2-15,0-1 0 0,0-2 2 0,-2 1 0 16,3-1 4-16,-5-1-1 0,2-1 4 15,2-1 2-15,0-1 2 0,0-1 0 0,0 1 0 16,2-1 0-16,0-2 0 0,3 2 0 16,1-1 0-16,1 0 0 0,3-1 2 15,2-1-2-15,-1-1 4 0,4-1-2 0,0-1 4 16,2 2-1-16,1-2-1 0,1 0 1 16,-3 0-2-16,4 1-5 0,-4 0-7 15,3 3-20-15,-4 0-38 0,0 2-44 0,-3-2-68 16,-2 5-130-16,-2-2-64 0,-1 0-17 15,0 1 15-15,-2 1 36 0</inkml:trace>
  <inkml:trace contextRef="#ctx0" brushRef="#br0" timeOffset="251113.9057">26069 8035 169 0,'3'-2'285'0,"-2"1"13"16,4 0-15-16,0-3-87 0,1 3-75 15,-1 0-43-15,4-2-17 0,-2 1-11 16,-1-1 1-16,1 3-3 0,2 0-6 0,-3 0-3 16,1 2-5-16,-1-1 2 0,0-1-4 15,0 4 0-15,-2-3 1 0,-1 1-2 0,0 2-4 16,0-2-1-16,0 3-6 0,-3 0-4 16,4-2-1-16,-4 2-1 0,-4-2-1 15,3 2 1-15,-2 0 1 0,-2 1-1 0,-2-2 0 16,-2 1-2-16,0-2-4 0,-3 1 0 15,2-2-2-15,-3 0 1 0,0 0-6 0,4 0 1 16,-3-2 0-16,2-2-2 0,0 0-2 16,0 1-1-16,0 0-4 0,-2-2 1 15,4 0-4-15,-1 0-2 0,3-2 3 0,1 2 0 16,2-1 1-16,1 1-2 0,1 0 3 16,2-2 1-16,1 2 2 0,3-1-1 0,-1 1 0 15,1 0 5-15,3 0 0 0,-2 1 0 16,2-1-1-16,0 3 0 0,1-2 1 15,-2 2 0-15,-1 0 0 0,2 2 0 0,0-2 0 16,-2 1 0-16,1 3 0 0,-2-2-3 16,-1 0 0-16,1 1-1 0,-4 1 0 0,-1-2-2 15,0 1-1-15,-1 0 1 0,-4 0 1 0,1 2 3 16,-3-2-2-16,1 1 2 0,-2 1 1 16,-1-2 1-16,0 1 0 0,3 0 1 15,0 1 2-15,-3 0 0 0,0-1-1 0,0 2 1 16,0 0 1-16,-3 0 3 0,3 0-1 15,-4 2 4-15,1-2 1 0,-2 1 7 0,-1 1-2 16,1 0-1-16,-3-1-2 0,-1-2 0 16,4 3-4-16,-2-1-3 0,2-3-4 0,1 0-4 15,1-1-4-15,0-2-14 0,3 1-24 16,1 0-30-16,2-4-46 0,-2 0-127 16,-3-1-81-16,0 2-29 0,3-3-4 0,0 1 20 15</inkml:trace>
  <inkml:trace contextRef="#ctx0" brushRef="#br0" timeOffset="251663.0368">25651 8065 42 0,'7'-4'277'0,"-2"-1"18"0,2 0 8 16,-1 0-58-16,2 1-105 0,-1-3-60 16,-1 3-35-16,2-2-16 0,-2 0-11 0,-1 1-7 15,2-1-5-15,-3 2-1 0,1-1-5 16,-1 3 0-16,0 1-2 0,-3 0 6 15,4 1 5-15,0 0 5 0,0 0 2 0,0 1 1 16,2 0 2-16,0 1-3 0,-3 1-6 16,1-1-1-16,2 2-3 0,-6-1 1 0,4 0-1 15,-2 0 0-15,-3 2 2 0,0-2-1 16,-3 1 1-16,-2 0 2 0,-1 1-2 16,-1 0-1-16,-1-2-1 0,0 2-1 0,-1-3-3 15,0 1 0-15,0 0-2 0,-1-1 0 0,2-1-2 16,-4-1 2-16,3-1 2 0,1-1-1 15,0 1 3-15,0-4 3 0,2 3 2 16,0-3 4-16,1 1 3 0,2-2 1 0,0 1 2 16,3-1 0-16,-4 0 3 0,4 0 1 15,0-3 0-15,0 4 4 0,2-4-1 0,0 2-2 16,-2 1 2-16,1-3-3 0,1 3 0 16,-2 0 1-16,1 0 2 0,-1 1 1 15,0 0 1-15,-1 3 2 0,1-1-1 0,-2 1 3 16,2 1-3-16,-1 1-5 0,1 1-2 15,-4 1-8-15,3 2-3 0,-1 2-8 0,1 2-1 16,-1 1-2-16,-1 1-1 0,3 1 0 16,-1 1 0-16,-1 1 1 0,1 1-1 0,-1-1 3 15,0 3 1-15,-1-2 0 0,0 1 1 16,0-1-2-16,-2-2 1 0,2 0-2 0,-5-4-2 16,3 2 0-16,-1-4-7 0,-1-1-4 15,3 0-10-15,-6-3-20 0,4 1-22 0,0-2-20 16,-3-2-26-16,0-2-21 0,1 1-52 15,2-3-47-15,-1 0-45 0,-2-1-34 0,1-2-3 16,4-1 15-16,-1-2 51 0</inkml:trace>
  <inkml:trace contextRef="#ctx0" brushRef="#br0" timeOffset="251828.9055">25523 8017 182 0,'7'-6'266'0,"-3"-1"14"16,1 2-35-16,0 1-62 0,-1 1-57 0,-1 1-34 15,-1 1-17-15,-2-2-6 0,0 6-6 16,0-2-2-16,-2 2-7 0,-1 1-8 0,-1 3-8 15,-1 3-5-15,0 0-9 0,1-1-6 16,0 2-5-16,1-2-4 0,1 0-11 0,1 0-12 16,-1 0-21-16,2-3-28 0,2-2-34 15,-2 0-84-15,0-4-92 0,0 0-41 16,0 0-7-16,5-4 12 0</inkml:trace>
  <inkml:trace contextRef="#ctx0" brushRef="#br0" timeOffset="252034.8943">25912 7683 41 0,'0'0'287'0,"-3"0"22"0,0 3 11 16,0 2-46-16,-5 3-120 0,1 1-69 15,-2 0-35-15,3 2-21 0,-2 3-10 0,1-4-7 16,0 3-12-16,0 1-20 0,-1-3-23 15,0 3-59-15,-6-2-107 0,0-1-59 0,-2-2-26 16,2 1 0-16,0-2 10 0</inkml:trace>
  <inkml:trace contextRef="#ctx0" brushRef="#br0" timeOffset="252647.2635">25538 7920 32 0,'0'1'270'0,"0"2"20"16,0-1 14-16,-2-1-62 0,-1 2-84 15,-2 2-50-15,-2 0-28 0,0 2-8 0,-1 0-4 16,2-1 0-16,-3 2-7 0,0-2-8 16,5 1-9-16,-3-2-4 0,1-1-11 15,1 1-2-15,-3-3-4 0,4 2-3 0,-3-1-1 16,-1-3-2-16,-3 4-3 0,2-3-4 15,-3 1-1-15,-2 0-3 0,2-1-1 0,0 0-1 16,-2-1 2-16,5-1-2 0,-4 0-2 16,5-1 2-16,-1 0-2 0,2 1 0 0,1-3 2 15,2 2-1-15,0-1 3 0,3 0-2 16,-1 2 3-16,2-2 0 0,0 1 0 16,0 1 1-16,0 1 0 0,0-3 2 0,0 3 1 15,0 0 2-15,0 3 2 0,-2-2 4 16,2 4 4-16,-1-1-1 0,-1 1-2 0,1 0-4 15,-1 3-5-15,0 1-3 0,1 0-3 16,-1 0-1-16,1 0 3 0,1 2 0 0,-5-3-1 16,5 3 0-16,-3-2-2 0,0 2 1 15,0-2-5-15,-4 0 4 0,-1 0-1 0,1 0-3 16,-3 1 2-16,-1-2-1 0,-2 0 2 16,1 1-2-16,-2-4-1 0,-1 1 0 0,-2 1 0 15,-1-5 0-15,0 3 0 0,0-3-2 16,1 0 0-16,-1-1 2 0,2-1 0 15,4-1 3-15,-2-1 0 0,1-2 5 0,-1 0-1 16,1-3-1-16,2 0-1 0,0 0 0 16,1-2-3-16,2-2-1 0,2-1-2 15,2-2 1-15,2 1-2 0,0 0 1 0,6-1-2 16,-3 0-1-16,7 4-1 0,-2-1-5 16,4 3-7-16,1 0-14 0,3 0-18 0,-1 5-29 15,2-2-39-15,-2 1-64 0,1 2-125 0,1 2-55 16,-3 0-21-16,-1 0 13 0,-1 1 29 15</inkml:trace>
  <inkml:trace contextRef="#ctx0" brushRef="#br0" timeOffset="253213.8875">24856 7995 168 0,'0'-3'341'16,"-2"1"25"-16,1 2 16 0,-1-1-79 16,2 1-113-16,-1-3-72 0,-3 3-39 0,4 3-22 15,0-2-12-15,0 1-13 0,0 1-12 16,0 1-8-16,0-1-4 0,0 2-3 16,4-3-4-16,-4 4-1 0,0-2-1 0,1-1-1 15,-1 0-1-15,0-2-2 0,0 0 2 16,0 1 1-16,0 0 2 0,-1-2 0 0,1-2 0 15,0 0 0-15,-2 1 2 0,0 0-2 16,-1 1 0-16,3-1 2 0,-1-1 0 0,-4 0 0 16,0 2-2-16,2-1 2 0,-3 1-2 15,-1 1 0-15,-3-1 0 0,0 4 0 16,-1-3 0-16,-2 1 0 0,1 2 2 0,-1-2-2 16,-1 3 2-16,1 0-1 0,1 1 5 15,-1-1 1-15,0 3 3 0,4 1 3 0,1 0 0 16,-2-1 3-16,2-1 1 0,4 1-2 15,-3-3 0-15,2 2-6 0,1-3 0 0,-4 1-5 16,3-3-7-16,-3 2-8 0,3-3-17 16,-3 2-29-16,-1-3-34 0,3 0-38 0,-2-3-84 15,-3 2-100-15,0-3-43 0,1 0-3 16,-1 0 19-16,5-2 29 0</inkml:trace>
  <inkml:trace contextRef="#ctx0" brushRef="#br0" timeOffset="253680.1715">24576 7935 14 0,'0'0'277'0,"0"0"24"16,0 0 12-16,-1 0-46 0,-1 3-95 16,0-2-61-16,2 4-34 0,-1 1-18 0,1 0-5 15,-2 1-3-15,0 1-5 0,2 1-8 16,0 0-5-16,-3-2-7 0,3 1-4 15,-1 1-5-15,1-2-3 0,-5-1-3 0,4-1-4 16,-1-1-2-16,1-1-2 0,-3 1-3 16,3-3 1-16,-2 0-1 0,-2 1 0 0,0-2 0 15,2 0 0-15,-3 1 0 0,-1-1-2 16,2 2-3-16,1-2 3 0,-4 2-3 16,0-2-3-16,0 0 1 0,0 2-1 0,2-2-1 15,-4 1 0-15,2 1 5 0,4-2-1 16,-3 2 3-16,4-1 0 0,1-1 2 0,0 2 0 15,2-1-1-15,0-1 2 0,0 2 1 16,0-1-1-16,2 1 0 0,0 1-1 0,0-1 6 16,-1 3 5-16,-1-2 7 0,0 3 10 15,-1 0 7-15,-1 0 7 0,-2 2 4 16,-3-1 2-16,-1 1-5 0,0 1-2 0,-1-3-5 16,-1 3-4-16,1-2-6 0,-4 0-4 15,1 1-8-15,-1 0-2 0,0-2-6 0,0-2-4 16,1 3-1-16,6-5-1 0,-2 1 2 15,1 0-6-15,6-2-11 0,-1-1-33 0,-1 0-51 16,2-1-64-16,-2 0-133 0,-1-2-75 16,4 1-29-16,4 0 14 0,-3-4 37 0</inkml:trace>
  <inkml:trace contextRef="#ctx0" brushRef="#br0" timeOffset="253845.0332">24404 7947 26 0,'6'-3'327'0,"-1"-1"34"0,-4 2 17 16,1 0-16-16,0-1-141 0,-2 2-90 0,0-2-64 15,1 1-50-15,-1-1-52 0,0 0-49 16,0 2-101-16,0 1-99 0,0 0-53 16,3-5-7-16,1 1 16 0</inkml:trace>
  <inkml:trace contextRef="#ctx0" brushRef="#br0" timeOffset="254048.0469">24910 7556 111 0,'8'0'331'16,"-5"0"30"-16,-1 1 18 0,-2 3-56 16,-4 2-114-16,-1 3-73 0,-3 0-40 0,-2 5-22 15,-2-1-13-15,0 2-11 0,-2 0-12 16,1 1-11-16,-1 0-11 0,3 0-13 15,-3 1-17-15,2 0-38 0,3-3-47 0,-5 1-112 16,3 1-109-16,-5-3-57 0,3 0-13 16,-4 0 16-16,-1 0 38 0</inkml:trace>
  <inkml:trace contextRef="#ctx0" brushRef="#br0" timeOffset="254466.2999">24235 8019 143 0,'1'1'321'16,"-1"1"22"-16,3 0 19 0,-3 0-77 16,4 1-97-16,-3 1-62 0,1 1-34 0,1 1-21 15,0 1-11-15,2 1-19 0,-1 0-9 16,0-1-11-16,0 1-6 0,0-1-2 15,1 1-5-15,-4-2 2 0,1 1-2 0,-4-1 4 16,1 2-2-16,-3-2-2 0,-2 0 0 0,-2 0-8 16,-3 1-8-16,1-2-14 0,-2-1-29 15,-1 1-34-15,4-3-27 0,-1 0-54 0,-2 0-90 16,-1-1-67-16,0 1-16 0,4 0 9 16,4-4 19-16</inkml:trace>
  <inkml:trace contextRef="#ctx0" brushRef="#br0" timeOffset="254663.8155">24201 8090 97 0,'0'2'292'0,"-3"0"19"0,-3-1 14 15,-2 2-76-15,-1 2-85 0,-4 0-51 16,-3 2-26-16,2 0-7 0,-4-1-9 0,1 2-12 16,1-2-11-16,2 1-13 0,3-2-9 15,1-1-14-15,2 1-12 0,2-3-23 0,2 0-32 16,0-2-30-16,3 0-43 0,-2 0-88 15,-1-2-82-15,-1 0-26 0,2-2 2 16,2 2 20-16</inkml:trace>
  <inkml:trace contextRef="#ctx0" brushRef="#br0" timeOffset="255363.1532">23988 8047 182 0,'3'-3'307'16,"-1"2"22"-16,-1-2-1 0,-1 1-90 0,0 0-77 15,0 2-48-15,0-1-25 0,0 2-19 16,0 1-12-16,0 0-14 0,-1 1-14 0,-1 0-8 16,1 2-10-16,-3 0 0 0,3 0 2 15,-3 1 0-15,0-2-1 0,-1 2 3 16,-1 0 0-16,0 1-2 0,-4 0-2 0,-1 0-1 16,1-1-3-16,-1 0-3 0,-3 2-4 15,1-4 1-15,-1 2-1 0,-2 0-1 0,-2-1 1 16,2-1-3-16,-2-1 0 0,2-1-1 15,2-2-1-15,0 3 1 0,2-6 0 16,-1 3-2-16,3-2 3 0,-1-1-1 0,3-1-2 16,0-1-1-16,1-1 1 0,3 0 0 15,1 2-2-15,2-4 1 0,2 2 0 0,2-1 0 16,5-1-1-16,2 1 3 0,-1-1-1 16,5 0 0-16,2 3 2 0,1-1-1 0,-2-2 3 15,2 4 1-15,-1 1 0 0,0 0 1 16,-3 2 1-16,-3 1 0 0,2 0-1 0,-4 0 0 15,0 1 0-15,-1 2 0 0,0 0 0 16,-3-1 0-16,0 1 0 0,-3 2 3 0,1 0 1 16,-2 0 0-16,-2-2 2 0,-1 4-2 15,-2-3 1-15,-1 1-1 0,-2 1 0 16,0 0 1-16,0 0-1 0,0-2 1 0,-3 1 2 16,2-1-1-16,-1 1 0 0,-2-1 1 15,2-1 0-15,-1 0-2 0,-1 2-2 0,0-2-2 16,3-2 2-16,-4 2-2 0,4 0-1 15,-4 0 0-15,4-1 0 0,-3 1 0 16,2-1 0-16,-2 2 1 0,4-2 1 0,-2 2 2 16,2-1 0-16,1-1 2 0,2 0 2 15,-1-1-2-15,2 1-1 0,0 0-2 0,1 0-1 16,0 0-1-16,1 1 0 0,1 1 1 16,-1-2-2-16,2 3-2 0,-1-3 2 0,1 3 0 15,-4 1-1-15,3-1 1 0,-4-1 1 16,-1 2 1-16,0 0 1 0,-2 1-2 0,-1 0 3 15,-3-1 1-15,2-1-1 0,-2 2 1 16,-1-3-4-16,0 1 2 0,0-1-3 0,1 1 0 16,3-2 0-16,-1 0 0 0,2-2 2 15,4 1-2-15,0-2-5 0,1 0-12 16,2-2-17-16,1 1-30 0,3-2-33 0,2-2-40 16,1-1-96-16,2 0-77 0,1-1-31 15,2-2 5-15,1-2 18 0</inkml:trace>
  <inkml:trace contextRef="#ctx0" brushRef="#br0" timeOffset="255542.4842">23748 7969 248 0,'5'-7'319'0,"-1"1"15"0,2-2 1 16,-3 0-129-16,-1 3-88 0,0-1-45 0,-1-1-23 15,3 2-18-15,-3-1-5 0,-1-1-6 16,3 4-9-16,-1-4-7 0,0 3-13 0,-1-1-22 15,2 1-33-15,-1-1-62 0,-4 3-113 16,2-3-62-16,0 1-22 0,0 0 4 0,0-3 20 16</inkml:trace>
  <inkml:trace contextRef="#ctx0" brushRef="#br0" timeOffset="255700.9884">23968 7770 84 0,'4'0'338'0,"1"0"33"16,-4 0 20-16,1 0-42 0,-1 0-138 0,-1 0-95 16,0 0-86-16,0-1-70 0,-1-1-93 15,-2 2-130-15,-2-2-67 0,5 2-25 0,0 0 6 16,0-3 27-16</inkml:trace>
  <inkml:trace contextRef="#ctx0" brushRef="#br0" timeOffset="255846.7987">24086 7711 21 0,'5'-2'331'0,"0"2"37"16,-4 0 23-16,-1 0-1 0,0 0-126 0,0 0-88 16,-1 2-59-16,-2-2-30 0,-1 2-28 15,-1-2-26-15,2 2-52 0,-2 0-64 16,-4 0-122-16,1 1-118 0,-1 0-61 0,-3 0-24 16,2 0 14-16,-3 1 44 0</inkml:trace>
  <inkml:trace contextRef="#ctx0" brushRef="#br0" timeOffset="256613.1697">23488 8053 49 0,'-7'3'279'0,"0"2"23"0,-1-1 17 15,0 1-64-15,1 1-74 0,-1-2-52 16,0 2-27-16,-1-2-20 0,2 1-14 0,1 0-13 16,-1-2-15-16,2-2-14 0,0 1-12 15,2-1-5-15,-3-1-7 0,3 0 1 0,0-1-3 16,1-1 0-16,1 1-2 0,-2-4 1 15,3 2 1-15,-2-2 0 0,2 3 0 16,0-4 0-16,0 1 0 0,0-1 0 0,-2 2 1 16,2-2 1-16,0-2 2 0,0 2-1 15,2 1-1-15,0-4-1 0,-1 3-1 0,2 1 0 16,1 0 0-16,-1 1 0 0,3-1 0 0,-5 4 1 16,2-2 4-16,1 3 8 0,-3 0 4 15,-1 0 7-15,2 3 7 0,-2-1 3 16,-2 4 3-16,1 1-5 0,-3-2-4 0,0 4-6 15,-1 1-5-15,4-3-5 0,-1 2-4 0,2 0-2 16,0 0-3-16,2 0 0 0,-1 0-3 16,4-1 0-16,-5-1-1 0,1-1-1 15,1-1 2-15,-2 1 0 0,0-2 0 0,-2-2-1 16,1 4 0-16,-4-3 0 0,1-2 1 16,-1 2 1-16,-2-1 1 0,-1-1 2 0,1 1-1 15,0-2 2-15,1 0-2 0,-1 0-1 16,3-2-1-16,-4 2-1 0,3-1 0 0,2-1 0 15,-2 2-1-15,0 0-2 0,1-2 0 16,-2 2 1-16,-1 0 2 0,2 0 0 16,-1 0 0-16,0 2 0 0,-2-2 0 0,2 3 0 15,-2-1 0-15,-1 1 2 0,0 1 2 16,0 0 3-16,-1 3 0 0,-1-2-1 0,0 3 4 16,-2 1-3-16,3-2 5 0,0 1-2 15,0 0 3-15,1-1-4 0,3 1 1 16,-1-2-4-16,1 1-1 0,-2-1-2 0,0 0 0 15,2 0-2-15,-2 0 0 0,-1-1 1 16,1 1-1-16,-4 0-1 0,2 0 0 0,-2-2 0 16,3 1 0-16,-4-2-2 0,5 1-1 15,0-1-8-15,2 0-22 0,3-2-42 0,-3 1-44 16,3-2-97-16,-1 2-112 0,1-1-53 16,1 1-13-16,2-2 26 0,0 3 35 0</inkml:trace>
  <inkml:trace contextRef="#ctx0" brushRef="#br0" timeOffset="256787.0662">23069 8496 178 0,'5'1'278'16,"4"-1"21"-16,-1-1-11 0,0-1-92 0,4 1-58 16,-2-2-35-16,3 0-15 0,3-1-13 15,-2 2-13-15,5-2-14 0,-3 2-14 16,1-3-12-16,4 2-18 0,-5-1-25 0,-1 0-40 15,-2 2-84-15,-2 2-109 0,-1 0-57 16,-4 0-26-16,0 1 5 0,-1 0 28 0</inkml:trace>
  <inkml:trace contextRef="#ctx0" brushRef="#br0" timeOffset="256963.9976">23393 8514 153 0,'3'1'352'16,"1"1"37"-16,-3 0 26 0,-1-1-63 0,4 0-105 15,-4-1-76-15,0 1-52 0,1 1-32 16,-1-2-26-16,0 0-20 0,0 2-18 16,0-2-12-16,-1 0-12 0,-1-2-46 0,0-1-67 15,-3 2-165-15,1-4-96 0,-5 2-46 0,5-6-19 16,0 0 26-16</inkml:trace>
  <inkml:trace contextRef="#ctx0" brushRef="#br0" timeOffset="257334.8857">23607 7677 87 0,'-8'1'322'0,"0"4"30"0,2 1 21 0,-2 1-45 16,-3 1-119-16,1 5-67 0,2-2-40 15,-2 1-28-15,1 0-15 0,-2 0-18 16,1-2-13-16,0-1-12 0,0 0-5 0,1-1-6 16,1-2-5-16,-2-4 2 0,4 2-2 15,-2-3-2-15,2-1-1 0,1 0-2 0,0-3-4 16,0-1-2-16,2-2-2 0,3 0 0 16,0-3 0-16,0-2 0 0,3-1 6 15,1 1 2-15,1-2-2 0,-2 3 3 0,0 2 6 16,-1 3 3-16,-1 3 4 0,-1 0 8 15,0 4 11-15,-1 2 8 0,-3 4 2 0,-2 0-4 16,-1 3-2-16,-2 1-4 0,1 2-10 16,0-2-10-16,0-2-14 0,2 2-27 0,0-3-52 15,1-1-84-15,2-2-134 0,1-2-72 16,2-1-29-16,2 2 4 0,1-5 41 0</inkml:trace>
  <inkml:trace contextRef="#ctx0" brushRef="#br0" timeOffset="258526.3176">30041 9378 97 0,'0'0'282'16,"0"1"34"-16,0 1-9 0,0-2-52 0,0 0-63 16,0 1-39-16,-4 0-32 0,3 1-15 15,-2 1-7-15,-1-1-5 0,1 2-9 0,0-1-15 16,-2 1-13-16,0 1-14 0,1 0-9 16,1-1-10-16,-2 2-9 0,2-3-2 15,0 2-4-15,-2-2-6 0,1 0 1 0,0 0-2 16,-1-1 1-16,-1 0-3 0,1-2 0 15,0 0 0-15,-1 0 0 0,0-2-3 0,1 1 1 16,0 0 2-16,0-2-1 0,2 0-1 16,2 0 2-16,-3-2 0 0,3 2 2 0,-2-1-1 15,1 0-1-15,-1 1 0 0,3-1 0 16,0 1 0-16,-1 1 2 0,1 0-2 16,0 0 4-16,0 0-2 0,0 1-1 0,0 1 0 15,0-1-1-15,0 2 2 0,0-1 0 16,-2 5 0-16,1-1 1 0,1 4 1 15,-2 0 2-15,0 3-5 0,1-1 1 0,1 3 2 16,-2 0-4-16,0 1 3 0,2 0 0 16,0 2 7-16,-1-4-2 0,-1 3 2 0,2-2-3 15,-1-1 1-15,-1 0-1 0,0-1-4 0,1-4 0 16,1 2-2-16,-2-3-1 0,1-1 0 16,1-1-1-16,-2-1-2 0,-1-1-1 15,3 1-2-15,-1-2-2 0,1 0-22 0,-2 1-48 16,2 0-53-16,-1-2-105 0,1 0-112 15,0 0-59-15,0 0-10 0,0 0 30 0,-4 1 45 16</inkml:trace>
  <inkml:trace contextRef="#ctx0" brushRef="#br0" timeOffset="258720.1962">29746 9624 15 0,'-6'0'291'0,"-5"0"39"0,1 0 27 16,-1 0-38-16,-1 1-80 0,1 0-58 15,-5-1-39-15,2 2-21 0,0 0-19 0,-2-1-15 16,0-1-14-16,3 2-19 0,2-1-15 16,2-1-16-16,1 0-11 0,3 2-6 0,2-2-6 15,-1 0-15-15,3 0-30 0,-2 0-53 16,3-2-60-16,-5 1-125 0,1-1-85 0,-1 1-38 16,-2-1 9-16,1 2 37 0</inkml:trace>
  <inkml:trace contextRef="#ctx0" brushRef="#br0" timeOffset="260363.8431">29293 9571 21 0,'0'0'281'15,"1"-2"32"-15,-1 2 17 0,0 0-49 0,2-1-77 16,0 0-48-16,-2 1-30 0,0 0-12 16,0 0-4-16,-2 0-8 0,0 0-13 15,2 0-13-15,-1 1-18 0,-1 2-16 0,0-2-13 16,1 3-11-16,-1 0-4 0,1-1-6 15,-1 1-6-15,0-1 0 0,1 4 0 0,-2-3-1 16,1 1 1-16,-1-3-2 0,2 3 0 16,-3-2 0-16,1 0-2 0,2-1 2 0,-3 1 0 15,1-2 2-15,-2 0 1 0,4 1-2 16,-4-2 1-16,-1 0-2 0,3 0 0 0,0 0 0 16,-1 0-2-16,0-2 1 0,0 2 1 15,3 0 1-15,-3 0-1 0,1 0-1 0,2 0 0 16,-4 0-1-16,4 0 2 0,-2 0-2 15,-1 0 2-15,4 0 2 0,-1 2-2 16,-1 0 0-16,1-1 0 0,1 1-2 0,1 1 2 16,1 0-4-16,-2 0 4 0,1-1-1 15,-1 3 1-15,4-2 4 0,-4 2-3 0,0-2-1 16,-2 3 2-16,0-2 1 0,1 1-2 16,-2-1 1-16,-2 2-2 0,1-1 0 15,-3 2 0-15,2-1 0 0,-1 1 0 0,-1-2 0 16,1 1 1-16,-2 2 0 0,4-2 0 15,-3-2-3-15,2 2 1 0,0-3 1 0,-1 2 0 16,0-2 0-16,0-1 0 0,-1 2 0 16,2-3 0-16,1 2 0 0,-4-3-2 15,2 0 0-15,1 0-5 0,-2 0-12 0,3 0-31 16,-2-1-40-16,4-2-51 0,-1-1-109 16,0 3-98-16,1-1-41 0,5-2 1 0,4 0 26 15,2-1 44-15</inkml:trace>
  <inkml:trace contextRef="#ctx0" brushRef="#br0" timeOffset="260544.9917">29392 9419 179 0,'2'-6'323'0,"-4"3"24"0,2-2 19 0,-3 1-103 15,2 0-83-15,-3 2-56 0,3 1-38 16,-1-3-23-16,1 4-21 0,-1 0-26 15,2 0-36-15,-2 0-46 0,2 3-63 0,-3-1-132 16,0 0-68-16,-3 0-30 0,3-1 4 16,0 0 29-16</inkml:trace>
  <inkml:trace contextRef="#ctx0" brushRef="#br0" timeOffset="260713.9901">29256 9406 63 0,'-5'-1'311'0,"2"-1"40"16,-2-1 29-16,1 0-47 0,1 1-82 15,1 1-63-15,1 0-47 0,-1-2-32 16,0 3-24-16,2-2-27 0,-1 4-21 0,1-2-23 16,0 3-34-16,0-1-54 0,-2 3-52 15,-1-2-104-15,-2 4-107 0,-1-4-53 0,-2 2-9 16,3-1 30-16,-1 3 42 0</inkml:trace>
  <inkml:trace contextRef="#ctx0" brushRef="#br0" timeOffset="260990.2542">29018 9510 7 0,'0'4'283'0,"1"-1"29"16,1-1 19-16,-2 1-41 0,1 1-86 16,1 1-53-16,1-3-35 0,-2 2-10 0,2-1-3 15,1 1-6-15,-3-3-6 0,1 3-9 16,0-2-16-16,-2 2-14 0,0 1-12 0,-2-3-8 15,0 3-10-15,-3-1-6 0,2 3-6 16,-3-3-2-16,2 1-6 0,-4 2-2 16,3-1-2-16,-2 0-1 0,1-2 0 0,0 2-1 15,3 0-3-15,-2-2-5 0,2 3-10 16,-1-3-15-16,1 1-27 0,-3-3-35 0,3 2-35 16,-2-3-63-16,0 1-92 0,1-2-61 15,-1-2-12-15,2 2 12 0,3 0 29 16</inkml:trace>
  <inkml:trace contextRef="#ctx0" brushRef="#br0" timeOffset="261546.7846">28893 9565 260 0,'0'-2'301'0,"0"2"17"0,0-1-42 16,1 1-87-16,-1 0-49 0,0 1-32 0,-1-1-13 15,1 4-1-15,0-3-3 0,-2 0-10 16,0 2-17-16,1 1-13 0,-2-1-16 15,-2-2-11-15,2 4-4 0,-3-3-7 0,-1 0-6 16,1 1-3-16,-2-1-2 0,1-1-2 16,0 1 1-16,0-2-1 0,1 1 3 0,1-2-3 15,0 1 0-15,-1-2 0 0,3 1-2 16,2-3 2-16,-3 3-3 0,4-3 0 0,-1-1 3 16,1 1-2-16,0-3 1 0,1 1-2 15,1-1 3-15,0 0 0 0,1-2 2 0,-2 2-1 16,1 0 2-16,1 0 3 0,-2-1 2 15,-1 2 5-15,0-1 5 0,0 1 5 0,0 1 2 16,0 1 0-16,0 1 1 0,-1-1-6 16,1 3-3-16,0 0-4 0,0 1-3 0,0 0 1 15,-3 1-6-15,3 2-1 0,-2 0-4 16,2 0 0-16,-1 2-2 0,1-1 0 16,-2 1 2-16,1-1 0 0,1 2 0 0,-4-1 4 15,3-1 1-15,-2 1 0 0,-2 1 0 16,-3-1 2-16,0 2-1 0,-2-2-4 0,1 3 3 15,-7-1-5-15,3-4 5 0,-2 3-3 16,-1 1-1-16,-5-3-1 0,-1 3 1 16,-2-4 0-16,-1 2-1 0,-2-2 0 0,-1 2 0 15,-1-3 0-15,4-1 0 0,-2 0-3 16,5-1 1-16,-2-1 1 0,6-2 1 0,1 1-3 16,2-2 5-16,4-1-1 0,3 2 0 15,-1-1 1-15,5-1-2 0,3 3 1 0,1-4-1 16,1 2 0-16,3-1-1 0,0 2-11 15,4-1-28-15,-2 1-54 0,1 1-63 0,-4 1-149 16,-3 1-82-16,0 0-30 0,0 0 6 16,0 5 39-16</inkml:trace>
  <inkml:trace contextRef="#ctx0" brushRef="#br0" timeOffset="261726.7349">28356 9804 102 0,'12'4'311'0,"-1"-1"32"0,5 0 28 16,-2-1-62-16,2-1-88 0,1 1-59 0,-3-1-43 16,1-1-27-16,-1-1-31 0,2-1-21 15,-1 1-20-15,1-4-26 0,0 1-36 0,-2-2-50 16,0-1-98-16,-2 2-112 0,-3-3-62 16,0 1-20-16,3-4 16 0,-3 1 35 0</inkml:trace>
  <inkml:trace contextRef="#ctx0" brushRef="#br0" timeOffset="261950.8471">29098 9158 287 0,'-3'0'330'16,"-5"4"18"-16,0 0-8 0,-1 4-111 15,-3 1-76-15,-2 1-45 0,1 1-26 16,0 1-18-16,-2-1-14 0,0 2-19 0,2 3-22 16,-4 0-30-16,-1 0-36 0,-1-1-49 15,-3 0-106-15,0 0-95 0,-4-2-42 0,4-2-7 16,-1-1 18-16</inkml:trace>
  <inkml:trace contextRef="#ctx0" brushRef="#br0" timeOffset="262397.2873">28200 9545 74 0,'6'-1'277'0,"1"0"28"0,-6-2 16 0,3 1-68 15,-4-1-72-15,0 0-43 0,-4-1-25 16,0 2-16-16,-1-2-15 0,-3 1-11 0,-3 1-14 16,1 2-9-16,1-1-10 0,0 2-8 15,0 1-7-15,3-1-4 0,1 1-3 0,-1 1-4 16,1 0-4-16,1-2 0 0,0 2-2 16,1 0 0-16,2 0-1 0,-1-1-2 15,0 2-1-15,2 1 1 0,-1-3-1 0,1 3-2 16,-2 0 1-16,1-1 1 0,-3 2 1 15,2-1 3-15,0 1 1 0,0 1 0 0,-1-1 2 16,0 2-1-16,0-3 1 0,0 3 1 16,-1-2 0-16,0 0-1 0,-2-1-2 0,-2 1 1 15,0-2-1-15,-2 2-1 0,-1-1-4 16,0-1 3-16,0 0-2 0,0 0 0 16,1-3-2-16,2 1-1 0,1-1-4 0,0-1-10 15,2 0-26-15,1 0-48 0,0-3-66 16,0 2-143-16,2-1-72 0,2 2-32 15,2-6 7-15,2 0 33 0</inkml:trace>
  <inkml:trace contextRef="#ctx0" brushRef="#br0" timeOffset="262600.9629">28189 9375 215 0,'9'-3'332'0,"-2"0"24"0,-1 0 11 16,1 1-116-16,-1 1-89 0,1-2-61 0,0 3-31 16,-1-3-21-16,1 3-11 0,0-2-13 15,0 2-14-15,-1 0-22 0,-1 2-37 16,0-2-37-16,-2 0-69 0,-3 0-118 0,0 0-57 16,-2 3-20-16,-1 0 16 0,-3 0 24 15</inkml:trace>
  <inkml:trace contextRef="#ctx0" brushRef="#br0" timeOffset="263229.9748">28023 9471 229 0,'-3'3'282'16,"1"-2"18"-16,-1 0-40 0,0 1-82 0,0 0-53 15,1-1-32-15,-1 1-21 0,0 1-15 16,1 0-8-16,1 0-13 0,-3-1-12 0,3 3-8 16,-1-2-9-16,1 0-2 0,1 2-4 15,-4-2-1-15,3 0 0 0,-2-2 0 16,-2 2-1-16,2-1 0 0,-2 1-1 0,0-2 0 16,1-1 2-16,-1 0 0 0,-3 0 0 0,4 0 2 15,-1-4-1-15,0 4 1 0,2-3 2 16,-1 1 5-16,4-1 0 0,0 0-1 0,0 0 1 15,2 0 1-15,0 0-1 0,-1 2-2 16,2-1-1-16,-1 1 5 0,0-1 3 16,-1 0 5-16,-1 2 6 0,0 0 8 0,0 0 8 15,0 2 9-15,0 0 2 0,0 1 4 16,0 0-4-16,-1 0-5 0,-3 3-5 0,3-2-7 16,-2 1-9-16,1 1-6 0,0 1-4 15,1-2-4-15,-1 4-3 0,2-3-4 16,-1 1 0-16,1 0 2 0,0 0-1 0,-2-1-5 15,-1-1 3-15,2 0-1 0,-1 1 3 16,-1 1-1-16,-2-4-1 0,0 5 2 0,-1-2-1 16,-5 0-3-16,1 0 0 0,-1 2-1 15,-1-2 1-15,-1-2-2 0,-1 1-1 16,1 0 1-16,-1 0 1 0,-2-2 0 0,2-1-2 16,-4-2 2-16,1 0 3 0,3 0-2 15,-3-2-2-15,1 1-2 0,0-2 2 0,2-1 0 16,-2 0-2-16,5 0-1 0,-1-1 2 15,2-1 1-15,2 0 0 0,1 0 0 0,6-1-1 16,-3-1 1-16,4 2 0 0,0-1-1 16,4-1-1-16,-1 2 0 0,3-1 1 0,1-1-8 15,0 2-7-15,1 0-24 0,0 0-40 16,-1 0-44-16,0-1-53 0,-2-1-105 0,-2 1-80 16,1 1-23-16,-1-2 18 0,2 1 28 15</inkml:trace>
  <inkml:trace contextRef="#ctx0" brushRef="#br0" timeOffset="263368.89">27791 9399 81 0,'9'-5'313'16,"-3"1"29"-16,-1 1 20 0,-2-1-52 15,-1 3-96-15,0 0-62 0,-2-1-38 0,1 1-27 16,1 1-16-16,-2 0-20 0,1 1-38 16,1 2-60-16,1-2-63 0,-3 6-153 0,-3-2-79 15,0 3-41-15,0 1-3 0,-6 0 28 16</inkml:trace>
  <inkml:trace contextRef="#ctx0" brushRef="#br0" timeOffset="263559.1863">27689 9853 141 0,'10'3'341'0,"1"1"31"0,-2-3 18 16,7 0-66-16,-2-1-121 0,7 0-84 15,-3 0-49-15,2 0-28 0,0-2-22 0,0 0-31 16,-3 0-43-16,-3-1-52 0,-1 3-135 16,-7 0-81-16,-3 0-40 0,-3 0-5 15,0 0 25-15</inkml:trace>
  <inkml:trace contextRef="#ctx0" brushRef="#br0" timeOffset="264397.0717">27484 9493 8 0,'0'-1'283'0,"0"1"28"16,0-2 17-16,-2 4-43 0,1-2-98 15,-2 2-68-15,-1 2-41 0,0 0-23 16,-1 2-12-16,0 2-7 0,2 1-6 0,-3-1-4 16,3 3-8-16,-2 0-6 0,2-1-5 15,-2-1-2-15,1 2-3 0,0-4 2 0,-1 2 0 16,2-3 1-16,-2 0-1 0,2-1 4 16,-2-2-2-16,0 0-2 0,1-1 1 0,-2 0-1 15,-1-2-1-15,2 2-2 0,-1-2 0 16,0 0-1-16,0 0 0 0,-2-2 0 15,1 2 0-15,1-2 1 0,-1 0-1 0,0 2 0 16,0-3 0-16,3 1 0 0,-1 1 0 16,2-1-2-16,3-1-1 0,0 0 0 0,0 1-1 15,3 0-2-15,0-3 4 0,2 2 0 16,0-1-1-16,-1-1 1 0,4 3 2 0,-2-2 2 16,-2 1 1-16,-1 2-3 0,0 0 5 15,-1 1 2-15,-1 1 0 0,-1 0-1 0,0-1 0 16,0 3 1-16,2 1-3 0,-2-2-2 15,0 1-1-15,0 2 1 0,0-1-2 16,0 0 0-16,0-1 0 0,-2 1 2 0,2-1-2 16,-1 0 0-16,-3 0 0 0,1 1 2 15,0-1-2-15,-3 0 1 0,0 2 3 0,-2-2-2 16,1 0 3-16,-2-1 1 0,-1 2 2 16,1-1 2-16,1-2 3 0,-3 2 0 0,1-3-3 15,1 0 1-15,1 0-1 0,-3-1-2 16,1-2 1-16,2 1 3 0,1-3 3 15,0 3 4-15,2-3 6 0,1-1 1 0,0 1 4 16,3 0 2-16,-1 0 1 0,2-3-1 16,2 3-1-16,-1-3-3 0,3 0-2 15,0 0-7-15,0 0-2 0,1-1-5 0,-1 0-6 16,2 0 0-16,1 0-4 0,-3 0 0 16,1 0-4-16,2 0-4 0,-1 2-17 0,-2-1-42 15,1 2-53-15,-1 0-106 0,-1 1-115 16,-2 0-56-16,3-1-17 0,-3-1 24 15,2 2 43-15</inkml:trace>
  <inkml:trace contextRef="#ctx0" brushRef="#br0" timeOffset="264577.1004">27634 9240 145 0,'2'-3'381'0,"-4"1"38"16,-3 0 18-16,2 1-35 0,-2 1-154 15,0-1-97-15,1 1-59 0,-1-2-32 0,1 2-22 16,2 0-15-16,0 0-10 0,1 2-14 16,1-2-28-16,0 1-51 0,-2-1-62 15,-1 1-125-15,-2 1-97 0,-1-2-47 0,-2 2-3 16,0-1 35-16</inkml:trace>
  <inkml:trace contextRef="#ctx0" brushRef="#br0" timeOffset="264779.8369">27324 9288 216 0,'-1'1'298'0,"1"0"13"16,0 1-18-16,0 0-99 0,3-2-68 15,0 0-38-15,3 0-18 0,0-2-6 0,2 0-6 16,4 1-10-16,-2 0-10 0,2-2-13 16,-3 0-8-16,4 1-8 0,-4 0-3 15,-1-2-3-15,0 2-4 0,-3 2-2 0,0 0-11 16,-4 2-23-16,-1 0-29 0,-3 0-63 15,-5 2-116-15,-3 1-65 0,-2 0-21 0,4 0 2 16,-2 1 21-16</inkml:trace>
  <inkml:trace contextRef="#ctx0" brushRef="#br0" timeOffset="265329.0873">26945 9597 252 0,'0'-2'343'0,"0"1"27"16,-2-1 4-16,0 0-109 0,2-1-85 0,0 1-52 15,-1-3-32-15,1 3-19 0,0-4-13 16,0 3-13-16,1-1-16 0,1 1-11 0,1-3-13 16,2 3-6-16,0-3-5 0,1 2-3 15,3-2 0-15,-1 1 1 0,2-1-1 16,2 0 1-16,0 0 1 0,-1-1 0 0,1-1 1 16,0 2-1-16,0 0-1 0,-1 2 1 15,-1 1 1-15,0 1 0 0,0 2 0 0,-2 0 1 16,-1 0-1-16,0 3 0 0,0-1 0 15,-4 1 0-15,0 1 2 0,-1 0-2 0,1 1 0 16,0 1 0-16,-1-1 3 0,-1 2 0 16,4-2-2-16,-5 2 0 0,1-1 1 0,1 3 0 15,-4-3-2-15,1 0 0 0,-4 0 1 16,2 0 4-16,-3-2-2 0,-4 2 0 0,-2-2 3 16,-1-1 2-16,-2-1 2 0,-3 1 1 15,0-1 3-15,1-2 0 0,-4 2 3 16,5-2-5-16,1-2-2 0,-1 2-2 0,2-2-3 15,2 2-1-15,2-1 0 0,0-1-2 16,4 2-2-16,1-2-5 0,1 2-10 0,3-2-29 16,1 1-54-16,1-1-45 0,1 1-113 15,0-2-97-15,-1-2-44 0,6 2 0 0,-2-2 35 16,3 3 40-16</inkml:trace>
  <inkml:trace contextRef="#ctx0" brushRef="#br0" timeOffset="265507.9224">27030 9466 126 0,'5'-6'303'16,"-2"1"25"-16,0-2 13 0,-1 1-95 16,-1 1-85-16,3-2-56 0,-4-1-33 0,1 3-17 15,1-1-8-15,-2-2-8 0,1 2-7 16,1-1-12-16,1 2-5 0,0 1-9 0,0-2-3 16,0 1-3-16,-1-1-8 0,1 2-27 15,0-2-37-15,-4 1-92 0,-1 0-106 16,-1 0-58-16,0 2-19 0,-2 0 10 0,-4 1 27 15</inkml:trace>
  <inkml:trace contextRef="#ctx0" brushRef="#br0" timeOffset="265930.9528">26806 9466 245 0,'0'3'290'15,"-2"-1"17"-15,1 1-44 0,-3-1-85 16,3 3-61-16,-1 0-40 0,-1-1-28 0,1 0-14 16,1 1-8-16,-3-2-12 0,4 2-6 15,-1-1-3-15,-2 1-3 0,1-2-3 0,-1 0 0 16,2-3 1-16,-3 4-1 0,1-2 0 15,0-1 0-15,0 1 0 0,0-2 5 0,-2 1 1 16,-2-1 9-16,3 0 5 0,-1-1 6 16,0 1 3-16,2 0-2 0,0-2-3 0,1 1-5 15,-1-1-5-15,-2 1-4 0,3-2-4 16,-3 3 2-16,2-2 6 0,-2 2 5 16,2-1 7-16,-1 2 3 0,1-1 4 0,1 2-1 15,-1-2-8-15,-1 4-2 0,2-2-7 16,-1 2-3-16,2-1-5 0,-3 2-1 0,3-1-3 15,1 2-9-15,-2-1-27 0,2 1-37 16,0-2-36-16,0 2-82 0,2-1-106 16,-2-1-50-16,0 3-6 0,1-2 20 0,-1 4 26 15</inkml:trace>
  <inkml:trace contextRef="#ctx0" brushRef="#br0" timeOffset="266077.3053">26723 9728 215 0,'2'2'352'0,"-1"1"27"15,-1-1 23-15,2-2-104 0,-2 0-96 0,0 0-65 16,0-2-43-16,2 1-24 0,-2 1-26 16,0-2-28-16,1 2-54 0,-1-2-64 15,0 2-134-15,-3-2-101 0,0 0-50 0,-2 0-15 16,-3 1 23-16</inkml:trace>
  <inkml:trace contextRef="#ctx0" brushRef="#br0" timeOffset="266713.1842">26473 9537 241 0,'-1'-2'340'0,"1"0"21"0,-3 0 5 0,1 0-120 16,2 1-92-16,0-1-64 0,0 2-40 16,0 0-18-16,2 0-16 0,1 0-4 0,-2 2-10 15,4-2-2-15,-2 3-2 0,1-1-1 16,0 2-1-16,0-1 0 0,-3 0 2 0,2-2-1 16,2 4 2-16,-4-3 0 0,1 2-1 15,-1-1 2-15,-1-1 0 0,0-1 0 16,0 0 2-16,0 0-1 0,-1 1 0 0,1 0-1 15,0-2 2-15,-2 1-2 0,2-1 1 16,0 0 0-16,-1 0 0 0,-2 1 5 0,1-1-3 16,-1 2 1-16,0-2-1 0,0 1 2 15,-4 1-2-15,-1 2 1 0,1-3-1 16,-1 2 4-16,-4 0 4 0,3-1 6 0,0 1 3 16,-3 2 5-16,2-2 6 0,2 2 3 15,-2-1-1-15,2 1-1 0,-1-1-2 0,2 1-5 16,1-1-4-16,0 1-5 0,0-1-3 15,-1 1-3-15,4-2-3 0,-2 1-3 0,0 1-4 16,0-2-7-16,1 0-16 0,-5 0-33 16,1 1-37-16,-2-2-46 0,-2-1-88 0,0 1-100 15,-2-1-36-15,1 1 0 0,4-2 23 16,0 0 37-16</inkml:trace>
  <inkml:trace contextRef="#ctx0" brushRef="#br0" timeOffset="267196.9979">26278 9487 255 0,'1'-1'287'0,"1"-1"20"0,-2 1-43 16,1 1-65-16,-1 0-45 0,0 0-25 0,0 1-19 15,2 1-14-15,-2 1-9 0,0 1-15 16,0 1-9-16,0-1-13 0,0 2-12 0,0-1-10 15,0 1-6-15,0 0-6 0,0-2-5 16,-2 0-1-16,2 1-4 0,-3-3-3 16,2 2-2-16,-1 1-2 0,-1-3 0 0,0 0-1 15,-2 1 2-15,1-1 2 0,0 0-1 16,-2-1 2-16,-1 0-1 0,2-1-2 0,1 1 0 16,-3 1 0-16,4-2-2 0,-1 2-2 15,-1-2 2-15,3 0 2 0,-1 1 2 16,1-1-2-16,-1 0 2 0,2 1-1 0,-1-1-2 15,0 0-1-15,-1 2 2 0,0-2 0 16,0 1 1-16,-2 1 1 0,2 0 2 0,-2 0 2 16,2 0 1-16,-2 3 2 0,2-1 2 15,0-1 4-15,-3 3-4 0,1-1 2 0,2 0-2 16,-2 3 0-16,0-3-1 0,0 0-3 16,-2 2 3-16,-1-1-3 0,-2-1 0 0,1 2-1 15,-4-1-1-15,2-1 0 0,-1 2-3 16,-1-1 1-16,0 0 0 0,1-2-2 15,0 1-1-15,2-1-1 0,2-3-4 0,0 3-12 16,1-2-30-16,2-2-46 0,3 0-50 16,-3 0-111-16,2-1-96 0,-2 0-42 0,5 1 4 15,0-4 28-15,1-1 45 0</inkml:trace>
  <inkml:trace contextRef="#ctx0" brushRef="#br0" timeOffset="267358.8172">26123 9405 123 0,'1'-2'348'0,"2"-1"33"15,-1 0 13-15,1 0-59 0,-3 2-132 0,1-2-101 16,1 1-87-16,-1-1-70 0,-1 1-97 16,0 2-121-16,0-2-64 0,0 2-19 0,2-3 11 15,0 0 32-15</inkml:trace>
  <inkml:trace contextRef="#ctx0" brushRef="#br0" timeOffset="267560.4325">26649 9060 328 0,'8'0'387'0,"-8"3"22"15,0 1 15-15,-6 1-140 0,-2 5-111 0,-2 1-69 16,-4 2-33-16,0 2-19 0,-5 2-13 15,3 1-7-15,-1 0-11 0,1 0-5 0,-2 3-16 16,2-2-27-16,-2 0-53 0,2-1-72 16,-3 2-148-16,0-2-76 0,0-1-35 0,-3-2 4 15,1-5 36-15</inkml:trace>
  <inkml:trace contextRef="#ctx0" brushRef="#br0" timeOffset="267946.6371">25789 9594 203 0,'3'1'344'0,"0"-1"26"0,-6 2 15 0,2-1-105 15,-4 1-102-15,-2 1-72 0,-2 1-38 16,-4 1-21-16,1 1-13 0,-1 1-10 0,-1 1-6 15,1-1-6-15,1 2-6 0,0-3-10 16,3 1-18-16,1-2-36 0,2 0-42 16,-1-2-73-16,-1-2-115 0,1 1-56 0,-1-2-14 15,1 0 17-15,1-2 31 0</inkml:trace>
  <inkml:trace contextRef="#ctx0" brushRef="#br0" timeOffset="268163.9184">25629 9481 10 0,'4'-9'318'0,"-4"-1"40"15,3-2 25-15,-3 0-14 0,0 0-111 16,0-2-81-16,0-1-50 0,1 1-28 0,-1-2-19 16,3 1-13-16,-1 0-16 0,-1 2-17 15,2 2-13-15,1 1-10 0,-3 2-7 0,2 3-7 16,-1 3-12-16,0 1-23 0,-1 2-47 15,-2 1-58-15,-6 5-151 0,-1 1-80 16,-2 2-30-16,1-1 1 0,-2 1 32 0</inkml:trace>
  <inkml:trace contextRef="#ctx0" brushRef="#br0" timeOffset="269713.0685">25406 9468 225 0,'0'1'322'0,"-1"-1"20"0,1 0-5 16,0 0-115-16,0 2-82 0,1-1-53 15,1 1-28-15,-1-1-15 0,3 2-7 0,-3 0-5 16,2 0-6-16,-1 2-11 0,0-2-4 15,-1-1-7-15,4 3-4 0,-5-3 0 16,1-1-6-16,-1 1-3 0,0-1-10 0,2-1-6 16,-2-1-7-16,1-1-5 0,-1-1 2 15,2 0 3-15,0-1 10 0,-2 1 6 0,1 0 10 16,-1 0 5-16,0 1 5 0,0-1 11 16,0 1 8-16,-1 1 7 0,-1 0 10 0,-1 1 4 15,-2 0 4-15,-3 0-2 0,0 2-4 16,0 0-6-16,0 3-7 0,-1-2-6 15,1 3-6-15,0-2-6 0,2 1-3 0,-3 1-4 16,4 0-3-16,-3 0-1 0,3-3 0 0,-1 3 1 16,0-1 1-16,2-1 0 0,0-1 0 15,-1 0-2-15,1-2 2 0,0 0-2 16,-2 1 0-16,3-2 0 0,-1 0 1 0,1-2 0 16,1 2-2-16,2-1 1 0,-1 1-3 15,1-4-3-15,1 4 0 0,-1-3-5 0,0 1 1 16,2 0 0-16,0 1 2 0,-2 1 2 15,0-1 3-15,0 1 4 0,-2 0-1 16,0 1 0-16,-1 0 2 0,-2-1-1 0,1 2-1 16,-4 1 0-16,2-1 0 0,-1 1 2 15,-1-2-1-15,1 2 0 0,-3 1 0 0,2 0-1 16,-2-1 0-16,0 1-1 0,2-1-1 16,0 0 0-16,-2 0-1 0,4 0 3 15,1-1 0-15,-1 0 0 0,-1-2-2 0,1 1-4 16,2-2-1-16,-1 1-8 0,2-4-1 15,-2 2-3-15,3-1-1 0,-1-1-1 0,1 0-5 16,-2-2 1-16,2 0 0 0,-1 0 2 16,2 0 4-16,-3 0 4 0,1 0 6 0,-2 0 6 15,0 0 3-15,1 1 4 0,-2 1 4 16,-2 1 1-16,0 1 4 0,1 1 1 0,-2-1-1 16,3 0 0-16,-2 2-2 0,1 0 3 15,1 0-2-15,3 0 4 0,1 0-5 16,2 0 1-16,2 0-4 0,1-1-1 0,3 0-5 15,1-1-4-15,1-1 0 0,0 0-7 16,1 0-4-16,-1 0-6 0,2-1-2 0,-1 2-6 16,-3-1 1-16,0 0 3 0,-1 2 1 15,0-1 6-15,-2 2 3 0,-1 0 4 0,1 2 5 16,-3-1 4-16,0 2 1 0,0 2 6 16,-5-3-4-16,5 5 4 0,-1-3-1 15,-1 3-1-15,2 0-2 0,0-1 0 0,0 0-2 16,0 1-2-16,0-1 1 0,0 1-2 15,0 0 1-15,0-2 1 0,0 1 1 0,0 1 1 16,-1-3-1-16,-3 2 1 0,-1-2 0 16,1 2-2-16,-3-2 2 0,0-1-2 15,-1-1 1-15,-2 0 1 0,-1 1 0 0,2-1 2 16,1-2 2-16,-2 0 1 0,-1 0 0 0,2-2 3 16,1 0-4-16,-2 1 0 0,2-1-2 15,-1-2 0-15,1 1-3 0,-3 1 0 0,1-2-1 16,2 1-1-16,-1-1 0 0,1-1 2 15,2 3 3-15,-1-3 4 0,6 0 4 16,-4-1 4-16,4 0 1 0,1 0 1 0,1-1 0 16,2-1 0-16,-1 1-3 0,-1-1 2 15,2 0 2-15,-1 3-1 0,0-1 0 0,-2-1 4 16,1 5 4-16,-1-3 1 0,-1 4 5 16,1-1-1-16,-4 2-4 0,4 2-7 15,-3 1-3-15,-3 2-7 0,3 2-3 0,0 0-3 16,0 2-2-16,1 0-2 0,0 2 0 15,2-2 0-15,0 0-1 0,2-1 1 16,0 0 1-16,-2 1 3 0,1-2 0 0,1-2-2 16,0 1 0-16,-2 1-1 0,0-4-1 15,-4 4 1-15,3-3-1 0,-6 2-1 0,2 0 1 16,-4 0 0-16,1-1 0 0,-1 1-1 16,-1-2 1-16,-1 1-2 0,2-2 0 0,-1-1 2 15,-1 0-1-15,5 0-2 0,-2-2-1 16,1-4 2-16,1 3-2 0,2-2-1 0,-1-1-2 15,2-1 2-15,-2 0 1 0,1 0-3 16,3 0 4-16,-1-1 0 0,1 2 2 0,1-2-1 16,0 0 0-16,1-1 0 0,-1 2 1 15,3 1-1-15,2-3 0 0,-1 3 2 0,-1-1 0 16,-2 4 4-16,3 0-3 0,-3 1 1 16,1 1 2-16,-1 0-3 0,-1 4 4 15,0-1-3-15,0 3-1 0,2 0 1 0,1 0-4 16,-3 2 2-16,0-2 0 0,0 3 0 15,1-2 0-15,-1 0 3 0,0 0-2 0,2-1 0 16,-4 1-1-16,2 1 0 0,-1-3 0 16,-5 4 0-16,1-2 0 0,0 1 0 0,-1-2 1 15,-2 0 1-15,-3 1-1 0,0 0 1 16,-2-2-2-16,0-2 0 0,1 1 1 16,-6-1 1-16,1-4-1 0,0 2 3 0,-4-2 2 15,4-2 0-15,-1 1 0 0,2-4 1 16,1 0-3-16,2 0 2 0,1 1 0 15,3-5 1-15,5 3 0 0,-3-1 0 0,7 0 0 16,0-2 1-16,2 2-4 0,3-1-1 16,3-1-3-16,0 0-4 0,2 1-15 0,2-1-40 15,-1 0-53-15,-4 0-119 0,2-1-108 16,-5-1-53-16,3 0-17 0,0 1 23 0,-2-1 45 16</inkml:trace>
  <inkml:trace contextRef="#ctx0" brushRef="#br0" timeOffset="269892.9284">24768 9322 75 0,'1'0'297'16,"2"-1"25"-16,5-1 12 0,-2 1-61 0,6-1-107 15,-2 1-70-15,3-1-41 0,2-1-36 0,0 0-48 16,-2 2-116-16,-1-4-99 0,-4 2-53 15,2 0-27-15,2 0-1 0</inkml:trace>
  <inkml:trace contextRef="#ctx0" brushRef="#br0" timeOffset="270073.8908">25104 9249 257 0,'5'0'351'16,"3"0"27"-16,0 0 27 0,0-2-122 15,1 0-93-15,0 2-59 0,1-1-37 0,0 1-27 16,1-1-27-16,-3-2-19 0,0 3-34 16,0-2-43-16,-2-1-57 0,-3 3-112 0,-3 0-103 15,0 0-54-15,0 0-8 0,-3 2 25 16,-1 1 44-16</inkml:trace>
  <inkml:trace contextRef="#ctx0" brushRef="#br0" timeOffset="270642.1943">24304 9481 208 0,'0'0'327'0,"-1"0"19"0,1 0 8 16,0 0-122-16,-2 2-95 0,0-1-62 15,2 2-34-15,-3 0-19 0,2 1-11 0,-1 1-4 16,0 0-4-16,-1 1 0 0,2-2-3 16,-4 1 0-16,1-2-1 0,0 3-1 0,-1-2 2 15,1-1 0-15,0-1 0 0,0-1 0 16,-2 1 3-16,1-2-1 0,-2 0-1 15,4 0 1-15,-2 0 4 0,1-2 4 0,-2 2 3 16,-1-1 6-16,2-1 5 0,1 2 8 16,-1 0 8-16,-3 0 5 0,0 0 3 0,0 2 1 15,2-1 1-15,-2 1-1 0,-1 2-6 16,1 1-3-16,1-1-5 0,1 1-7 0,0-1-7 16,3 1-7-16,-1 0-7 0,4 1-7 15,2-2-17-15,1 1-38 0,0 2-50 0,2-3-96 16,-2 4-121-16,-2-2-65 0,4 1-21 15,2 0 21-15,-1 3 39 0</inkml:trace>
  <inkml:trace contextRef="#ctx0" brushRef="#br0" timeOffset="270785.9203">24227 9769 70 0,'0'4'309'16,"0"-3"33"-16,0-1 24 0,0 0-49 15,-2 0-92-15,2-1-70 0,-2-1-49 16,2 0-30-16,2 1-36 0,-2-1-51 0,2-1-53 15,-2 2-78-15,-4-1-128 0,-2-1-71 16,2 2-26-16,0-2 11 0,0 1 32 0</inkml:trace>
  <inkml:trace contextRef="#ctx0" brushRef="#br0" timeOffset="270990.6403">23947 9610 76 0,'1'-12'314'0,"2"1"24"16,-1-4 17-16,0 4-59 0,-1-5-110 16,1 3-80-16,0-2-49 0,1 2-23 0,-3-2-16 15,1 1-5-15,3 1-6 0,-3-1-1 16,2-1-2-16,2 1-5 0,-4-2-21 0,2 1-30 16,-1-1-62-16,0-1-123 0,-2 1-65 15,0-2-32-15,1-2 3 0,1 1 19 0</inkml:trace>
  <inkml:trace contextRef="#ctx0" brushRef="#br0" timeOffset="271302.7229">24083 9101 63 0,'1'0'316'0,"-1"2"28"15,-1-2 17-15,-1 2-51 0,1-1-115 16,-3 3-84-16,1-2-51 0,2 3-28 0,-4-3-14 15,2 1-10-15,-2 1-6 0,2-1-2 16,-2-2-2-16,0 2-4 0,-1-1-6 0,-2 1 1 16,2-2-3-16,0-1 2 0,-3 1 2 15,0 1 3-15,1-2 3 0,2 0 1 0,-1 2 1 16,-2-2 1-16,5 1 0 0,-1-1 1 16,-2 0 0-16,2 2 5 0,2-1-1 15,2 1 3-15,-4 1-1 0,4 0 0 0,-1-1 0 16,2 3-3-16,0 1-1 0,0-1-2 15,0 2 0-15,0 1-3 0,-1 1-19 0,1 0-26 16,-2 0-40-16,-1 0-98 0,-4 1-86 16,1 0-41-16,-2 1-5 0,0 0 9 0</inkml:trace>
  <inkml:trace contextRef="#ctx0" brushRef="#br0" timeOffset="271713.8909">23784 9390 4 0,'2'4'261'0,"-1"-3"27"16,4 4 20-16,-5-2-44 0,1 2-77 15,1-1-47-15,-1 1-24 0,-1 0-11 0,2 1-12 16,-2 1-9-16,0-2-11 0,0 3-15 16,0-1-10-16,-2 0-8 0,2 0-1 15,-1 0-4-15,-1 3-1 0,1-3-3 0,-4 2-5 16,1 0 0-16,-1 0-6 0,-2 0-3 15,-1 0-5-15,-1 2 1 0,1-2-4 0,-2 0-5 16,-2 2-1-16,1-2-2 0,-5-1-1 16,0 2 0-16,-3-2-1 0,0 0-2 0,-3-3 0 15,-1 2 0-15,-3-1 0 0,2-3 1 16,-3-2 1-16,2-1 0 0,3-1-1 16,-1-2 0-16,3-2 2 0,0-1 1 0,2-1 2 15,4-2 2-15,5-2 3 0,1 0 1 16,3 0-3-16,5-3-2 0,5 0 1 0,-1 1-5 15,6-3 0-15,1 4-1 0,3 0 0 16,-1 0-4-16,3 1-8 0,-2 2-23 0,0 1-32 16,-3 1-40-16,-1 1-45 0,-2 1-113 15,0 3-81-15,-4 1-28 0,1-1 7 0,2 0 26 16</inkml:trace>
  <inkml:trace contextRef="#ctx0" brushRef="#br0" timeOffset="271844.9508">23601 9448 36 0,'7'0'275'15,"-2"2"23"-15,0-2 23 0,-2 0-48 0,0 0-77 16,1 1-48-16,-4-1-17 0,1 0-9 16,-1 0-14-16,0 0-19 0,0 2-24 0,0-2-30 15,0 2-50-15,0-1-57 0,-1-1-74 16,-3 2-137-16,1 0-67 0,-3 1-27 16,-1-1 9-16,0 2 30 0</inkml:trace>
  <inkml:trace contextRef="#ctx0" brushRef="#br0" timeOffset="272646.882">23001 9529 7 0,'7'-3'278'0,"-1"-1"28"15,2-1 15-15,-4-2-53 0,0 1-93 16,2-2-67-16,-1 1-47 0,1-1-29 0,2-1-14 16,0 2-8-16,0-1-5 0,2 1-4 15,-1 1-1-15,0 1-1 0,-1 1 1 0,2-1-1 16,-1 4-1-16,-1-2 1 0,0 1 1 15,1 2 0-15,-2 2 1 0,-1 0 5 16,-1 0 7-16,0 0 6 0,-1 3 3 0,-2-2 5 16,-1 2 0-16,-4 1-4 0,2 1-4 15,-7 1-4-15,2 0-4 0,-1-1-1 0,-1 1-3 16,-2-1 0-16,3-1-1 0,-3 2-3 16,1-4 2-16,1 1-3 0,0-2 0 15,0 0 0-15,-3-2-1 0,3-1 4 0,-1 0-2 16,0-1 2-16,1-2 6 0,1-2 2 15,1 1 3-15,1-2 2 0,2 0-1 0,-3-2 4 16,4 1-6-16,1-3-4 0,1 2 0 16,0-3-5-16,0 1-2 0,1-2-4 0,-1 1 0 15,0 2 1-15,0 0 1 0,0 3 0 16,0 0 3-16,0 0 3 0,0 3 7 0,0 1 3 16,0 1 0-16,0 0 1 0,-1 2-1 15,1 2-3-15,0 0-5 0,0 3-2 0,0 1-3 16,0 2 1-16,0-1-4 0,-2 3 1 15,0-1-1-15,-1 2-2 0,2 2 1 16,-1-3-1-16,-1 2 2 0,-1 0 1 0,1-1-2 16,-3 0-1-16,3-1-1 0,-2-1 1 15,0-1-1-15,-1-3-4 0,0 1-4 0,-2-2-7 16,2 0-10-16,-1-2-19 0,-1-2-19 16,-1 1-16-16,3-2-10 0,-1 0-5 15,1-2-1-15,1-1 5 0,1 1 4 0,0-4 12 16,3 1 5-16,2-4 5 0,-1 0 10 15,4-2 14-15,2-1 18 0,-2-1 17 16,4-1 16-16,-3-1 17 0,3 3 17 0,-2 2 14 16,-1 1 13-16,-2 1 12 0,0 3 9 15,-1 2 6-15,-2-1 6 0,2 3-6 0,-4-1-7 16,0 4-12-16,1 1-16 0,-2 1-15 16,-2 4-15-16,2 1-14 0,-2 0-12 0,2 0-13 15,2 0-20-15,-1 0-35 0,0 0-37 16,1-2-75-16,-4 1-117 0,2-4-56 15,-1 1-15-15,4-5 13 0,0 0 30 0</inkml:trace>
  <inkml:trace contextRef="#ctx0" brushRef="#br0" timeOffset="272879.7768">23323 9099 70 0,'1'-5'347'0,"2"1"36"0,-3 2 21 0,0 1-30 16,-3 1-131-16,2 3-90 0,-4 1-63 15,-3 3-35-15,0 3-20 0,-2-2-12 16,1 3-10-16,-1-1-13 0,-1 3-18 0,0-1-24 16,-2-2-33-16,-2 2-34 0,0-1-71 15,-3-1-104-15,-1 1-58 0,-1-3-12 0,0 0 12 16,0 1 24-16</inkml:trace>
  <inkml:trace contextRef="#ctx0" brushRef="#br0" timeOffset="273447.1225">22858 9301 133 0,'1'0'279'0,"2"0"30"0,-1 0-5 15,0 0-60-15,-2 2-57 0,0 0-36 16,-4-1-28-16,1 3-24 0,0 2-18 0,-2 0-15 15,-1 0-17-15,1 2-16 0,2-1-9 16,-5 1-9-16,5 1-5 0,-2-3-4 0,4 0-2 16,-4 0-2-16,1-2 0 0,0 1-2 15,-2-2 0-15,-1 2 0 0,-1 0 0 16,0-2 0-16,-1 2 0 0,-1-3 0 0,2 0 3 16,-1-2-3-16,1 0-3 0,0 0 3 15,0 0-2-15,1-1 0 0,-1-2 0 0,1 1 2 16,2-1 2-16,2 0-2 0,0 0-1 15,-1 0-2-15,2-1 1 0,0 2-1 16,1 1 2-16,1-1 0 0,-2 0 1 0,2 2 0 16,0 0 1-16,0 0 8 0,0 2 4 15,0 0 7-15,0 1 6 0,0 1 6 0,0 1 1 16,-1 1-6-16,-1 1-1 0,0-1-8 16,1 2-6-16,1 1-4 0,-2-2-6 15,2 2 0-15,0 0-3 0,-1 0-2 0,1-2 3 16,-4 3 0-16,1-2 0 0,-2 3 0 15,-2 0 4-15,0-1 0 0,-2-1-1 0,-2 3 1 16,1-1 0-16,-1-2-2 0,-3 0-2 16,1-2-2-16,-1 0 2 0,0 0-1 0,-2-3 0 15,3 1-1-15,-1-3 2 0,0 0 3 16,1-2-3-16,1 0-1 0,1-2-1 16,1 0 1-16,1-4 0 0,2 0 0 0,1-1 1 15,1-2 0-15,2-2 2 0,3-1-2 0,1-3 1 16,3 3-1-16,-1-3 0 0,2 1-1 15,1 1-2-15,3-1-4 0,3 0-5 16,-1 3-16-16,3-1-32 0,0 1-40 0,3 0-49 16,-4 6-129-16,-5 0-78 0,1 2-29 15,-2 3 8-15,-1 3 30 0</inkml:trace>
  <inkml:trace contextRef="#ctx0" brushRef="#br0" timeOffset="273904.9509">22217 9412 186 0,'5'-2'332'16,"-4"0"38"-16,-1 0 20 0,0 1-95 0,0 1-79 15,-1 0-55-15,-2 1-42 0,0 1-28 0,1 2-24 16,1 1-19-16,1-1-18 0,0 3-12 16,3 0-4-16,0 0-6 0,3 2-5 15,-1 0 1-15,1 2-3 0,-3-2-1 0,1 1-3 16,-4 1-1-16,-2 1 0 0,-3 0-3 16,-5-2-2-16,0 2-2 0,-2-1-1 0,0-1-8 15,-4 0-6-15,2-3-16 0,-2 0-28 16,2-1-30-16,1-3-33 0,4-1-80 0,-3 0-99 15,2-4-40-15,2 0 2 0,3-1 15 16,3 0 29-16</inkml:trace>
  <inkml:trace contextRef="#ctx0" brushRef="#br0" timeOffset="274080.1993">22092 9520 245 0,'0'0'322'0,"-3"2"21"0,2-2-20 0,-3 4-93 16,0-2-75-16,-3 3-53 0,-2 0-35 15,1 1-17-15,-2-1-12 0,2 1-13 0,-1 0-10 16,0 0-11-16,0-1-20 0,-1 2-24 16,0-3-23-16,0 0-28 0,1-1-58 0,0-1-88 15,-3 0-57-15,2-1-14 0,3-1-1 16,-1-1 16-16</inkml:trace>
  <inkml:trace contextRef="#ctx0" brushRef="#br0" timeOffset="274763.186">21911 9460 35 0,'2'-3'287'0,"0"2"31"0,0-2 24 15,-4 1-49-15,0 2-88 0,0 0-58 0,-2 2-43 16,0 1-28-16,0-1-20 0,1 2-16 16,0 0-12-16,0-1-7 0,1 2-7 0,0-1-6 15,-1 2-1-15,2 0-4 0,-4-2 0 16,2 3-1-16,0-1 1 0,-2 0 0 15,-1 1 4-15,-2 1-3 0,-6-1 0 0,-1 2 2 16,-2 0 1-16,-5-1 1 0,1-1 6 0,-1 1 1 16,-1-2 1-16,1-1 1 0,-1-2 1 15,4-1 2-15,2 0-3 0,1-2 0 16,3-4 0-16,4 1 1 0,3-1-6 0,1-1-4 16,2-2-1-16,3-2-2 0,1 0-4 15,4 1-1-15,2-2 2 0,2 3-2 0,0-4 0 16,3 1 0-16,1 1 0 0,0 0 0 15,4 0-1-15,0 0 0 0,-2 3 1 16,1-1-3-16,0 2 2 0,-3 2-1 0,1 1 1 16,-5 2-1-16,-1 0 1 0,-3 2 1 15,1 1-1-15,-4 0-1 0,-1 1 2 0,-1 2 2 16,-1-1-2-16,-1 0 1 0,-2 3 0 16,1 0 1-16,-2-2-1 0,0 1 2 0,0 1 1 15,0-2 1-15,-1 1-3 0,1-1 2 16,1 0-2-16,-1 0 1 0,-2-1-3 15,1-1 0-15,-3 3 0 0,-1-4 2 0,2 2 0 16,-3-2-1-16,0 0 1 0,0 2 1 16,0-2 0-16,0 0 1 0,0-1-4 0,-2 1 4 15,2 2 0-15,-1-2 0 0,2 2-2 16,-1-1 0-16,0-1 1 0,1 3-2 0,1-3 1 16,0 2-2-16,1-1 0 0,0 1-2 15,0 1 1-15,-2-1-2 0,6 0 3 0,-3 1 0 16,2-1-2-16,2-3 2 0,-2 3 0 15,1-2 2-15,-1 2-2 0,0-1 3 0,1 0-2 16,-1 3 1-16,-2-2-1 0,-2 1 0 16,1 3-1-16,2-4 0 0,-7 1 0 15,2 1 0-15,1-2-1 0,-2 1 0 0,2-3-2 16,2 0 0-16,4 0-13 0,-1-3-28 16,2-1-44-16,3-2-39 0,2-2-70 15,-1 1-120-15,4-2-50 0,-1-2-4 0,4-1 24 16,2 0 33-16</inkml:trace>
  <inkml:trace contextRef="#ctx0" brushRef="#br0" timeOffset="274934.5633">21615 9437 279 0,'4'-9'347'0,"0"-2"18"0,1 2-1 16,-4 0-116-16,1-2-85 0,-1 2-47 15,-1 0-28-15,2-1-13 0,1 1-10 0,-2-2-13 16,1 2-16-16,-1-1-12 0,3 1-11 15,-3 0-4-15,3 1-7 0,-3 1-9 16,4-1-26-16,-2 2-46 0,2 0-51 0,-1 2-127 16,-2 0-88-16,-2 4-40 0,3-4-2 15,4 1 32-15</inkml:trace>
  <inkml:trace contextRef="#ctx0" brushRef="#br0" timeOffset="275229.6304">21907 9171 176 0,'2'0'258'0,"-2"-2"14"0,0 2-46 16,0 0-75-16,0 0-59 0,2 0-34 15,-2 0-15-15,0 0-10 0,2 0-6 0,-2 0-5 16,4-1-3-16,-1-1-7 0,2 2-2 16,1-1 2-16,0-1 7 0,2-1 10 15,-2 1 5-15,-1 1 6 0,2 0 2 0,-2 1 3 16,-4-1 0-16,2 1-2 0,0-2 6 15,-1 2 3-15,-1 0 3 0,1 0 2 16,-1 0-4-16,-1 0-4 0,4 0-10 0,-4 2-8 16,3-2-9-16,2 1-8 0,0-1-7 15,4 1-7-15,-3 0-30 0,1 3-51 0,-6 0-115 16,1 1-108-16,-5 2-59 0,-4 2-28 16,-4 2 13-16,-2 1 37 0</inkml:trace>
  <inkml:trace contextRef="#ctx0" brushRef="#br0" timeOffset="275959.987">21374 9455 218 0,'0'-2'342'0,"-1"2"23"15,-1 0 18-15,-1 2-113 0,-2-1-82 16,-2 1-55-16,-1 3-32 0,0 0-20 0,0 1-13 16,-2-2-14-16,2 2-17 0,0 0-13 15,0-2-8-15,-1 3-7 0,4-3-5 0,-1 1-1 16,1-1 1-16,0-1-2 0,-1-1-1 15,2-2-1-15,0 0 0 0,0-2 0 0,-1-1-2 16,1 0-1-16,1-1 1 0,-3-2 2 16,3-1-2-16,2 2-1 0,-3-3 1 15,3 1-2-15,1-2-1 0,-2 0 0 0,4-2 2 16,-2 3 3-16,1-1-1 0,1 0 1 16,0 3 0-16,-2 3 1 0,1-2 1 0,-1 3-1 15,0 2 4-15,0 0 2 0,0 3 3 0,0 3 2 16,-1 1 1-16,1 3-1 0,-4 0-2 15,3 1-4-15,-1 1-2 0,0 0-1 16,1-2-2-16,-1 2 0 0,2-1-1 0,-1-1 5 16,-1-1-2-16,2 0-1 0,-2-1 2 15,2-2-3-15,0-2-1 0,-1 3 1 0,1-5 0 16,-2 3-1-16,1-3 0 0,1 0-1 16,-5 1-1-16,1-1 0 0,0 0-1 15,-1-1 1-15,1 0 0 0,-1-1 2 0,-3 2-1 16,3-2-1-16,-1 1 0 0,0-1 2 15,-1 2-2-15,0-2-1 0,0 0 3 0,1 0 0 16,-1 2-1-16,2-2 0 0,-4 0 1 16,5 0 1-16,-3 0-2 0,-1 2-1 15,2-1 2-15,-3 3 0 0,2-1 0 0,-1 1 2 16,2 2-1-16,-3 2-1 0,0-1 1 16,1 2 0-16,4 2 3 0,-5-1-4 0,2 2 4 15,1-1 1-15,-2-1 0 0,-3-1 1 0,1 0-2 16,1-1 0-16,-4 0 0 0,2 1-2 15,-1-4-2-15,-3 2 0 0,4-2 0 16,-1 1 0-16,0-1-1 0,0-3 1 0,1 2-1 16,3-3-3-16,1 2-15 0,1-3-46 15,3 0-54-15,2 0-130 0,1 0-106 0,0 0-50 16,0 0-14-16,4 2 29 0,2 3 48 16</inkml:trace>
  <inkml:trace contextRef="#ctx0" brushRef="#br0" timeOffset="276139.0697">21001 9934 21 0,'8'0'365'0,"-1"0"37"16,0-3 22-16,1 2 10 0,4-3-161 0,-2 1-119 16,3-2-73-16,0 0-40 0,1-1-33 15,0 2-48-15,0-1-52 0,-1-1-87 0,-4 4-124 16,1 1-67-16,-2 2-20 0,2-1 15 15,0 2 39-15</inkml:trace>
  <inkml:trace contextRef="#ctx0" brushRef="#br0" timeOffset="276281.8448">21354 9918 191 0,'9'0'322'16,"-4"0"32"-16,0 0 28 0,0 0-103 15,-4 0-86-15,1 0-54 0,0 0-38 0,-1 0-31 16,1 0-37-16,-1 0-48 0,-1 0-53 0,-1 0-69 15,-2 1-136-15,-2-1-72 0,0 0-27 16,3-3 8-16,1 3 27 0</inkml:trace>
  <inkml:trace contextRef="#ctx0" brushRef="#br0" timeOffset="276680.186">21569 8988 123 0,'0'-12'348'0,"-2"4"33"0,-1 4 16 0,-2 4-58 16,-3 4-118-16,-2 5-84 0,-3 3-49 15,-4 5-29-15,-1 1-14 0,-1 2-12 16,1 1-8-16,0-1-11 0,3-2-4 0,1-3-3 15,5-1-4-15,-4-4 0 0,7-1-2 16,1-3-1-16,0-3-2 0,4 0-1 0,-3-4-3 16,4-3-2-16,0 1-3 0,0-4-2 15,4-2-1-15,-1-1-3 0,2-2-2 16,-2-2-1-16,0-1-4 0,3-1-2 0,-3 2 0 16,-1 0 4-16,-1 3 3 0,1 2 4 15,0 1 10-15,-2 5 12 0,-2 2 6 0,-1 2 6 16,0 4 3-16,-6 3 4 0,-1 5-2 15,0 3-8-15,-4 1-4 0,3 3-18 16,-3 0-43-16,1-2-66 0,-1 2-146 0,-2-1-81 16,-3-2-37-16,2-4-11 0,-2-2 26 15</inkml:trace>
  <inkml:trace contextRef="#ctx0" brushRef="#br0" timeOffset="281580.7174">13268 8733 208 0,'0'0'255'16,"2"-2"0"-16,-1 2-43 0,-1 0-64 16,0 0-53-16,2-1-31 0,-1 1-18 0,-1-2-9 15,0 2-2-15,0 0 2 0,0 0 1 16,0 0 4-16,0 0 2 0,0 0 0 0,0 0 1 15,0 0 3-15,0 2 0 0,0-2 1 16,0 0-1-16,-1 0-1 0,-1 0-2 16,2 0-7-16,0 0 0 0,-1 0-4 0,1 0-5 15,0 0-1-15,0 0-2 0,0 0 1 16,0 0-1-16,0 0-1 0,-2 0-2 16,2 0 2-16,0 0-4 0,-2 0-4 0,2 0 1 15,0-2-3-15,-1 2-2 0,-1 0-6 16,2 0-4-16,-1 0 3 0,-1 0-4 0,-1 0-2 15,2 0 2-15,-3 0 1 0,3 0 0 16,-2 0-1-16,-1 0 0 0,3 0 2 0,-2 0 0 16,-1 0-3-16,3 0 1 0,-2 0 1 15,1 2-2-15,-2-2-1 0,2 0 2 16,0 0-1-16,1 0-1 0,-1 0 1 0,-1 1 0 16,1-1 2-16,1 2 3 0,-1-2 1 15,-1 1 1-15,1 1 0 0,1-1 1 0,-1 1-2 16,1-2-2-16,1 1 0 0,-4 1-3 15,4-1 1-15,-2 1-1 0,0-1 0 0,0 2 1 16,-1 0-1-16,2-1 0 0,-1 2 2 16,-1-1 0-16,0 1-1 0,-1-2 2 0,3 1-2 15,-1-1-1-15,0 2 3 0,1-3-5 16,-1 1 1-16,2 0-2 0,0 0 2 0,-1 0-2 16,1 0-3-16,-3-1 3 0,3 3 0 15,0-2 0-15,0 1 0 0,0 1 1 16,0-1 0-16,0 3-2 0,0-4 2 0,0 3-1 15,3-1 2-15,-3 1-1 0,1-2 2 16,-1 0-1-16,2 0 1 0,-1 0-2 0,1-1-1 16,0 2 0-16,-1-3 1 0,3 2 0 15,-4-1 0-15,1-1 1 0,1 1-1 16,-1 1 0-16,1-3 0 0,-2 2-1 0,3-2 1 16,-3 2 0-16,2 1 0 0,-1-3 0 15,1 2 1-15,2-2 0 0,-4 1-1 0,4-1 0 16,-1 2 0-16,0-1 0 0,0-1 0 15,0 0 0-15,-1 2 0 0,3-2 0 16,-2 0-1-16,1 0 0 0,1 0 0 0,-2 0-1 16,2 0 2-16,0 0 0 0,-2 0 2 15,2 0-1-15,-2-2 0 0,2 2 0 0,-1 0 0 16,-2-1 2-16,1-1-2 0,0 1-1 16,1 1 1-16,-1-2 0 0,0-1-1 0,0 1-1 15,0 1 1-15,-1 0-1 0,1 1 1 16,-2-2 0-16,-1 1 0 0,2 1 0 15,0-2 1-15,-1 2-1 0,-1-1 0 0,2-1 0 16,-1 2 1-16,1-1-3 0,-2-1 1 16,2 2-2-16,-1-3 2 0,3 1 1 15,-4 1 0-15,3 0 1 0,-2-2 2 0,1 1-2 16,2-1 0-16,-1 2 0 0,-1-1 0 16,0-1-1-16,-1 1-1 0,-1 1 0 0,2-1 1 15,0 2 1-15,-2-2-2 0,0 0 1 16,1 1 1-16,-1-1-1 0,0 1-1 0,2 0 0 15,-2-3 1-15,0 1 0 0,1 1 0 16,-1 0 0-16,2-2 0 0,-2 3 1 0,0-1 2 16,0-2 1-16,2 1 3 0,-1 1 0 15,-1 0-1-15,0-3 1 0,0 1-3 0,0 2-2 16,0-3-1-16,0 3 2 0,0-1 0 16,0 0 1-16,0-2 1 0,-3 4 1 0,3-2 0 15,-2 0 0-15,2 0 1 0,-1 1 0 16,-1-1 0-16,1 2-1 0,1-1 0 15,-2 1 1-15,0 1-2 0,2-2 1 0,-1 2-2 16,1-1 1-16,-2-1 0 0,0 0 1 16,2 2-2-16,-1-1 2 0,-1 1 2 15,2-1-2-15,-4 1 0 0,4 0 0 0,-3 0 0 16,1-2-1-16,1 2 0 0,-3-1 2 16,3 1-3-16,-1 0-1 0,0-2-1 0,1 2-1 15,-1 0 0-15,-1-1-1 0,1 1 1 16,2 0-1-16,-1 0 1 0,-1 0-1 0,-1-2 3 15,0 2-2-15,2 0 1 0,-1 0 0 16,1 0 0-16,-1 0 1 0,-1 0-3 0,1 0 1 16,0 0 1-16,-1 0 0 0,0 0 0 15,1 0 0-15,-1 0 6 0,2 0-2 16,-1 0 0-16,-2 0 0 0,2 0-3 0,0 0 0 16,-1 2 3-16,2-2-4 0,-1 1 1 15,-1-1 0-15,1 0-1 0,-1 2 0 0,1-2-2 16,-1 1-2-16,2 1 0 0,-3-2 2 15,2 1 0-15,0 0-3 0,-1 1-8 0,1-2-10 16,-1 3-12-16,0-1-19 0,0 1-70 16,-2 0-80-16,-2 4-145 0,-2 5-65 15,-2 5-35-15,-3 1-2 0,3 3 56 0</inkml:trace>
  <inkml:trace contextRef="#ctx0" brushRef="#br0" timeOffset="284419.3884">13656 9268 129 0,'-2'0'249'0,"2"0"10"15,-1 0-29-15,1 0-47 0,-2-1-55 16,0 1-32-16,2 0-20 0,0 0-15 0,0 0-5 16,0-2-3-16,0 2-4 0,0 0-2 15,0 0-5-15,0 0-1 0,-1 0-7 16,1 0-4-16,0 0-2 0,0 0-2 0,0 0-4 15,0 0 0-15,0 0-1 0,0 0-3 16,0 0 4-16,-2-1-3 0,2 1 1 0,-2 0 0 16,2 0 4-16,-1 0 1 0,-1 0-5 15,-1 0 3-15,3 0-3 0,-2 0-4 16,2 0 0-16,-1 0-3 0,-1 0-2 0,1 0 1 16,1 0 1-16,0 0-1 0,-2 0-2 15,2 0 2-15,-3 0-1 0,3 0 2 0,0 0 0 16,-1 0-1-16,-1 0 2 0,2 0 0 15,-2 0 0-15,1 0 0 0,-1 1-3 16,-1-1-1-16,1 0-2 0,2 0-1 0,-3 2-2 16,0-2-4-16,3 0 1 0,-2 0 0 15,-1 1 2-15,2-1-3 0,1 1 1 0,-2-1 3 16,0 0-3-16,2 0 4 0,-4 2-2 16,2-2 1-16,1 0-2 0,-1 1-1 15,1 1 0-15,-1-2-1 0,0 0 1 0,1 2-2 16,-1-2 2-16,1 2-1 0,1-2 0 15,-4 0-1-15,4 1 1 0,-3-1 2 0,1 1-1 16,1-1 0-16,-1 0-1 0,1 2 1 16,-2-2 0-16,1 1-2 0,1 1-1 0,-1-2 2 15,-1 2 1-15,1-1-1 0,2 0-1 16,-1 0 1-16,-1 1 1 0,2 0-2 16,-1-1 2-16,1 1-2 0,-2-1 4 0,2 1-3 15,-2 1 2-15,2-1 1 0,-1 0-2 16,-1 1-1-16,0 0 2 0,2 0-1 0,0-1-2 15,0 1-1-15,-1 0 1 0,-1-1 1 16,2 2-1-16,0-1-1 0,0 1 1 0,0-1 0 16,0 0-1-16,0 0-1 0,2 0 2 15,-1 0 2-15,-1-1-1 0,0 1 0 0,2-2-1 16,0 1 0-16,-1 1-1 0,1 0-2 16,0 0 3-16,-1-2 3 0,2 1-2 0,-1 2 1 15,0-2 1-15,-1 1-2 0,2-2-1 16,-1 0 0-16,-2 1 2 0,4 0 0 15,-2-1-2-15,-1 1 3 0,1-2-1 0,-2 3-1 16,3-2-1-16,-3-1 0 0,4 1 0 16,-3-1-3-16,1 2 2 0,1-2-2 0,0 2 0 15,-1-2 3-15,1 0-2 0,1 0 1 16,0 0-1-16,-3 1 2 0,2-1 0 16,2 0 0-16,-2 0 0 0,-1 0 1 0,1 1 0 15,0-1 0-15,1 0-2 0,0 0 0 16,-1 0 1-16,0-1 0 0,1 0 1 0,-1 1-1 15,0-4 1-15,0 3 1 0,1 1-2 16,-3-4 0-16,1 2-1 0,2 1 0 16,-4-1 1-16,3 0 0 0,-1 1 1 0,-1 0 0 15,1-1-1-15,-2 1 0 0,2 1 0 16,-1 0 0-16,-1-2 0 0,0 2 0 0,0-1 0 16,0 1 0-16,2-3 0 0,-1 3 0 15,-1 0 0-15,2-2 0 0,-2 1 0 16,2-1 0-16,-1 1 2 0,-1-1 0 0,4 1 0 15,-4-2-1-15,1 3-1 0,1-3 0 16,-1 0 0-16,2 0 2 0,-1 1-1 0,-1 1 1 16,2-3 0-16,-1 3 0 0,-2 0 2 15,3-1 0-15,-1 1 0 0,-1-1 1 16,-1-1 2-16,2 2 3 0,-2-2 1 0,2-1 3 16,-1 2 2-16,-1-1 2 0,0-2 0 0,0 2-3 15,0-2 0-15,0 2-3 0,0-4-3 16,0 4-5-16,0-2-10 0,-3 0-13 0,1 0-11 15,-1-3-75-15,-2 5-136 0,-4 1-125 16,-2-1-61-16,-2-5-24 0,-4 1-9 16,-2 2 63-16</inkml:trace>
  <inkml:trace contextRef="#ctx0" brushRef="#br0" timeOffset="289013.0602">14299 8929 114 0,'0'0'234'0,"0"-2"-4"16,0 2-21-16,-1 0-34 0,-1 0-49 15,0 0-39-15,2-1-23 0,0 1-15 16,0 0-11-16,0 0-7 0,0 0-6 0,0-1-2 16,0 1-4-16,-1 0-1 0,1 0-3 15,-2 0 0-15,2-3-2 0,0 3 3 0,0 0 1 16,-2 0-1-16,2 0 4 0,0 0 1 16,-1 0 0-16,1 0-1 0,-2 0-1 15,2 0-1-15,0 0-1 0,-1-2-1 0,1 2 1 16,-2 0 1-16,2 0 1 0,0 0-1 15,-2-1 1-15,2 1 4 0,0-2-2 0,-3 2 4 16,3 0 0-16,-1 0 0 0,-1-2 4 16,-1 2-5-16,2 0 1 0,-1 0 0 0,1 0-3 15,-1 0-1-15,0 0-1 0,1 0 1 16,-1 0-1-16,0-1-2 0,-1 1 0 0,0-1-2 16,1 1-2-16,1 0 0 0,-1-2-1 15,-1 2 0-15,0-1-2 0,3 1 3 0,-3 0-2 16,3 0 2-16,-1 1-5 0,-1-1-1 15,0 0 1-15,2 0-2 0,-1 0-1 16,-1 0-2-16,2 0 0 0,-2 2 2 0,1-2 1 16,-1 1 0-16,-1-1 1 0,1 1 2 15,-1-1-3-15,2 0 2 0,-4 2-2 0,2-2-2 16,0 2-5-16,1-2 2 0,-1 1 2 16,0-1-4-16,0 0 0 0,1 2 2 0,-1-2 1 15,1 3 0-15,-1-3-1 0,1 1 0 16,-2 0 0-16,2 1 0 0,1 0 1 15,-1-2-1-15,-1 1-1 0,1 0 1 0,2 1 1 16,-3-2-1-16,2 2 0 0,-1-1-1 16,0 1 1-16,-1 0-2 0,1-1 2 0,-1 0-1 15,-1 0-1-15,2 1 1 0,1 0-1 16,-1 0 1-16,1 0-1 0,-1-2 0 16,0 3 1-16,-1-1-2 0,2 1 1 0,1-2 0 15,-4 1-1-15,3 1 0 0,-1-1 0 16,2 0 1-16,-2 1 0 0,2 0 0 0,0 0 0 15,-1-1 0-15,-1 1 0 0,2 1 0 16,0-1 0-16,0 0 0 0,0 0 0 16,0 0 0-16,0 1 0 0,0-2 0 0,0 1 1 15,0 0 0-15,0-1 0 0,0 1 1 16,0 0-3-16,0 0-1 0,0-2 1 0,0 0 0 16,0 1 1-16,2 1 0 0,-1-1 0 15,-1-1 1-15,0 2-1 0,2-1 0 16,0 1 0-16,-1-2-1 0,-1 0 1 0,4 3 1 15,-4-3-1-15,1 1 0 0,2-1 1 16,-1 1 0-16,0-1-1 0,-1 1 0 0,1 1 1 16,-1-3-2-16,1 3 1 0,1-3 0 15,-2 2-1-15,2 0 0 0,-1-2 0 0,1 3 1 16,-1-1 0-16,0-2 0 0,1 3 1 16,-2-2 0-16,1 0 1 0,0 1 0 0,1 0-2 15,0-2 0-15,1 0 0 0,0 1 0 16,-3 0 0-16,4-1 0 0,-2 0 0 0,0 2 0 15,1-2 0-15,0 0 0 0,-2 2 0 16,4-2 0-16,-3 1 0 0,2-1 0 16,-2 2 0-16,2 0 2 0,-2-2-2 0,1 0 2 15,0 1-1-15,1-1 1 0,-1 0-1 16,1 0 2-16,-2-1 0 0,2 1-2 0,-1-2 1 16,-1 0-2-16,1 2 0 0,-1-1 0 15,0-1 0-15,-1 0 0 0,0 2 0 16,-1-1 0-16,1 0 0 0,-1 1 3 0,1 0-2 15,-2-2 0-15,2 2-1 0,-1-2 0 16,-1 1 3-16,4 0-2 0,-3-2 0 0,1 1-1 16,-1-1 0-16,1 1 1 0,2 0-3 15,-1-1 1-15,-1 0 1 0,1 1 0 16,1-1 2-16,-3 2-2 0,2-2 1 0,-1-1-1 16,-2 2 3-16,3 0 0 0,-3-1 1 15,2 0 2-15,-1 0 2 0,-1 0-1 0,2 0 0 16,-2 0-3-16,4-1 2 0,-4 1-1 15,3-2-1-15,-3 1-3 0,2 1 4 16,1-2-1-16,-1-1 0 0,0 2 1 0,-1-2 1 16,-1 1 2-16,2-1 0 0,-2 0 0 15,-2 1-1-15,2-1 0 0,-1 2-2 0,-1-2-2 16,0 2-2-16,-1-1-3 0,1 1-5 16,-1-1-11-16,3 1-6 0,-1-1-32 15,2 1-69-15,-7 2-125 0,3 4-113 0,-5-1-52 16,3-1-26-16,-3 0 14 0,-1 3 59 15</inkml:trace>
  <inkml:trace contextRef="#ctx0" brushRef="#br0" timeOffset="290913.717">13812 8268 112 0,'0'0'187'0,"-1"-2"-9"16,1 2-18-16,0 0-27 0,0-1-36 0,0 1-34 15,0-2-26-15,0 2-20 0,0-1-8 16,0-1 1-16,0 0 2 0,0 1 2 16,-2 0 7-16,2-1 3 0,0 1 0 0,0-1 1 15,0 1-3-15,-2-1-3 0,2 1-1 16,0-1-1-16,0 1-4 0,0-1 0 0,0 2-3 15,0-2-1-15,0 2 0 0,0-1-3 16,0 0 2-16,0 1 0 0,0-2 3 16,0 1 0-16,0 1 7 0,0-2 1 0,0 2 4 15,0-1-2-15,0 1-2 0,0-2-1 16,0 2-6-16,0-1-1 0,0 1-1 0,0-2-2 16,0 2-1-16,0-1 2 0,0-1 1 15,0 0-1-15,0 1 5 0,0 1 0 16,0-1 3-16,-1 0 3 0,1-1 4 0,0 0 6 15,0 1 3-15,-2-1 5 0,2 1 2 16,0-1 7-16,0-1 4 0,-1 1 3 0,1 1 1 16,-2 1-2-16,2 0 1 0,0-2-4 15,-2 2-6-15,2 0-4 0,-1-1-5 16,-1 0 0-16,2-1-7 0,0 1-6 0,-3 1-2 16,3-2-3-16,-2 2-3 0,1 0-2 0,-1-1-3 15,1 1-1-15,1 0-1 0,-2-1 1 16,0 1-3-16,2 0-1 0,-4 0 1 0,4 0-1 15,-2 0 0-15,2 0-2 0,-1 0 1 16,-1 0 0-16,1 0-2 0,-1 0 0 16,0 0 3-16,1 0-3 0,-1 1 1 0,1-1 1 15,-3 0-1-15,1 1-2 0,1-1 0 16,1 2 0-16,-2-2 0 0,-2 1 0 0,4 1 0 16,-1-2 0-16,-1 1 0 0,1 0 0 15,1-1 0-15,-1 2-1 0,1-2-1 16,-3 3 0-16,3-1 0 0,-1-1 2 0,0 2 0 15,1-1 0-15,-1 1 0 0,-2 0 5 16,2 1-3-16,1-1-2 0,-1 0 0 0,1-1 0 16,-1 1 0-16,0 0-2 0,2-1 2 15,-3 0 2-15,1 1-1 0,1 0 3 16,-1 0 0-16,1-1 1 0,-1 1 1 0,2-1-1 16,-2 0-3-16,2 1-1 0,0 0 2 15,-1 0-1-15,1-1 0 0,0 1-4 0,0-1 2 16,0 0 0-16,0 1 0 0,0 0 0 15,0 0 0-15,0 0 0 0,0 0 0 0,0 1-2 16,0 0 2-16,1-1 0 0,-1 1 0 16,0 1 0-16,2-3 0 0,-2 2 2 0,2-1-2 15,-1 0 0-15,1-1 0 0,-1 2-2 16,1-2-1-16,0 0 2 0,-1 1-2 16,1 1 0-16,1-3 2 0,-3 0 1 0,2 2-1 15,-1-1 1-15,1 0 1 0,-2 0-1 16,4-1 0-16,-2 1 0 0,1 0-1 0,-1-1 1 15,-1 1 0-15,3-1 0 0,-4-1 1 16,3 2-1-16,0 1 1 0,0-1-1 0,0-1 0 16,-1-1 0-16,2 1 0 0,1 0 0 15,-2 1 0-15,1 0 0 0,0-2 0 16,-2 1 0-16,3-1 2 0,-2 0 0 0,1 2 0 16,0-2-1-16,-1 1-1 0,0-1 3 15,-1 0-1-15,-1 0 1 0,1 0-2 0,-1 0 3 16,1-1-2-16,-2 1-2 0,2 0 0 15,-1 0 0-15,-1 0 2 0,3-2 0 16,-1 2-1-16,0-1-1 0,2-1 1 0,-1 2-1 16,0-2 0-16,-1 1-3 0,1 0 3 15,0 1 0-15,-1-1 0 0,0-1 0 0,-1 0 0 16,1 1 0-16,-1-1 2 0,-1 2 1 16,2-3 1-16,-2 2-1 0,0-1 2 0,0 0 0 15,2 1-1-15,-1-1-1 0,-1 0-1 16,0-1 0-16,3 1-2 0,-1 0 0 15,-1-2 1-15,1 1 0 0,1-1 0 0,-3-1 2 16,3 3-2-16,0-5 1 0,-1 4 0 16,0-3 1-16,-1 2 5 0,1-1 0 0,0 1 2 15,-2 1 5-15,0-3-1 0,0 1 0 16,-2 0-1-16,2 1 1 0,0-2-4 16,-2 2-4-16,2-1-1 0,0 1-4 0,0-1-1 15,0 1-8-15,0-1-5 0,0 1-9 16,0-1-5-16,0 2-21 0,-1 0-57 0,-1 0-65 15,0 2-151-15,-4 2-74 0,-10 0-40 16,-3 4-4-16,-8 1 47 0</inkml:trace>
  <inkml:trace contextRef="#ctx0" brushRef="#br0" timeOffset="295512.8876">13671 8899 148 0,'0'-3'252'0,"0"1"10"15,0 0-36-15,0 0-57 0,0 1-54 16,0-1-33-16,0 2-13 0,0-1-5 15,0 1-5-15,-1 0-4 0,-1 1-4 0,0-1-5 16,-1 2-11-16,3 1-2 0,-3-2-3 16,0 0 0-16,2 3 1 0,-1-1 3 0,1-2-1 15,1 1 1-15,-2 2-1 0,0-1-2 16,2-1-7-16,-3 0-3 0,3 0-3 0,0 1-4 16,0-1-5-16,2-2-3 0,-1 3-2 15,1-2-2-15,0-1-4 0,-1 1 1 0,2-1 0 16,0 0 1-16,0 0-1 0,0 0 0 15,-1 0 0-15,1-1 1 0,-1 0 2 0,-1-2-1 16,1 3 0-16,0-3 3 0,-1-1-1 16,-1 2 3-16,-1-1-4 0,1 0 4 15,-2 0 2-15,0 1 4 0,-1-1 1 0,2 2 6 16,-3-3 2-16,1 3 4 0,2 0-1 16,-1 1 2-16,-2 0 0 0,2-2 0 15,1 2-3-15,-3 2-1 0,4-2 0 0,-3 1-3 16,1 0 1-16,1 3-5 0,-1-1-1 15,2 0-2-15,0 3-4 0,-1-1-3 0,1 2 0 16,1-2-2-16,-1 1-1 0,2-1 1 16,-1 1 1-16,1-1-4 0,1-3 0 0,-1 1 0 15,0 1 1-15,-1-2-1 0,2 0-1 16,0-2 1-16,0 0 1 0,2 0-1 16,-2-1-1-16,4 0 0 0,-2-3 1 0,-1-1-3 15,4 3 0-15,-5-3 1 0,2 1-1 16,-2-1 1-16,-1 1-1 0,-1-1 0 0,-1 1 3 15,0-1 0-15,0 1-2 0,0-1 4 16,-3 1 1-16,1 1 0 0,-1 0 1 0,0-1-1 16,-2 2 0-16,2-1 1 0,-3 1-3 15,1 1 0-15,0-1 1 0,2 2 0 0,-2-1-2 16,2 1 0-16,2 1 4 0,-1-1-2 16,-1 2-1-16,0-1 0 0,2 1 3 0,-1 1-1 15,0 1-1-15,2-1-1 0,0 2 1 16,0-2-2-16,0 1 1 0,0 0-1 15,0 1 0-15,0 0 0 0,4-3-3 0,-4 3 2 16,3-2 0-16,-2 0 0 0,4 1 1 16,-2-2 1-16,0-2 0 0,2 1 0 0,-2-1 1 15,4 0-4-15,-3-1 1 0,1 0-1 16,-1 0-1-16,0-4 1 0,-1 1-2 16,-2 2 2-16,1-3-2 0,-2 1-1 0,0-1 2 15,0 2 1-15,-2-1 4 0,-1-2 0 16,2 4 1-16,-3-2 2 0,1 0 0 0,-3 2-4 15,3 0 1-15,-2 1-2 0,0-1 0 16,2 1 0-16,-2-1 0 0,2 2 0 16,0 0-2-16,-1 2 5 0,1-1-2 0,-1 1 1 15,1-1-2-15,-2 2 1 0,2 2 1 16,0-2-2-16,1 3 0 0,1 0 0 0,-1-2-1 16,2 4 0-16,0-2-2 0,2-2 2 15,-1 3 1-15,2-5 0 0,1 3 0 0,0-1 1 16,1-1 2-16,0 1-2 0,1-3-1 15,0-1 1-15,-1-1 0 0,0 1-1 0,0-4 0 16,-2 1 0-16,0 1 0 0,2-2 0 16,-2 0-1-16,0-1 1 0,0-1-3 0,-1 0-3 15,-1 0 3-15,1 0 0 0,0 0 0 16,-1 0-2-16,-1 2 4 0,-1-2 1 16,-1 1 1-16,0 2-1 0,-1 0 0 0,2 2 4 15,-3-3-2-15,1 3 2 0,0 0-2 0,-3 1-1 16,3 0 2-16,0 0-2 0,-1 1 0 15,0 0-1-15,-1 1-1 0,2 1 1 0,-2 0 0 16,1 2 0-16,0-1 1 0,-1 2-1 16,2-1 2-16,2 1-2 0,1 1 1 15,0-2-1-15,1 0 0 0,2 0 1 0,-1 0 0 16,5 0-1-16,-4-3 0 0,4 1 1 16,-2 0-1-16,1-2 0 0,-1 1 0 0,2-2 0 15,0-2-2-15,-2 1-4 0,0-2 0 16,1 0 0-16,-2 1 2 0,0-5-2 15,-2 3 3-15,2-2 3 0,-1-2 0 0,-3 1 0 16,2-1 0-16,-4 2 0 0,1-1 0 16,-2 1 2-16,-2-1-2 0,1 2 1 15,0 0 1-15,-2 2 2 0,1 0 2 0,-1 1 0 16,-2 1 0-16,3 1-4 0,-3 1-1 16,3 1 0-16,-1 0-1 0,0 1 0 0,1 1 0 15,2 1 1-15,0-1 2 0,1 1-1 16,1 1 0-16,2-1-1 0,1 2 0 0,-1-1 1 15,4 0-2-15,-1-2 0 0,3 1 0 16,-1 0 0-16,2-1-1 0,1 0-3 0,0-2-2 16,-3-1 3-16,2-1-4 0,-1 0 2 15,-3 0 2-15,2-3-2 0,-3 1 1 0,-1 0 1 16,-2-3 3-16,0 1 0 0,0-1-2 16,-3 1 4-16,-3-2-4 0,0 1-11 0,-1-1-42 15,-1 0-69-15,-3 0-51 0,0 5-141 16,0 1-73-16,2 4-26 0,2 1 21 15,2 2 55-15</inkml:trace>
  <inkml:trace contextRef="#ctx0" brushRef="#br0" timeOffset="296863.7131">15374 8126 42 0,'-1'0'167'0,"-1"0"-5"16,0 0-15-16,2 0-17 0,-1 0-17 0,-1 0-20 15,1 0-17-15,-1-1-18 0,0 1-7 16,2 0-4-16,-1 0-2 0,-1-1-3 0,2 1-4 15,-1 0 0-15,-3 0-3 0,2 0 1 16,-2 0-6-16,1 0-6 0,0 1-3 0,-2 0-5 16,0 3-6-16,1-3-5 0,0 2-2 15,-2-1-2-15,3 1-2 0,0-2-2 0,1 1 1 16,1-1-1-16,-1 1 1 0,2-1 2 16,0-1-2-16,0 1 2 0,0 1 2 0,0-2 3 15,0 0 1-15,2 0 2 0,-2 0 6 16,0 0 1-16,1 0 5 0,-1 0 5 15,0 0 7-15,0 0 8 0,2 0 4 0,0 0 6 16,-1 0 2-16,-1 0-1 0,2 0-5 16,-1 2-1-16,1-2-4 0,-2 0 1 0,4 1 5 15,-4-1-1-15,4 0 2 0,-3 2-1 16,1-2 0-16,1 0-5 0,-1 0-7 0,-1 3-2 16,2-2-4-16,-1 0-4 0,1 1-4 15,0 0-1-15,-3 0-5 0,2 0-5 0,2 1-3 16,-4 1-3-16,2-2 1 0,0 4-4 15,-2 0 0-15,0 0 2 0,1 1 0 0,-1 1 1 16,0 0-3-16,3-1 3 0,-3 2-1 16,4-2 2-16,-1 3-1 0,0-3-2 15,2 1-2-15,0-1 2 0,1 1-1 0,-3-2-1 16,0 0 0-16,2-2 1 0,-2 1 2 16,-1 1 1-16,1-2 2 0,-1 0 0 15,-2 0 1-15,1 1 2 0,1-4-2 0,-2 1 0 16,1 2 0-16,-1-3-2 0,3 0-3 15,-1 1-1-15,-2 0-1 0,0-2-1 0,1 1 0 16,-1-1 1-16,0 0-2 0,0 0-1 16,0 0 0-16,0-1-2 0,-1 1-5 15,1-2-1-15,0 0-3 0,-2 0-6 0,2-2-25 16,0 2-48-16,2-3-45 0,-1 2-98 16,1 0-113-16,1-2-53 0,0 4-9 0,2-3 34 15,0 2 41-15</inkml:trace>
  <inkml:trace contextRef="#ctx0" brushRef="#br0" timeOffset="297312.6013">15485 8244 48 0,'1'-2'254'0,"-1"0"28"0,0 0-12 15,0 2-38-15,0-3-54 0,0 3-43 16,0-2-17-16,0 2-11 0,0-1-3 15,-1 1 1-15,-1 0-2 0,0 0-9 0,2 0-11 16,-3 0-12-16,2 0-10 0,-4 0-12 16,2 1-10-16,2-1-8 0,-3 2-10 0,0-2-5 15,0 1-4-15,-1 1-4 0,-2-1-1 16,2 0-4-16,0 3-1 0,0-1 1 16,-1-2-3-16,0 4 1 0,-2-2-1 0,0-1 1 15,2 0-1-15,-2 3 1 0,-2-4-1 16,2 4 0-16,0-2 0 0,-2-1 0 0,3 0 0 15,-1 1-1-15,3-1 0 0,1 1 2 16,-4-2 3-16,5 2-1 0,-2-1 1 16,3-1-1-16,-1 1 0 0,0-1-2 0,0 2 1 15,-1-1-2-15,1 1 3 0,-3-3-1 16,3 4-2-16,0-3 0 0,-2 1 0 0,2 0 1 16,-2 0-4-16,2-2 3 0,-3 2 0 15,4-2-2-15,1 0 2 0,-1 0 2 0,2 0-2 16,0 0 2-16,0-2-1 0,0 2-1 15,0 0 1-15,3 0-1 0,-1 0-1 0,1-1-2 16,-2 1-20-16,2-1-60 0,-3-1-74 16,0 2-155-16,0 0-80 0,0 0-39 15,-4 2-3-15,-4 0 47 0</inkml:trace>
  <inkml:trace contextRef="#ctx0" brushRef="#br0" timeOffset="298838.7159">14838 9319 143 0,'0'-1'253'15,"0"-1"18"-15,0 2-40 0,2 0-62 0,-2-1-57 16,1-1-36-16,-1 2-19 0,0-1-10 16,0-1-2-16,0 2 0 0,0 0 0 15,0-2-1-15,0 2-1 0,0 0 2 0,0 0-1 16,0-1 0-16,0 1 5 0,0 0 1 15,0-1-2-15,0 1-1 0,0 0-6 16,0 0-5-16,0-1-4 0,-1-1-7 0,1 2-1 16,0-2-1-16,-2 1-1 0,2 1-2 15,0 0 0-15,0-2-2 0,-2 2 2 0,2 0-3 16,-1 0 0-16,-1 0 0 0,2 0 0 16,-1 0-3-16,1 0-2 0,-2 0 0 0,2 0-2 15,-3-1-4-15,3 1 1 0,0 0 1 16,-1 0-3-16,1 0-1 0,0 0-1 15,0-2-2-15,0 2 1 0,0 0-4 0,0 0 0 16,0 0-1-16,1 0-2 0,-1 2-1 16,0-1-8-16,0-1-8 0,0 2-13 0,0-1-25 15,-1 1-32-15,-1 0-44 0,1-1-108 16,-6-1-88-16,2 1-35 0,5-1-4 16,-3 1 22-16</inkml:trace>
  <inkml:trace contextRef="#ctx0" brushRef="#br0" timeOffset="303864.7168">13779 9015 8 0,'-2'0'27'16,"-1"0"14"-16,0 0 27 0,1 0 33 0,1-2 20 15,-1 2 9-15,1 0 3 0,-1 0-8 16,2 0-18-16,0 0-23 0,0 0-20 0,-2 0-9 15,2 0-9-15,0 0-2 0,0 0-9 16,0 0-7-16,2 0-6 0,-2 0-6 16,2 0-4-16,-2 0-5 0,0 0 0 0,1 2 0 15,1-2-1-15,-1 0 2 0,-1 1 6 16,2 1 0-16,1-1 3 0,0 1 1 0,-1-1 4 16,2 1 2-16,1 0 1 0,0 3 2 15,0 0 0-15,0-1-1 0,1 2-3 0,2-1 2 16,0 1 1-16,0 0 2 0,1-2 3 15,2 1 1-15,2 2-1 0,-1-1-3 16,-1-1-3-16,-1-1-6 0,2 1-1 0,-2-1-1 16,0 1 2-16,0-1 1 0,0 1 0 15,1-1-2-15,0 2 1 0,-1-1-4 0,-1 1-4 16,2 0-3-16,0 0-2 0,-1 0 2 16,2-2-2-16,1 2 1 0,0 2 1 0,-1-4 0 15,1 2 5-15,1 0 2 0,-1 0 2 16,1 0 1-16,-1 2 0 0,-1-4 2 0,1 2-2 15,-2 0-2-15,2-1-2 0,-2 1-4 16,0 0 0-16,2-2-2 0,-2 0-2 16,1 1-1-16,-1 1-3 0,1-3 0 0,0 1 2 15,-1 1-1-15,2 0-3 0,-2-2 1 16,0 2 3-16,-2-3-1 0,3 3 1 0,-4-1 0 16,2 1 3-16,0-1 1 0,-2 1-1 15,3-1 1-15,0-1-1 0,-3 2 1 16,0-3-3-16,1 2 1 0,-2-1 1 0,-1 1 0 15,1-2-1-15,0 1-3 0,-1-1 4 16,2 2-3-16,-1-1 0 0,1 1-2 0,1-2 0 16,-2 1 2-16,1 0-2 0,-2 0 2 15,3-2-1-15,-1 2 1 0,0-1-3 0,-1 1 3 16,0-2-2-16,1 1 1 0,-3 1-2 16,1-2 0-16,0 0 0 0,-2 1 1 0,-3 0-1 15,1-1-1-15,-1 1 0 0,1-2 0 16,0 3 0-16,-1-2 0 0,-1-1 0 0,0 0 0 15,0 0 0-15,0 0 0 0,0 0 0 16,0 0 0-16,0 0 0 0,0 0-1 16,0 0-1-16,0 0 2 0,0 0 0 0,0 0-2 15,0 0 0-15,-3 0 2 0,3-1-4 16,-2-2 3-16,-1 3-1 0,2-2 1 0,-3-1 1 16,0 1-3-16,2 0 1 0,-1-1-1 15,0-3-3-15,1 3 0 0,1-2-1 16,-1 1-3-16,1-1-1 0,1 1-1 0,-2-1 3 15,0 1 0-15,-1 1 2 0,2-2 3 16,-3 2 2-16,2 0 0 0,-2 1 2 0,3 1 0 16,-1 0 0-16,-1-1 0 0,1 2-3 15,2-1 3-15,-1 1-1 0,1 0 1 16,0 0 0-16,0 1 1 0,-2 1-1 0,2-2 3 16,2 2-3-16,-1 0 3 0,-1 0-3 15,2-1 4-15,0 2-1 0,-1 0-2 0,-1 0 1 16,3 0-2-16,-3 2 3 0,2-2-3 15,-2 1 0-15,2 1 0 0,0-2 3 0,-2 1-2 16,2-1 1-16,0 2-2 0,-1-2 2 16,2 1-2-16,-3-1 0 0,4 2 0 15,-3-2 0-15,1-1 2 0,-1 0-2 0,-1 1 0 16,2-2 1-16,-2 1 1 0,0-2 0 16,0 2 0-16,0-1 0 0,0-1 0 0,0 0-2 15,-2 0 2-15,-1-1 0 0,0 1 1 16,-2 0-2-16,2 0 1 0,-5 0 2 15,2 0 1-15,0 1-2 0,-1-1 0 0,-2 0-1 16,1 2-1-16,0-2-1 0,0 0 1 0,0 0-2 16,0 2-1-16,3-2 2 0,-1 0 0 15,3 0 0-15,1-2-1 0,1 2-2 16,1-2 0-16,1 1-9 0,2-1-23 0,2 0-45 16,2 1-50-16,-7 1-149 0,0 0-79 15,-4-3-36-15,4 0 1 0,-3-1 33 0</inkml:trace>
  <inkml:trace contextRef="#ctx0" brushRef="#br0" timeOffset="304702.4874">13779 9010 102 0,'-2'0'257'0,"1"2"17"15,-1-1-26-15,-1-1-54 0,1 2-63 0,-1 1-43 16,2-2-23-16,-1 4-13 0,0-3-4 15,2 2-4-15,0 0-2 0,0 1 1 0,0 0 1 16,0 0 3-16,0 1 0 0,2 0 5 16,-2 0 2-16,2-1-2 0,-2 0-5 15,0 1-3-15,1-1-5 0,1 0-10 0,-1-3-6 16,-1 3-7-16,2-2-5 0,-2 0-3 16,2-1-1-16,-1 0-2 0,-1 0-1 15,2-2 0-15,-1 2 1 0,-1-2-2 0,0 0-1 16,0 0 2-16,0 0 2 0,0-2 2 15,0 2-1-15,0-2 0 0,0-3-1 0,-1 1 0 16,-1-2-3-16,2 3 0 0,-1-4-2 16,-1-1 0-16,2 3 0 0,0-3 1 0,-2 1-4 15,2 1 2-15,0-2 0 0,2 2-1 16,-2 0 1-16,0 1 0 0,0 3 0 16,0 0 1-16,0 1 1 0,2 1 2 0,-2 0-1 15,1 0 2-15,2 3 0 0,-1-1 1 16,6 0-1-16,-4 1-1 0,3 0 0 0,2 0 0 15,1 0-3-15,-1-1 2 0,1-1 0 16,2 0 1-16,-2 1-2 0,0 0-1 16,0-2 0-16,-3 0-8 0,-1 0-31 0,-1-2-57 15,-3 4-145-15,-2-2-95 0,-4 1-54 16,3-2-17-16,-6-1 15 0</inkml:trace>
  <inkml:trace contextRef="#ctx0" brushRef="#br0" timeOffset="306530.457">15271 8470 31 0,'-1'-1'249'0,"1"-1"20"0,0 2 5 15,0-2-74-15,1 2-83 0,1-1-46 16,0 0-27-16,-2 1-12 0,1-2-7 16,2 0-4-16,-1 1-4 0,0 0-1 0,-1 1 0 15,2-3 2-15,-1 3 3 0,1-2 0 16,0 2 4-16,0-3 1 0,2 3-5 0,0-3-1 16,0 2-5-16,1-2-1 0,2 0-4 15,-2 1-3-15,0-1-2 0,-1 0-1 16,2 2-1-16,0-1 1 0,-2 0-1 0,0 2 1 15,-2 0 0-15,0 0 1 0,2 4 4 16,-2-1 3-16,2 1 8 0,-2 1 6 0,-2 2 9 16,1 1 0-16,-2 0 0 0,0-1 2 15,0 3-3-15,-2 0-8 0,2-2-7 16,0 0-2-16,2-2-8 0,-2 1-1 0,0-2-4 16,2-1 0-16,-1-1 0 0,-1-1-3 15,0 1 1-15,0-3-1 0,0 0 1 0,0 1-2 16,0-1 0-16,0-1 0 0,0 1-2 15,0-1-2-15,-1-1-8 0,-1-1-10 0,2 1-12 16,0-1-13-16,-2-2-15 0,2 3-8 16,-1-3-1-16,-1 2 3 0,-1 1 11 0,-1-4 12 15,0 3 13-15,1 1 10 0,-2-3 9 16,2 1 6-16,-2-1 4 0,2 2 4 0,0-2 4 16,-3 4 7-16,4-3 3 0,-1 4 6 15,0-2 3-15,1 2 1 0,-1 0 0 16,2 2-3-16,-3-2-4 0,3 3-2 0,-2-2 0 15,1 2-1-15,0 1 1 0,-2 0 1 16,1 1 0-16,0-1 5 0,-1 3 4 0,0 1 1 16,-3 1 5-16,2 0 2 0,-1 0-2 15,-2 1-1-15,4 0-6 0,-5 1 0 16,2-2-2-16,-1 2-2 0,0-1-1 0,-2 1-1 16,1-1-2-16,-1 2-2 0,-1 0-1 15,0-2-2-15,2 3 0 0,-1 0-3 0,-1-1-2 16,0 2 0-16,3-1-2 0,-3 1-4 15,2 1-2-15,-1 1 1 0,1 1 0 0,-1 1 0 16,1 0 0-16,-2 0 1 0,1 0 1 16,2-2-1-16,-3 2 3 0,0-1-2 15,2 1 0-15,-1-2-2 0,-2-1 1 0,2 1-1 16,-2-2 0-16,0 0 0 0,1-3 0 16,0 3 0-16,-1-2 1 0,0 2 0 0,-2-2-1 15,1 0 0-15,1 4 1 0,-1-3-1 16,1 3 0-16,2-3 3 0,1-1-2 15,1 1 1-15,0-3 0 0,0-1 1 0,3-2 0 16,0 1-1-16,1-3 1 0,-2 2 0 16,1-1-1-16,0-2-2 0,3 1 2 0,-1-2-1 15,2 0 1-15,-1 0-2 0,0-1 0 16,1 0-1-16,-1 1 0 0,2-2 0 0,0 3-1 16,-1-3-2-16,1 1 2 0,0 1 0 15,0-2-1-15,0 0 0 0,0-1 3 0,0 2-1 16,0 0 0-16,0-2-3 0,0 1 2 15,0-1-4-15,1-1-3 0,-1 1-4 16,3-2-3-16,-3 0-4 0,2 1-7 0,1-3-4 16,0 1-8-16,-1-1-3 0,1 0-7 15,-1 0-2-15,-1-1 1 0,3 1 5 0,-3-2 7 16,2 1 8-16,-1-1 10 0,-1-1 9 16,1 1 4-16,-1-2 1 0,1 1 2 0,0-1 1 15,-2 1 3-15,1 1 0 0,-1 1 2 16,0-1 2-16,2 2-3 0,-1-1 0 15,1 2-1-15,0-2 1 0,-1 2-1 0,3 1 0 16,-3 0 1-16,2 1 2 0,-3-1-2 16,3 2 2-16,-1-1 2 0,-2 1-2 0,1-1-2 15,-1 2 4-15,0-1 8 0,0 1 7 16,0-1 7-16,0 2 5 0,0 1 5 16,-1-1 2-16,-1 1-1 0,-1 2-6 0,0-2-2 15,3 2-5-15,-1-1-6 0,-1 1-3 16,0-1-4-16,2 1-4 0,2 0-3 0,0 0-2 15,-2 0 1-15,1-2-1 0,2 1 2 16,0-1-2-16,0 0 4 0,0-1-1 16,1-1 1-16,-1-1-3 0,0 2 2 0,4-2-2 15,-3-2 2-15,4 2-3 0,-2-1 0 16,-1-1-1-16,3 2 1 0,0-1-1 0,-2 1-2 16,2 0 2-16,0 0 0 0,1 0 2 15,-2 1-4-15,-1-1 0 0,-1 0-6 0,-2 0-28 16,2 2-40-16,-7-2-104 0,2 0-112 15,-6 1-55-15,1-1-25 0,-1 2 6 0,-1-1 34 16</inkml:trace>
  <inkml:trace contextRef="#ctx0" brushRef="#br0" timeOffset="311513.0992">14840 9280 165 0,'1'-1'238'0,"-1"1"-4"15,0 0-31-15,0-1-52 0,0 1-44 0,0 0-28 16,0-2-16-16,0 2-5 0,-1-2-4 16,1 2-2-16,-2 0-2 0,2 0-6 15,0 0-4-15,-2 0-7 0,1 0-6 0,-1 0-3 16,-1 0 0-16,0 0 3 0,3-2 0 16,-3 2 0-16,2-1 1 0,-1 1-1 0,-1-2 2 15,1 2 2-15,0-1 2 0,-1 0 2 0,2 1 1 16,-1-2 3-16,0 2-1 0,-1-1-8 15,3 1-1-15,-1 0-3 0,-4-2-3 16,4 2-3-16,-1 0-2 0,0 0-1 0,1 0-2 16,-1-1 1-16,-1 1-1 0,1 0-1 15,-1-1 2-15,0 1-3 0,1 0 1 16,-1 0-2-16,0 0-4 0,-3 1 1 0,3-1-3 16,-2 1 2-16,2-1-2 0,0 2-1 15,-2-2-2-15,1 1 1 0,0 1-2 0,-2-1-2 16,1 0 0-16,-1 1 2 0,1-1 2 15,0 1-1-15,-1-2 2 0,0 2 2 16,2 0 1-16,0-2 1 0,0 0-1 0,1 0 0 16,0 1-1-16,1-1-2 0,-2 0-2 15,2 1 1-15,1-1-1 0,-1 0 1 0,1 0-1 16,-3 2-2-16,1-1 0 0,0 1 0 16,0 1 0-16,-1-2 1 0,1 0-2 15,2 1 0-15,-1 1 0 0,-1-1-2 0,2-1 1 16,-1 2 1-16,2-1 0 0,-1 1 0 15,1-2 0-15,-2 0 0 0,2 3 0 0,0-3 1 16,-2 2 1-16,2 0-2 0,0 0 2 16,-1-1-2-16,1 0 0 0,-2 2 0 0,2-1 0 15,0 0 0-15,0-2 0 0,2 2 1 16,-1-1-1-16,-1 0 0 0,4 2 0 16,-3-1 0-16,1 1 0 0,-1-1 0 0,2 0 2 15,0 2-1-15,0-2 0 0,-1 0 0 16,1 3-1-16,0-3 0 0,-1 1 0 0,1-1-1 15,1-1-1-15,-3 2 1 0,2 1 0 16,-1-3 1-16,2 0 0 0,-1 1 0 0,-1 1 0 16,1-3 0-16,1 0 2 0,-3 0 1 15,2 1-3-15,2 0 2 0,0-1 0 0,1 0 0 16,0 1-2-16,-1-2 0 0,0 0 0 16,1 1 1-16,0-1 1 0,-1 0-1 15,0 0 1-15,-2 0-2 0,2 0 3 0,-2 0-2 16,2 0 1-16,-3 0-2 0,2 0-2 15,-1-1 2-15,0 1 0 0,-1 0-1 0,1 0 1 16,2 0 0-16,-2-2 1 0,2 1-1 16,1 0 0-16,-3 1 4 0,2-4-3 0,1 4 0 15,-2-1-1-15,1 1 0 0,-2-1 0 16,1 0 0-16,-1-1-1 0,0 0 0 16,1 2 1-16,-1-1 0 0,0-1 2 0,0 2-2 15,-3-2 0-15,4 2 0 0,-3-1 2 16,1 0 0-16,-1-3 0 0,1 3-1 0,2 0 1 15,-4-2 0-15,3 1 0 0,-1-1-2 16,0 0 0-16,-1-1 1 0,1-2 0 16,0 3 2-16,-1-2-1 0,1 1 2 0,-1-4 0 15,3 4-2-15,-4-2 0 0,1-2 1 16,-1 4-1-16,3-2 0 0,-3 0 0 0,2 0-2 16,1 0-5-16,-2 0-3 0,1 0-4 15,-1 0-34-15,1-2-84 0,1 6-166 0,-6-2-89 16,-6 2-44-16,-4 1-24 0,-4 1 24 15</inkml:trace>
  <inkml:trace contextRef="#ctx0" brushRef="#br0" timeOffset="315100.5432">14916 8521 158 0,'0'0'232'0,"1"0"-9"0,-1 1-35 0,0-1-47 15,2 2-48-15,-2-2-30 0,0 0-14 16,0 0-7-16,0 0 0 0,0 2 0 0,0-2 1 15,0 0 2-15,0 0 1 0,0 0 3 16,0 1-3-16,-2-1-1 0,1 2-3 16,-1-1-3-16,1-1-4 0,-1 2-4 0,0-1-2 15,-1 1-2-15,2 1-5 0,-3-2-1 16,3 2-4-16,-1 0-3 0,-1 0 3 0,1-1 3 16,-2 1 6-16,2 0 4 0,-1-1 1 15,0 2 5-15,0-1 2 0,1-2-5 0,1 2-6 16,-3-1-4-16,4 1-5 0,-1-2-3 15,-1 2-4-15,0 0 2 0,1 0 0 16,-1 0 3-16,1 0 7 0,-2 0 0 0,1 2 2 16,-1-2 0-16,2 0-1 0,-4 3-4 15,1-2-5-15,1 1 0 0,0 1-3 16,-2-2 0-16,-1 0-4 0,2 1 1 0,-1 1 2 16,1-1-3-16,0-1-1 0,0 1-2 15,0-1 0-15,-1-1-1 0,2 1 0 0,1-2-1 16,-1 1-3-16,2-1 0 0,-1-1 0 15,2 2 3-15,-2-3-3 0,1 2 0 0,-1 1 1 16,2-1 1-16,-1-1-1 0,-1 1-1 16,0 0-1-16,-1 1 1 0,2 0-2 0,-1 0 1 15,-2 0 0-15,2-1 1 0,0 0 0 16,-1 2 1-16,0-1 2 0,1 0-2 0,-1-2 2 16,2 2-3-16,-1-1 0 0,0-1 0 15,1 0 0-15,1-1-1 0,-2 2 1 16,2-2 0-16,0 0 0 0,2 0 1 0,-2 0-1 15,1 0 0-15,1 0 0 0,0 0-3 16,-1 0 2-16,2 0-2 0,1-2-4 0,-1 2-5 16,0-2-12-16,-1 0-18 0,2 1-26 15,-1-2-32-15,-1 1-29 0,-1 1-20 16,1-1-15-16,1-1-33 0,-3 1-32 0,0 2-41 16,0 0-21-16,-1-2 1 0,-1-1 11 15</inkml:trace>
  <inkml:trace contextRef="#ctx0" brushRef="#br0" timeOffset="315779.4845">14758 8590 205 0,'1'-3'254'16,"-1"2"-7"-16,0-2-36 0,2 1-57 0,-1-1-48 15,-1 1-30-15,0 1-19 0,0 0-6 16,0 1-7-16,2-2-5 0,-2 2-6 0,0-1-10 15,0 1-7-15,0 0-6 0,0 0-3 16,0 0-1-16,0 0 6 0,0 0 4 16,0 0 2-16,0 0 2 0,0 0 8 0,0 0 5 15,0 0 6-15,0 0 7 0,0 0 4 16,0 0 7-16,0 1 2 0,0-1-4 0,0 0-4 16,0 0-7-16,0 0-7 0,0 0-6 15,0 0-7-15,0 2-4 0,0-2-1 16,2 0-2-16,-2 1 3 0,2 0 1 0,-2 1 2 15,0 0 0-15,2-1-3 0,-2 1 0 16,2-1-1-16,-2 2-2 0,1-1-4 0,1-1-1 16,-1 1 0-16,-1-1-4 0,2 1-3 15,-2-1 2-15,3 2-4 0,-1-1 2 0,-1-1-2 16,3 1-1-16,0 1 1 0,-2-2-1 16,4 1 1-16,-3-1-3 0,0 1 3 15,1-1-3-15,0 0-1 0,-2 1 2 0,3 0-1 16,-2-1 0-16,0 1 0 0,2 1 0 15,-1-1 2-15,-2 2-2 0,3-2 0 16,-2 0-2-16,4 3 2 0,-4-2 0 0,3-2 0 16,-2 2 0-16,1 1 2 0,0-2-2 15,2 1 3-15,-3 1-3 0,4-2 0 0,-2 1 0 16,1 1 0-16,-1-2 0 0,3-1 0 16,-2 4 0-16,-1-2 0 0,2-1-1 0,1 1 1 15,-1 0-2-15,2-3-23 0,0 1-71 16,-3 2-149-16,-2 3-111 0,-5-1-60 0,0-5-30 15,-2 4 6-15,-7 2 61 0</inkml:trace>
  <inkml:trace contextRef="#ctx0" brushRef="#br0" timeOffset="317957.9234">15717 8811 251 0,'0'0'294'16,"-1"0"14"-16,1 0-40 0,-2 0-91 16,1 1-63-16,-1 1-32 0,-1-1-15 15,0 3 2-15,-1-2 2 0,1 1-1 0,-2 2-4 16,-1-1-4-16,3 1-4 0,-2 2-4 15,1-1-3-15,-3 1 0 0,2 0-3 0,-1 2-6 16,2-2-5-16,-3 1-7 0,2-1-4 16,-1 1-8-16,-2 1-3 0,0 0-2 0,0 0-1 15,-1 0-2-15,-4 0-3 0,4 0-3 16,-4 0 0-16,2 0 1 0,0 0-4 16,-2-2 2-16,2 2-2 0,1 0 1 0,0 0 0 15,0-2-2-15,4 1 2 0,-1-2-2 16,1-2 0-16,3 1 0 0,2-2 0 0,-3 2 0 15,3-4-2-15,1 1 2 0,0 1 0 16,0-3-4-16,0 1-4 0,1-1-4 0,1-1-13 16,0 1-27-16,-1-3-37 0,2 3-41 15,-1-3-47-15,-2 0-82 0,0 3-78 16,0 0-27-16,0 0 14 0,4-5 27 0</inkml:trace>
  <inkml:trace contextRef="#ctx0" brushRef="#br0" timeOffset="318357.4864">15499 8901 60 0,'0'-3'280'0,"-1"-1"31"0,-1 2 18 16,0 0-65-16,2 2-82 0,-1-1-52 0,-1 1-33 15,2 0-20-15,0 1-12 0,0 1-10 16,0-2-2-16,0 1-7 0,2 0-3 0,-1 3 2 16,-1-3 0-16,2 2 0 0,0-1 2 15,1 2-1-15,0 1-2 0,3-1-5 0,0 1-5 16,-1-1-7-16,3 3-8 0,3 0-7 16,-1-2-1-16,-2 3-3 0,1-1-4 0,2 0-1 15,-3-2 2-15,3 3-3 0,-2 1 2 16,-1 0 0-16,2-1 3 0,-2-1-3 15,-2 2 0-15,2-1-2 0,-1-1 0 0,-3-2-1 16,2 1-1-16,-3-2 0 0,1 1 0 16,-1-2 0-16,0 1 0 0,0-1-3 0,1-1-1 15,0 1-1-15,1-3-2 0,-1 3-7 16,1-3-36-16,0 0-59 0,-5 2-134 16,0-2-108-16,-1 5-58 0,1-5-23 0,-4 1 20 15,1 1 51-15</inkml:trace>
  <inkml:trace contextRef="#ctx0" brushRef="#br0" timeOffset="319200.6178">16463 9325 31 0,'-4'-1'269'0,"4"-1"23"15,-2 1 17-15,2 1-61 0,0 0-78 16,-1 0-51-16,-1 0-31 0,2 0-15 0,-1 0-7 16,-3 1-7-16,4 1-3 0,-3-1-4 15,2 2-2-15,-3 2-1 0,1 1 1 0,-2-1 0 16,1 3 1-16,-1 0-2 0,0-1-2 15,0 2-1-15,-1 0-3 0,1 1-7 16,-2 1-6-16,0-2-4 0,1 2-7 0,-2 0-5 16,-1-1-4-16,1-1-1 0,-2 1-2 15,2-2-4-15,-3 1-1 0,2 0-2 16,-1-2-2-16,1-1 2 0,-1 2 0 0,4-2 0 16,1 0 4-16,-1-3-1 0,1 1 2 15,4-1 0-15,-3-3-1 0,3 3-3 0,-1-3 1 16,2 2 0-16,0-2-2 0,0 0 1 15,0 0-1-15,0 0-2 0,2 3-3 16,1-3-8-16,0 0-7 0,0 0-29 0,2-3-35 16,-2 3-40-16,-2-2-40 0,1-1-86 15,-4-1-90-15,1 1-32 0,-1-3 7 0,2 3 27 16,0-2 37-16</inkml:trace>
  <inkml:trace contextRef="#ctx0" brushRef="#br0" timeOffset="319501.0288">16304 9375 77 0,'0'-5'286'15,"-2"2"30"-15,2 0 15 0,-1 2-71 16,-1-2-83-16,2 3-59 0,0 0-32 0,0 1-16 16,2 4-7-16,-2-2-1 0,1 3 2 15,-1 0 6-15,2 1-1 0,-2 0 3 0,4 1-6 16,0 1-12-16,-1 0-5 0,0 0-10 15,0-1-7-15,2-2-8 0,0 0-8 16,0 1-3-16,2 1-6 0,0-2-2 0,1 1-3 16,1 2 1-16,2-2-1 0,-3 1-2 0,3 0 4 15,-2-1 1-15,-1-2 0 0,1 2-3 16,-3-1 2-16,1-1-1 0,-2-1-3 0,2-3-10 16,-2 3-41-16,-2-3-63 0,-3-1-144 15,0 0-105-15,-7 0-55 0,3-5-19 16,-5 4 22-16,0-3 53 0</inkml:trace>
  <inkml:trace contextRef="#ctx0" brushRef="#br0" timeOffset="320228.4311">16745 8808 129 0,'-2'0'285'16,"2"0"22"-16,-1 2-13 0,-4-2-69 0,5 2-69 15,-1 0-42-15,-1 1-17 0,0-1-5 16,2 3 1-16,-1 1-2 0,-1-1-1 0,-1 0-10 16,3 2-12-16,-3-1-10 0,1 1-11 15,-1 1-7-15,0 0-7 0,0 0-5 16,-3 2-5-16,1 0-6 0,-2-1-5 0,3 0 1 16,-3 0-4-16,0-2-2 0,0 0-1 15,-1 2 0-15,0-1-1 0,-1-1-2 0,3 1-3 16,-1-2 0-16,2 0 0 0,0-1 0 15,1-1-1-15,-1-1 1 0,4-1 1 0,-1 1 2 16,2-3-1-16,-1 1-3 0,1-1 0 16,1 0-2-16,-1 0 1 0,2 0-5 15,1-1-6-15,3 0-9 0,-3-4-29 0,0 2-42 16,2-2-43-16,-3 2-62 0,-1 1-95 16,-1 2-68-16,-1-5-16 0,1 5 20 0,1-5 31 15</inkml:trace>
  <inkml:trace contextRef="#ctx0" brushRef="#br0" timeOffset="320546.6662">16620 8899 168 0,'1'-3'276'0,"1"0"21"0,-2 2-25 15,0-2-72-15,2 3-63 0,-2-2-39 0,1 2-21 16,-1 2-12-16,0-2-4 0,2 3-4 15,0-1-2-15,-1 3 1 0,4 0 5 0,-2 1 0 16,0-1 3-16,3 2 2 0,-1 0-1 16,0 1-2-16,1-1-6 0,1-1-8 15,2 2-9-15,1-2-10 0,-1 1-7 0,5 1-10 16,-1 0-3-16,1-3-3 0,-1 1-6 16,0 2 3-16,1-4-2 0,-1 2-2 0,-3-1 0 15,-2-1 0-15,-1 1 0 0,-2-1-2 16,-2-1 2-16,-2 0 2 0,-2-1-4 15,-2-1-11-15,-4 0-46 0,1-1-56 0,-7 0-126 16,2 0-112-16,0 0-56 0,0-1-20 16,1 0 27-16,2 1 47 0</inkml:trace>
  <inkml:trace contextRef="#ctx0" brushRef="#br0" timeOffset="321329.2862">16868 8274 85 0,'2'-3'240'0,"-1"1"20"0,3-1-32 0,-3 2-50 16,2-1-55-16,-1 1-34 0,1-1-28 15,-1 0-15-15,-1 2-4 0,-1-1 1 0,0 1 10 16,0 0 9-16,0 1 13 0,0 1 10 16,0 0 8-16,0 1 5 0,-1-2-9 15,-1 4-8-15,2-2-11 0,-3 1-6 0,1 1-10 16,-1-1-8-16,0 1-8 0,-2-1-2 15,0 2-6-15,-2 0-6 0,0 1-6 0,-1 2-3 16,0-1-3-16,-1 2-4 0,0-1-1 16,-3 4-4-16,-2-3 0 0,5 3-1 15,-1-2 0-15,-1-1-2 0,3 0 0 0,0-2 1 16,-1 0 0-16,1 0-1 0,3-1 0 16,-1-2 0-16,1 0 0 0,-1 1 0 15,3-1 0-15,0-3 0 0,1 2 0 0,0-3 2 16,2 1-2-16,-1 0 0 0,-1-1-2 15,4-1 2-15,-1 1-4 0,-1-1-4 0,2-1-10 16,0 0-22-16,-1-4-32 0,1 1-48 16,1 1-43-16,-3-2-85 0,2 0-98 0,-4 0-36 15,4-1 8-15,0-2 29 0,2 1 36 16</inkml:trace>
  <inkml:trace contextRef="#ctx0" brushRef="#br0" timeOffset="321663.5156">16728 8337 21 0,'0'-4'243'15,"0"-2"20"-15,0 4-4 0,-2-1-52 0,2-2-71 16,0 3-42-16,0 1-29 0,2 0-9 16,-1-1-4-16,-1 2-3 0,0 0-1 0,0 2 4 15,3-1 5-15,-1 0 1 0,1 3 3 16,2 1 2-16,-2-2 6 0,0 3 0 0,3-1-2 15,-1 1 2-15,0 0-3 0,3 0 0 16,0 2-4-16,0-1-5 0,1 1-12 16,0 0-10-16,1-1-9 0,1 0-8 0,3 2-7 15,-2 0-6-15,3-2-5 0,-2 3 2 0,3-3-4 16,-2-1 2-16,0 2-4 0,-1-2 1 16,-2-2 2-16,1 1-1 0,-4-1 2 15,-3 1 2-15,0-3-4 0,-3 0-5 0,-4 0-33 16,-1-2-59-16,-7 1-131 0,1-2-118 15,-7 1-58-15,3-2-28 0,-4 0 15 16,3 2 50-16</inkml:trace>
  <inkml:trace contextRef="#ctx0" brushRef="#br0" timeOffset="322600.2607">16625 7533 155 0,'3'-4'247'0,"0"2"2"0,0-3-34 16,1 2-49-16,-1 0-48 0,-2 2-26 0,1-1-14 15,2 1 2-15,-4-1 10 0,2 2 6 16,-2 0 5-16,0 0 1 0,0 0-3 16,0 0-6-16,0 0-14 0,0 2-10 0,-2-1-11 15,2 1-10-15,-1-1-6 0,-2 2-6 16,3 0-5-16,-2 0-6 0,-1 1-2 0,0 1-6 15,-2 1-5-15,0 1-2 0,-1 2-4 16,-2-1-5-16,2 2 0 0,-2-2 1 16,0 3-1-16,0 0-1 0,0 4 0 0,0-4 1 15,2 3-1-15,-2-2 0 0,2 0-1 16,-1 0 1-16,3-3-1 0,-3-1 2 0,0 2 0 16,2-4-1-16,0 0 0 0,3-1 1 15,-1-1-1-15,2-1-2 0,-1-2 2 16,2 0 0-16,0 1 0 0,-2-2-1 0,2 1 1 15,0 1 2-15,0-2-2 0,0 2-1 16,0 0 1-16,0-1-1 0,0 0-4 0,0 1-3 16,0-2-5-16,0 1-9 0,0-1-13 15,0 0-23-15,0-1-27 0,2 1-31 0,0-3-30 16,-1 2-75-16,-1 1-97 0,0-6-37 16,2 2 0-16,3-2 17 0,-1 2 28 0</inkml:trace>
  <inkml:trace contextRef="#ctx0" brushRef="#br0" timeOffset="322940.6902">16493 7585 87 0,'0'-3'292'0,"0"0"22"0,0 2 9 0,2-1-75 16,-2 1-98-16,2 0-66 0,-2 1-32 15,1 0-10-15,-1 1 1 0,3 0 7 0,1 1 7 16,0 1 7-16,1-1 5 0,2 3 2 16,0-2-9-16,1 2-4 0,-1 1-9 0,1-2-4 15,-1 1-7-15,1 1-3 0,0-1-2 16,0 3-4-16,3 0-3 0,-3 1-6 16,2 0-6-16,0 0-1 0,0 0-3 0,-2 0-4 15,3 1-2-15,-3-1 0 0,0 0-3 16,-2 0 2-16,2-1-1 0,-5-3 1 0,2 0-3 15,-3 0 0-15,-1-1 0 0,1 0-5 16,-1-3-10-16,-1 0-42 0,0-1-55 16,-3 1-134-16,0-1-104 0,-3-1-55 0,0 0-19 15,-1-2 24-15,-2 0 50 0</inkml:trace>
  <inkml:trace contextRef="#ctx0" brushRef="#br0" timeOffset="323713.5016">16043 7433 28 0,'2'-1'287'0,"-2"0"28"0,0 1 24 0,0-2-41 16,0 4-91-16,-4-2-55 0,3 2-35 15,-3 0-15-15,0 3-13 0,-4-1-9 16,3 4-11-16,0-2-11 0,-1 3-8 0,1-2-8 15,-2 4-5-15,0-1-7 0,1 1-7 16,-1 1-2-16,1-1-8 0,-2 1-2 0,0 4-5 16,2-3 1-16,-2 2-1 0,0 1 0 15,-1-2-4-15,1 0 3 0,-3-1-2 16,1 1 2-16,2-2-2 0,-1 0-1 0,0-1 0 16,1 0-1-16,-2-2 0 0,2 0-1 15,0-1-1-15,3-1 1 0,-1 1 0 0,1-4 0 16,-1 1-2-16,3-1 2 0,2-1-1 15,-3-1-1-15,4-1 2 0,-1 1-2 0,1-2-5 16,1 0-10-16,-1-2-23 0,4 2-30 16,-4-3-37-16,1 0-33 0,2 0-28 15,0-1-59-15,-3-1-72 0,0 3-33 0,-3-5 2 16,6 3 18-16,0-2 22 0</inkml:trace>
  <inkml:trace contextRef="#ctx0" brushRef="#br0" timeOffset="324023.3557">15844 7541 233 0,'3'-1'275'16,"-3"-3"10"-16,1 4-45 0,-1-2-74 16,2 2-57-16,-1 0-38 0,-1 0-23 15,2 2-5-15,1-2-3 0,-1 3 6 0,1-1 14 16,0 2 17-16,1 0 8 0,-1 3 8 15,0-2 2-15,3 1-3 0,-3 3-9 0,0 0-10 16,2 0-15-16,0 1-11 0,0 1-13 16,0 0-8-16,2 1-10 0,0-2-5 15,-1 0-6-15,2 0-2 0,1 0-2 0,-1 1 0 16,3-3-1-16,0-1 0 0,-3 2 0 0,0-3-1 16,0 0 1-16,0-2 0 0,-2 2 0 15,-3-3-5-15,2 1-7 0,-3-2-27 0,0 1-49 16,-4-1-78-16,-5 1-146 0,-1-1-71 15,-1 3-34-15,0-5 7 0,-1 2 35 16</inkml:trace>
  <inkml:trace contextRef="#ctx0" brushRef="#br0" timeOffset="324895.6387">15333 7546 244 0,'-3'0'298'0,"1"-1"17"0,1 2-30 15,-3-1-95-15,0 0-70 0,2 1-38 16,1 1-14-16,-2 1-5 0,-1 2 0 0,1-3 2 16,2 4 3-16,-3 1-4 0,1-1-5 15,-2 2-6-15,-1 2-6 0,2 0-6 16,-3 1-3-16,2 1 0 0,-1 1-2 0,-3 1-3 16,1 1-3-16,0-2-4 0,0 2-6 15,-1-3-2-15,0 2-3 0,1-4-3 0,2 1-2 16,-2-3-2-16,0 2-2 0,2-3 0 15,0 1-4-15,-2-1 2 0,2-1-3 16,1 0-1-16,2 0 1 0,-2-2-1 0,2 3 0 16,1-4 3-16,0 0-3 0,0 0 1 15,0 0-1-15,2 0 0 0,0-2 0 16,0 1-2-16,0-1-3 0,2-1-6 0,0 0-11 16,-2 0-21-16,4-3-32 0,-3 2-31 15,1-2-31-15,1 0-26 0,0-2-54 0,0 1-69 16,-3-3-41-16,2 2 0 0,1-1 11 15,0-2 22-15</inkml:trace>
  <inkml:trace contextRef="#ctx0" brushRef="#br0" timeOffset="325199.1596">15146 7638 70 0,'0'-8'266'0,"0"2"19"15,0 2-1-15,0-2-58 0,0 3-74 16,0 1-43-16,0 1-25 0,0-1-21 0,0 2-6 16,2 0-2-16,0 3 1 0,-1-1-3 15,1 2 2-15,-1 1 5 0,1 1 4 0,1 0-2 16,-1 0-6-16,1 1-7 0,0 1-4 16,3-3-1-16,-1 3-2 0,1 0-4 0,2-1-4 15,2-2-1-15,-2 4-6 0,1-3-6 16,2 0-8-16,0 0-1 0,1 1-6 0,-2-1-6 15,2 1 0-15,-1 0 0 0,-1-1-1 16,-1 0-4-16,-3 0 1 0,2 0-6 16,0-1-18-16,0-3-50 0,-2 1-57 0,-1 0-151 15,-2 0-87-15,-1 2-41 0,0-4-3 16,-2-1 34-16</inkml:trace>
  <inkml:trace contextRef="#ctx0" brushRef="#br0" timeOffset="329614.1508">14316 8284 237 0,'0'-1'283'0,"0"-1"16"0,0 1-47 0,0-1-84 16,0 0-57-16,0 1-35 0,0 0-18 15,0 1-8-15,0-2-7 0,0 1-4 0,0-1-7 16,0 2-5-16,0-1-3 0,0 1-2 16,0 0 7-16,0 0 1 0,0 0 7 15,0 0 2-15,-3-2 4 0,3 2 0 0,-2 0-1 16,-1-1-2-16,2 1-4 0,-2 0-5 16,1-2-5-16,2 2-4 0,-3 0-5 0,2-1-4 15,-1 1-7-15,0 0 1 0,1 0 0 16,-1 0 0-16,0 0-2 0,-1 0 4 15,2 0 0-15,-3 1-2 0,3-1 0 0,-1 0 0 16,-1 2-2-16,0-2-3 0,0 0 5 16,2 1-4-16,-3 1 4 0,-1-1-2 0,2-1 1 15,0 2 5-15,0-1-3 0,-2 1 1 16,2-2 1-16,0 1-2 0,2 0-2 16,-3 1-2-16,1 0-1 0,1-1-2 0,1 1-1 15,-1-1 3-15,1-1-3 0,-1 2 2 0,0-1 0 16,2 1 1-16,-1-1-2 0,-1 1 3 15,2 1 0-15,-1-2 1 0,-1 2 0 0,-1-1 2 16,2 1 0-16,-1 0-1 0,0-2 0 16,-1 4-1-16,3-3 2 0,-1 2-3 15,-1 1-1-15,0-3-1 0,2 1-2 0,0 1 0 16,0 0 0-16,0 1 3 0,2-3-2 16,-2 1 1-16,0 0 1 0,2 0-2 0,-2 0 4 15,1 0-3-15,-1 0 1 0,0 0-1 16,0 1 0-16,2-2-1 0,-1 1-1 15,-1 0 0-15,0 0 0 0,0-1 0 0,2 3 0 16,-2-4 1-16,2 3 0 0,-1-1-1 16,2 0 0-16,-1 2 0 0,-1-2-1 15,2 1 2-15,1 1-1 0,-1-1 3 0,0 1-2 16,-1-3-1-16,3 3 0 0,-2-2 0 0,1 0 0 16,-1 0-1-16,2-1-1 0,-2 1 2 15,0-2-1-15,2 1 1 0,-1-1 0 16,-3-1 0-16,2 0 1 0,2 2-1 0,-4-2 0 15,2 1 0-15,-1-1-1 0,1 0 1 16,-1 0-1-16,1 2 0 0,-1-2 1 16,1 0-1-16,0 0-1 0,0 0 2 0,-1 0 0 15,2 0 0-15,1 3 0 0,-2-3 0 16,2 0 2-16,0-3-4 0,-2 3 2 0,2 0 0 16,-1 0 0-16,-1-2 0 0,2 2 0 15,-3 0 2-15,1-1-1 0,-3-1-1 16,3 2 1-16,-1-1 0 0,0-1-1 0,-1 1 1 15,1-1-1-15,-1 1 0 0,1-1 0 16,2 1 0-16,-2-1 0 0,1-1-1 0,0 2 1 16,-1-2 0-16,1 1 0 0,0-1 0 15,-1 0 1-15,1 0-1 0,0 0 0 0,1 2-1 16,0-2 1-16,-2-1 1 0,-1 3 1 16,1 0-1-16,-2-2 0 0,1 0 0 0,-1 1 1 15,0 1-2-15,0-2-2 0,0 1 1 16,0-1 1-16,0 1-2 0,0-3 0 0,0 3 4 15,0-2-2-15,0-1 0 0,0 3 0 16,0-3 2-16,0 2 0 0,0-2-1 16,0 2 0-16,2-1 1 0,-2-1-2 0,0 1 0 15,0-1 0-15,0 1 0 0,0-1 0 16,0 3-1-16,-2-5 1 0,2 4 1 0,0-2-1 16,-1 3 0-16,-1-3 0 0,2 2 2 15,-1 1-1-15,1 0-1 0,-2 0 0 16,-1 1 0-16,2-2 0 0,-1 1 1 0,0-1-1 15,1 2 0-15,-1-2 0 0,-1-1 2 16,1 2 1-16,1-1-2 0,-4 1-1 0,3-1 0 16,-2 0 2-16,-2 0-2 0,2 1-2 15,0 1 2-15,0 0-1 0,0 1-2 0,-1 0-1 16,1 0-19-16,0 0-57 0,-4-2-77 16,0 4-153-16,0 0-80 0,-1 3-40 15,3 0-6-15,-3-1 48 0</inkml:trace>
  <inkml:trace contextRef="#ctx0" brushRef="#br0" timeOffset="331297.7334">13765 8718 51 0,'0'1'236'15,"0"1"24"-15,0-1-21 0,0 2-43 0,-2 0-57 16,2 2-37-16,-2 1-23 0,1-2-14 16,-1 2-2-16,-1-1 1 0,0 2 3 0,-2-1 4 15,4-1-3-15,-1 0-8 0,-1 0-8 16,3-2-14-16,0 2-6 0,0-2-13 16,0-1-5-16,0 0-5 0,3 0-2 0,-1 0-1 15,-1-2 1-15,4 2 2 0,-2-2-1 16,0 0 1-16,0 0 2 0,1 0-3 0,-1 0-2 15,-2 0-4-15,4 0 1 0,0-2-2 16,3 1-1-16,-4 0 1 0,1-3 1 0,3 3-2 16,-3-1 0-16,3-2-2 0,-4 1 2 15,3 0 0-15,-2 0-1 0,-1 0 1 0,1 2 0 16,3-2 0-16,-3 1-2 0,-2 1 0 16,0-1 0-16,-1 2-4 0,-1 0 4 0,-1 0-1 15,0 0 0-15,0 0-8 0,0-2-7 16,-1 2-15-16,-1 0-18 0,-1-1-13 0,0 0-15 15,-1-1-14-15,0 1-20 0,-2 1-37 16,1-2-41-16,0 2-49 0,-3 0-28 16,2 2-6-16,-2-2 17 0</inkml:trace>
  <inkml:trace contextRef="#ctx0" brushRef="#br0" timeOffset="331863.1579">13791 8754 62 0,'0'0'232'0,"0"-2"11"0,2 1-19 0,1-1-34 15,0-1-49-15,1 0-44 0,0 0-31 16,1 0-19-16,4 0-9 0,-2 0-6 0,-1 0-2 15,2-1-2-15,3-1 0 0,-1 1-2 16,-1-3-5-16,2 2 0 0,2-1 0 16,-1-3-5-16,1 1-4 0,0-1-1 0,3 0-1 15,-2-2-3-15,0 2-2 0,2-6-2 16,1 3-1-16,-2-1 1 0,0 1-3 0,0-2 2 16,0 4-2-16,-2 0 0 0,-1 1 0 15,-2 1 0-15,-2 1 0 0,4 1 0 16,-3 0 0-16,-1 0-2 0,-2 3 2 0,3-2 0 15,-2 0 0-15,-3 3 0 0,3-1 0 16,0 0 0-16,-2-2 0 0,2 2 0 0,-3 0 0 16,1 0-2-16,0 0 2 0,-2-1 0 0,2 2 2 15,-4 1-2-15,2-1-2 0,-1 0-1 16,-2 0-3-16,0 2-3 0,0 0-3 16,0 0-3-16,0 0 0 0,-2 0-3 0,1-2 1 15,-1 2-1-15,1 0 2 0,-4-2 3 16,2 2 4-16,1 0 2 0,-2-1-1 0,0 0 2 15,1 1 3-15,0-3 2 0,-2 1-1 16,0 1 1-16,-1-1 3 0,0 2 3 16,1-1 1-16,0-1 5 0,2 2 4 0,-2 0 4 15,1 2 0-15,2-2-1 0,-1 0-4 16,3 1-4-16,0-1-4 0,0 0-2 0,0 0-4 16,0 2 0-16,0-2-1 0,2 1-2 15,-1-1 0-15,1 2 2 0,1-2 1 0,-2 0-2 16,2 0 2-16,2 3 0 0,-1-3 0 15,-1 1 0-15,0 0 5 0,2 1 3 16,2 1 0-16,-2 0 5 0,3 2-1 0,-1-2 2 16,-1 1-1-16,3 0-3 0,-4 1-4 15,1 0 0-15,1-2-4 0,-2 1-8 16,1-1-14-16,-3 0-21 0,0 2-42 0,-5-2-100 16,1 0-76-16,-1 1-38 0,1-1-3 15,1-3 6-15</inkml:trace>
  <inkml:trace contextRef="#ctx0" brushRef="#br0" timeOffset="332813.2114">14426 8299 237 0,'1'0'259'0,"-1"0"-7"16,3 0-52-16,-1 2-70 0,1-2-55 15,0 1-35-15,2 1-18 0,0-2-6 0,1 0-3 16,3 0-2-16,1 3 1 0,1-3-3 0,1 1 2 16,3-1-4-16,0 0 1 0,3 0-2 15,-1 0-5-15,1 0 5 0,4 0 2 0,-2 0 5 16,1 0 3-16,5 0 2 0,-3 0 3 16,2-1-6-16,0-2-2 0,4 3-5 15,-2-2-3-15,3-1 0 0,0 1-4 0,0 1 0 16,-3-2 2-16,2 0-3 0,-3 0 0 15,-2 0 0-15,-2 0 0 0,-3 0 0 0,0 0 0 16,-3 2 0-16,-2-2 1 0,-1 1 0 16,-1 1 1-16,0-1-1 0,-4 1-1 15,0-1 0-15,-1 2 1 0,-2-1-2 0,0-1 0 16,-2 2 1-16,2 0 1 0,-2 0 0 16,-1-2-1-16,-1 2 0 0,2 0 0 0,-1 0 0 15,-1 0 0-15,1 0-1 0,-1 0 1 16,-1-1 1-16,2 0-1 0,-2 1 0 15,2-2-4-15,-1 1-4 0,-1-2-4 0,0 1-5 16,0-1-1-16,-1 0-2 0,-1 0-1 16,-1 2-3-16,-2-2-2 0,-1 0 1 0,0 1-2 15,-1 1 6-15,-1-1 5 0,-3-1 4 16,3 3 8-16,0-2 4 0,-1 1 4 0,1 0 3 16,0 0 6-16,3-3 1 0,0 3 1 15,-2-2 3-15,4 0 2 0,0-1 0 16,1 3-1-16,0-1 2 0,2 0-4 0,0 2-2 15,2-2-4-15,0 2-3 0,-1-1-4 16,2 1-4-16,2 1-2 0,-1 1 0 0,-2-1 2 16,3 0 4-16,-2 2 2 0,2 2 4 15,-2 0 1-15,2 0 1 0,-1-2-2 0,1 2 0 16,2 0-5-16,-4-1-1 0,2 0-1 16,-1 1 3-16,0-2 2 0,2 2 1 0,-5-1 3 15,2 1 2-15,-1-1 1 0,0-1 7 16,-2 2-1-16,-2-3 1 0,-1 3-1 15,0-2 0-15,-3 0-8 0,1 2-13 0,-2-4-19 16,-1 2-18-16,3-2-27 0,-2 1-60 16,-3-2-104-16,2 2-49 0,-1-1-16 0,-2-1-2 15,0 2 19-15</inkml:trace>
  <inkml:trace contextRef="#ctx0" brushRef="#br0" timeOffset="333362.4349">14457 8238 201 0,'5'0'263'0,"-2"-2"2"0,-2 2-41 16,1 0-68-16,1 0-62 0,-3 0-30 16,2 0-19-16,-2 2-3 0,0-2 1 0,0 0 3 15,0 0 2-15,0 1-2 0,-2-1-3 16,-1 1-5-16,1-1-4 0,-2 2-4 0,-2 0-7 16,-1 1-3-16,2-2-1 0,-1 2 2 15,0 0-2-15,-2-1-2 0,3 2 1 16,0-1 0-16,2 0-4 0,-2 2-1 0,2-1-4 15,2 1 1-15,-1-1-3 0,2 1-2 16,0-1-1-16,2 2 0 0,1-1 1 0,3 0-3 16,4 1 0-16,2 1 1 0,3-2-3 15,2 1-5-15,1-1-2 0,-3-1-5 0,3-2-24 16,-3 0-32-16,-2-1-54 0,-4 2-126 16,-4-2-63-16,2 1-28 0,-3-2 5 15,1 0 21-15</inkml:trace>
  <inkml:trace contextRef="#ctx0" brushRef="#br0" timeOffset="333946.699">14781 7875 87 0,'3'-3'249'0,"-1"-2"15"0,1 1-22 16,0-1-63-16,-1 1-63 0,1-1-38 16,0 1-23-16,-1 1-7 0,-2-3 2 0,-2 4 1 15,2-1 2-15,-3 3 4 0,2-1-1 16,-1-1-4-16,0 2-2 0,2 0-4 15,-3 3-4-15,-2 0 0 0,-1 3-3 0,1 1 1 16,-2 3 2-16,0-2 1 0,-1 2-4 16,0 0-4-16,2-2-1 0,-5 2-4 0,5 1-6 15,-3-1-4-15,0 1-2 0,1-1-8 16,2 1-2-16,-1-1-4 0,-2 1-3 16,3-2 1-16,-1 1-4 0,1-2 2 0,0 2 3 15,0-2-3-15,1-3 0 0,2 1 0 16,-1-1 1-16,3 0-2 0,-1-4-2 0,2 1 2 15,-1-2-2-15,1 1-7 0,1-1-19 0,-1-1-29 16,0 1-37-16,0-2-35 0,0 1-47 16,-1 0-79-16,-3-3-64 0,1 1-12 15,0 1 14-15,3 2 24 0</inkml:trace>
  <inkml:trace contextRef="#ctx0" brushRef="#br0" timeOffset="334196.0103">14618 7912 32 0,'0'0'247'0,"2"0"27"0,-1 0-7 16,-1 2-48-16,0-2-67 0,2 1-49 0,0 1-34 16,-1 1-22-16,1-1-9 0,-1 3-2 15,1-2 6-15,1 3 6 0,1-2 11 0,0 3 5 16,2-1 1-16,2-1-3 0,0 3-5 15,6 0-12-15,-1-1-11 0,7 1-13 0,1-1-10 16,3 1-14-16,4-3-33 0,1 3-42 16,-1-3-89-16,-1-1-114 0,-2 1-55 15,-4-1-27-15,0-1 14 0,-7 3 33 0</inkml:trace>
  <inkml:trace contextRef="#ctx0" brushRef="#br0" timeOffset="336679.9737">30270 10992 105 0,'3'0'297'0,"-3"-1"22"15,1-1 10-15,1 2-86 0,0-2-89 16,-2 2-54-16,1 0-27 0,-1 0-14 16,0 0-7-16,0 0-3 0,0 0-6 0,0 0-5 15,-1 0-4-15,1 0-1 0,-2 2 0 16,0 0 1-16,1-1 1 0,-2 0-5 16,-1 2-3-16,1 0-6 0,-3-1-3 0,3 1-5 15,-2 0-4-15,2 0-2 0,0-2-2 16,-2 2-2-16,2 0-3 0,-2 0 2 0,1-1-1 15,0-1-1-15,1 2-1 0,2-3-1 16,-3 2 2-16,3-2 0 0,-1 0 0 0,1-2 0 16,-3 1 0-16,3-1-2 0,-1-1 2 15,-1 0 0-15,1 0 0 0,0 0 1 0,2-1 0 16,-2-1-1-16,0 1 2 0,2-2 0 16,0 0 0-16,-1 1 4 0,1-1 2 0,0 2 5 15,0 1 1-15,-2-1 2 0,2 0-2 16,0 2-1-16,0 1-2 0,0-1-4 15,0 2-1-15,0-1-3 0,2 2 2 0,-2-1-3 16,0 2 0-16,0-1-2 0,0 1 1 16,0 2 2-16,0-2-3 0,0 1 0 0,-2 2 2 15,1-3 2-15,-3 5 0 0,3-3 0 16,-1 1 0-16,-1 1 1 0,1-2-2 16,1 1-2-16,-3-1-1 0,0 2-2 0,-1-3 1 15,1 2 0-15,-1-2 0 0,0-1 1 16,-2 2 0-16,3-3 0 0,-4 1-2 0,3-2 0 15,0 0 4-15,1 0-2 0,-1-2 0 16,0 1-2-16,1-3 2 0,-1 2-2 16,2 0 0-16,-1-2 0 0,1 1 0 0,2 0 2 15,1-2 0-15,-2 2 0 0,2 0 2 16,2 0 0-16,-2 0 0 0,0 0 0 0,1 0 6 16,-1 2 0-16,0 0 3 0,0-1-3 15,2 2 5-15,-2 0 1 0,1 0-3 0,1 2-2 16,0-1 1-16,-1 1 0 0,3 3-2 15,-4-2-1-15,0 3-2 0,1-2 0 0,-1 4-2 16,0 1 1-16,2 0-3 0,-2 3 0 16,0 0-1-16,0 0 1 0,1 1-2 0,2 1-2 15,-1 0 2-15,-1-3 1 0,1 2-2 16,-2-4-1-16,1 0 3 0,-1-4 1 16,0 3-2-16,0-3 1 0,0-2 0 0,0-1 0 15,0 2 1-15,0-3-1 0,-1-1-1 16,1 2 0-16,0-2 0 0,-2 1-7 0,1-1-22 15,-1-1-41-15,-2 1-43 0,2-2-61 16,-3 2-108-16,-1 0-85 0,-2-1-26 16,-1 1 13-16,1 0 33 0</inkml:trace>
  <inkml:trace contextRef="#ctx0" brushRef="#br0" timeOffset="336939.4065">29908 11190 14 0,'-4'0'242'0,"0"0"32"16,0 0-4-16,1-2-27 0,0 2-56 0,-1 0-30 15,1 0-18-15,1 0-14 0,0-1-5 16,2 1-5-16,-1 0-10 0,-1 0-12 16,0 0-14-16,1 0-10 0,-2 0-14 0,-2 1-11 15,0-1-9-15,-1 0-10 0,0 0-8 16,1 0-4-16,-2 2-6 0,1-2 2 0,0 1-5 15,0-1-1-15,2 0-1 0,0 2-1 16,-1-2-15-16,1 0-46 0,1-2-52 0,-1 2-109 16,1 0-119-16,-2 0-66 0,5 0-22 15,-3-1 26-15,-2 1 47 0</inkml:trace>
  <inkml:trace contextRef="#ctx0" brushRef="#br0" timeOffset="338346.4108">29380 11224 273 0,'1'-1'321'0,"1"-1"25"0,-1-1-24 16,1 0-86-16,0 2-58 0,-1-1-28 15,1-2-19-15,-1 2-18 0,-1 1-11 0,2-1-19 16,1 1-19-16,-2-3-19 0,1 3-17 15,-1 0-9-15,-1 1-7 0,0-2 0 0,0 2-4 16,0 0-3-16,0 0-1 0,0 0 0 16,0 0-1-16,0 0-3 0,0 2-3 15,2-1 3-15,-2 0 0 0,0 3 0 0,2-1 0 16,-2-2-1-16,0 1 1 0,0 2 0 16,0-2 0-16,1 1-2 0,-1-2 2 0,0 0 0 15,0 3 0-15,0-4 0 0,2 1 0 16,-2-1 2-16,0 2-2 0,0-2 0 0,0 3 0 15,2-2 1-15,-2 0-2 0,0-1-1 16,0 2 2-16,0 0 2 0,0-2-2 0,0 0 0 16,-2 1 0-16,0-1 0 0,1 1 0 15,-3-1 1-15,1 0-1 0,-3 2 0 0,0 0 0 16,1-2 0-16,-1 0 2 0,-1 0-1 16,1 0-1-16,2 0-1 0,-1 0-1 15,-2 0 2-15,2 0 0 0,1 0-1 0,-4 0 2 16,2 1 2-16,-1-1-1 0,1 2 0 15,-2 0-1-15,4 0 0 0,-3-1-1 0,1 1 0 16,-1 1 0-16,0 0-1 0,2-2-2 16,0 3 1-16,2-1 1 0,-2 0 1 15,2 0-2-15,1-1 2 0,1 0 0 0,-1 1 0 16,0 0 0-16,2 0 0 0,0-1 3 16,-2 1-1-16,2 1 0 0,-2 2-2 0,0-1 1 15,2 1-1-15,-3 0 0 0,2 0 1 16,-3 0-1-16,3 1 2 0,-2-1-4 15,-2-1 1-15,-2 1 0 0,1-2-1 0,2 1-1 16,-3-2 0-16,1 0 3 0,-2-2-6 16,0 0-12-16,2 1-26 0,-1-2-38 0,1-2-49 15,-3 1-107-15,-1 0-109 0,-1 1-49 16,0-2-6-16,1 1 22 0,1-2 39 16</inkml:trace>
  <inkml:trace contextRef="#ctx0" brushRef="#br0" timeOffset="338896.3184">29146 11130 139 0,'0'-4'290'0,"0"3"26"0,0-1 6 15,0 2-93-15,0-2-77 0,0 2-51 16,-2 2-28-16,1-2-22 0,-3 2-12 0,4 3-7 16,-3-1-4-16,1 1-4 0,-1 0-1 15,2 2 0-15,-3 0-1 0,3 1 1 0,-2-2-2 16,-2 0 1-16,4 0-6 0,-1 0-1 16,1-2-2-16,-1 0-6 0,0 3-1 15,1-4-4-15,-3 0-2 0,4-2 0 0,-3 1 2 16,2-1-2-16,-3 1-2 0,1-1 2 15,-3 0-2-15,1-1 2 0,1 0-2 16,-1 2 1-16,-2-2 1 0,3 0-1 0,-2 0 1 16,1 0 0-16,-2 0 0 0,3 2 1 15,0-2-1-15,-1 0 0 0,2 0 1 0,2 1-1 16,-4-1 0-16,4 0 1 0,1 2 0 16,-2-2 3-16,1 4-3 0,2-3 2 0,1 1 4 15,-2 1-1-15,1 2 4 0,-1-4 2 16,0 4 3-16,0-1 4 0,0 0 5 15,-1 1 1-15,-2 1-2 0,-1 0 3 0,3 0-4 16,-4 0-3-16,2 2-3 0,-2-2-3 16,-3 1-4-16,4 0 0 0,-1 1-3 0,-2-2-1 15,-1-2-2-15,2 1 0 0,-2-2 0 16,3 0-1-16,1 0 1 0,-1-1-3 0,0-2 0 16,1 0-5-16,1 0-19 0,-1 0-34 15,3-2-45-15,-4 1-83 0,0-1-124 0,-1 2-62 16,0-1-16-16,6-1 14 0,0 2 36 15</inkml:trace>
  <inkml:trace contextRef="#ctx0" brushRef="#br0" timeOffset="339064.1907">29040 11121 239 0,'3'-5'350'0,"-2"3"26"16,1-4 25-16,0 5-115 0,-2-2-91 15,1 2-62-15,-1-3-42 0,3 3-24 16,-1 1-25-16,2-1-33 0,0 0-59 0,-1-3-73 16,-3 4-151-16,0 0-79 0,-2-1-42 15,2 1-8-15,0-4 33 0</inkml:trace>
  <inkml:trace contextRef="#ctx0" brushRef="#br0" timeOffset="339321.1695">29543 10800 226 0,'9'-2'337'0,"-5"0"19"16,0 0 13-16,-3 0-116 0,-1 2-83 0,-1 2-54 16,-4 1-25-16,-4 1-14 0,-3 2-8 15,0 3-12-15,-6 0-10 0,-2 3-14 0,-1 2-7 16,-2 1-7-16,-1-1-5 0,-1 3-3 15,2 1-3-15,1 0-4 0,2-2 0 16,4 1-4-16,-1-3-6 0,4-1-18 0,0-1-35 16,4-1-46-16,-1-4-87 0,-1-1-120 15,5 0-62-15,0-3-16 0,1 0 15 0,0 0 37 16</inkml:trace>
  <inkml:trace contextRef="#ctx0" brushRef="#br0" timeOffset="342602.2407">28643 11226 133 0,'-2'0'285'0,"1"-2"20"0,-1 1-1 16,0-1-77-16,2 0-62 0,-1 1-34 0,1-2-15 15,-2 2-8-15,0-2-7 0,2-2-4 16,0 4-16-16,0-4-19 0,0 1-18 15,0-1-12-15,2-1-11 0,0 0-7 0,3 0-3 16,-2-1-7-16,3-1 1 0,3-1-5 16,-1 2 0-16,4-2 0 0,-3-1 0 0,4 3 0 15,-1-1 0-15,1 3 0 0,-4 0 0 16,1 3 0-16,1-2 1 0,-5 4-1 16,1 0 0-16,-1 2 0 0,-3 0 0 0,3 0 0 15,-3 3-1-15,-3 0 1 0,0 1 0 0,-1-1 3 16,-2 2-2-16,-3 0 1 0,3-1 0 15,-2 1 0-15,0-1-1 0,0 0 1 0,2-2-1 16,-2 3 0-16,1-3 0 0,-1 1 2 16,2-1-1-16,-4 1 2 0,2-2 2 15,1 0 0-15,-2-2-2 0,1 1 0 0,-2 0-1 16,3 0-1-16,-3 0-1 0,1-1 0 16,0 1 0-16,3-2-1 0,-2 0 1 0,2 0-1 15,-1 0 0-15,3 0 0 0,-2-2 0 16,1 1 0-16,0 1 0 0,0-2 1 15,0 0-1-15,0 2-1 0,2 0 0 0,-1-1 1 16,1 1-2-16,-2-1 1 0,2 1 1 16,0-2 1-16,0 2-1 0,0 0-1 0,0-1-2 15,2 1-4-15,1-2-16 0,1 2-30 16,3-1-42-16,-2 1-48 0,-4 0-108 16,-1 0-91-16,0 0-35 0,0 0 5 0,0 3 27 15</inkml:trace>
  <inkml:trace contextRef="#ctx0" brushRef="#br0" timeOffset="344047.2399">28636 11062 151 0,'2'-4'251'0,"0"1"10"16,-2 0-25-16,1-1-38 0,-1 2-42 16,-1 0-29-16,1 1-19 0,0-1-14 0,-2 2-9 15,2-1-9-15,0 1-7 0,0 0-10 16,0 1-6-16,-2 1-11 0,2-1-3 0,0 2-10 16,0 2-6-16,4-1-7 0,-1 2-4 15,0 0-3-15,2 0-4 0,2 1-4 16,1-1 0-16,0 3-1 0,2-2 0 0,1-2-1 15,-3 2 1-15,0-1-1 0,1-2-1 16,1 1 2-16,-2-1 0 0,0-1 0 0,1-1-1 16,-1 1 1-16,-2-2-2 0,1 0 1 15,-6-1-2-15,4 2 2 0,-4-2 2 0,-1 2 0 16,0-2 1-16,0 0 2 0,-1 1 0 16,-4-1-1-16,4 0-1 0,-2 0 2 15,-1 2-1-15,3-1 1 0,-3-1 0 0,1 2 4 16,0-1 2-16,1 1 0 0,1-1 4 15,-2 1 0-15,1-1 1 0,-1 0 2 0,2 3-4 16,-2-3-2-16,1 2 1 0,0-3-3 16,1 3 1-16,-4 0 0 0,2-1-1 0,-2-1 4 15,-3 2-4-15,3-1 3 0,-3-1-3 16,2 1-1-16,0-1 1 0,-5 1-2 16,3-2-3-16,0 0 1 0,-3 0-3 0,1 0 1 15,2-2-3-15,0 1 0 0,-2-1-1 16,3-1-1-16,1 1 2 0,1 0-2 0,2-1 1 15,0 0 2-15,1-2-1 0,2 0 0 16,2 1 0-16,1-2 0 0,1 0-2 16,1-1-2-16,2-1 1 0,-1 0 3 0,2 1 0 15,0-1 0-15,-3 1 0 0,-1 2 0 16,1 0 0-16,0 0-1 0,-1 2 1 0,1 0-1 16,-2 2 1-16,1-2-2 0,0 6 2 15,0-2-1-15,0 0 1 0,1 1 0 0,0 2 0 16,-2 0 0-16,0 1 1 0,0-3-1 15,-1 4 0-15,-2-2 0 0,0 2 0 16,-2-1 0-16,1-1 0 0,-3 1 2 0,3 1-1 16,-2-1-1-16,1-1 0 0,-1 1 0 15,2-1 0-15,1 2 0 0,-2 0-1 0,0-1 1 16,2-1 0-16,-1 1 0 0,-1-1 0 16,1-1 1-16,-1-1 0 0,-1 1-1 15,0-2 2-15,-2 1-1 0,-2-1-1 0,-2 1 0 16,3-2 0-16,-2 1 1 0,0 0-1 15,-1-1 0-15,-1 2 1 0,2 0-1 0,0-1 3 16,0 1-2-16,0-1-1 0,2 1 4 16,-3 4-1-16,1-3 4 0,0 3-1 0,0-3 0 15,-5 6 2-15,4-2-3 0,-1 0-1 16,-2 2 2-16,0 2-3 0,0-2 1 0,2 2-3 16,1-1 1-16,-4 1 1 0,4-1-3 15,1-2 0-15,-3 1-2 0,3-3-2 16,0-3-9-16,-2-1-21 0,1 0-38 0,-1-4-52 15,2 1-106-15,-1 1-110 0,1-1-56 16,0-1-10-16,2-1 24 0,-3 0 40 0</inkml:trace>
  <inkml:trace contextRef="#ctx0" brushRef="#br0" timeOffset="344846.4194">28218 11194 7 0,'-4'-9'280'16,"3"2"32"-16,-1-2 17 0,1 0-49 15,1 0-88-15,0 1-68 0,1 1-45 16,1 1-29-16,-1-1-13 0,3 0-8 0,0 3-8 16,2 0-6-16,2 0-7 0,0 1 0 0,0 0-5 15,5 2-2-15,-4 0 1 0,1 1-1 16,1 0 1-16,-3 1-2 0,-2 0 1 15,1 0 2-15,-1 3 4 0,-3-2 1 0,0 1 8 16,-1 1 6-16,-1 0 8 0,2-1 4 16,-3 1 1-16,2 1-5 0,0 0-2 0,-2-1-6 15,-2 2-8-15,0-1-5 0,1-1-5 16,-2 1 1-16,-1-1-4 0,0 1 0 16,-2-2-1-16,-2 0 0 0,0 0 0 0,0-2 0 15,-2 1 0-15,2-2 0 0,-1 0 0 16,1-2 0-16,-3-1 1 0,3 0 1 0,0 0 0 15,0-2-2-15,4 3 0 0,0-3 2 16,3 1-1-16,-1-3-2 0,1 2-1 0,1-1 2 16,1-1-2-16,-1 0-1 0,2 0 3 15,-1-1 5-15,-1 2 4 0,4-1 8 16,-1-1 2-16,-3 1 4 0,1 0 1 0,4 2-4 16,-4-1-3-16,-1 1-1 0,2-1-2 15,-1 2-1-15,-1-1 5 0,0 2 1 0,0 2 0 16,0-3 1-16,0 4-2 0,0 0-2 15,0 2-3-15,0 0-4 0,-3 2 0 0,3 1-3 16,-1 0 1-16,-4 3 0 0,4 0 0 16,1 1 0-16,-3 1 0 0,-1 1-1 0,0 0-1 15,0 3 0-15,-1-2-2 0,1 1 1 16,-1 1-3-16,1-2 2 0,-1 2-2 16,0-2 0-16,2-2 0 0,-2 1-1 0,2-4 0 15,-3 0-1-15,3-1 0 0,-2-1-3 16,0 0-6-16,2-3-5 0,-2 0-14 0,2-2-19 15,-3 0-21-15,2-2-20 0,1 1-21 16,2-1-12-16,-3-3-9 0,1 0-5 16,2-1-24-16,-1-1-20 0,0-2-22 0,1 1-26 15,1-2-18-15,1-1 2 0,1-1 40 16,1 1 64-16,2 1 77 0,0 0 102 0,0-1 89 16,1 1 59-16,-2-1 31 0,0 4 4 15,-3 0-15-15,2 0-40 0,-3 3-34 0,0 0-27 16,-1 3-15-16,-1 1-10 0,1 0-10 15,-4 3-13-15,2 1-8 0,-5 3-11 0,3 0-12 16,0 0-11-16,1 3-5 0,-1-2-8 16,2 0-9-16,-1 1-14 0,2-1-23 0,0-1-25 15,2-3-29-15,0 1-60 0,0-2-77 16,0-3-50-16,2 3-17 0,4-1 7 16,-3-2 19-16</inkml:trace>
  <inkml:trace contextRef="#ctx0" brushRef="#br0" timeOffset="345079.1747">28497 10803 136 0,'2'-2'331'0,"0"2"27"15,-4 0 14-15,0 0-71 0,1 3-102 16,-1 0-63-16,-3 0-33 0,2 3-22 0,-2-1-7 15,-1 2-16-15,-2 2-16 0,2 0-14 16,-2 2-15-16,0 1-7 0,-1-1-12 16,-2 2-23-16,-1-1-36 0,0 0-43 0,-1-3-96 15,-2 2-110-15,2-1-56 0,-3-2-11 16,2 1 18-16,-4-2 35 0</inkml:trace>
  <inkml:trace contextRef="#ctx0" brushRef="#br0" timeOffset="345730.1197">28053 11025 237 0,'2'0'288'0,"-2"0"18"16,0 1-42-16,0-1-84 0,-4 2-61 15,1-1-36-15,-2 2-20 0,-1-1-7 16,2 1-6-16,-1 0-2 0,-2 1-2 0,2-1-4 15,1 2-7-15,-1-2-8 0,2 0-7 16,0 3-6-16,1-2-4 0,-1 1-3 0,0-2 1 16,0 1-1-16,-1-1-2 0,1 1 3 15,0 0-1-15,-1-1 0 0,-3-1-3 0,2-1 1 16,2 0-1-16,-2-1-1 0,1 1 1 16,-1-1 5-16,1-1 4 0,-1 1 3 15,0 0 5-15,0-1 3 0,2 0 2 0,-2-1 1 16,1 0-4-16,4 1 0 0,-4 1 1 15,4-2-4-15,0 0 0 0,0 1-4 0,0 0-2 16,0-1-1-16,2 0 0 0,0 1 0 16,-2 1 7-16,1-1 1 0,-1-2 1 15,0 3 0-15,0 0-1 0,0 3-3 0,0-2-1 16,0 2-4-16,0 0-3 0,-1 2-1 16,1 0-2-16,-2 0-3 0,0 2-1 0,1 1 1 15,-1-1-3-15,1 3 0 0,-3-1 1 16,3 1-2-16,-1-1 0 0,-1 0-2 15,1 1 2-15,1-2 0 0,-2 1 0 0,-3 0 2 16,2-1-2-16,0 1 3 0,-1-2-3 16,-2 0-3-16,2 2 3 0,-2-2-2 0,-1-2 1 15,0 3-2-15,-2-3 3 0,0-1 0 16,-3 1 0-16,-1-1-2 0,-2-1 2 16,-5-1 2-16,2 1-2 0,-3-2 0 0,-2-1 0 15,2 0 0-15,1-1 0 0,3-2 0 16,-3-2 0-16,5 1 0 0,1-4-2 0,3 1 2 15,3-3 0-15,0 1 0 0,2-2 0 16,4-1 0-16,1 0 0 0,6-2 2 0,-1 1-2 16,3-1-2-16,5 2 2 0,-1 0 0 15,4 0-6-15,0 3-26 0,2 0-60 0,-5-2-77 16,-1 3-148-16,-4 0-78 0,-2 4-33 16,-1 0 3-16,-3 4 46 0</inkml:trace>
  <inkml:trace contextRef="#ctx0" brushRef="#br0" timeOffset="346200.3335">27255 11205 93 0,'3'0'297'16,"-2"0"27"-16,1 0 16 0,0 0-68 16,-6 0-86-16,3 1-53 0,-6 1-27 0,-1 4-10 15,-2-3-6-15,-2 3-10 0,3-3-7 16,-5 4-14-16,1-1-15 0,-1 1-11 0,3-2-13 15,1-1-5-15,1 1-9 0,2 1-2 16,1-3-1-16,1 0-7 0,0-2-16 0,3 1-32 16,-2-2-47-16,3 0-68 0,-4 0-132 15,2-2-67-15,-4 1-22 0,6-2 11 16,-3 2 36-16</inkml:trace>
  <inkml:trace contextRef="#ctx0" brushRef="#br0" timeOffset="346430.1922">27095 11146 234 0,'5'-9'322'0,"-4"0"20"0,1 0-1 15,-2 0-104-15,0-2-72 0,0 3-43 16,-2-4-21-16,1 0-8 0,1 1-11 16,-2-1-8-16,2 0-12 0,2 0-13 0,-2 0-12 15,1 2-9-15,1-1-8 0,-1 2-6 16,1 0-6-16,0 2-6 0,-1 0-2 0,2 3-2 15,-1 1-13-15,0 2-24 0,0 0-32 16,-2 2-39-16,0 0-61 0,-2 4-119 0,-5-1-70 16,2 3-17-16,1-2 12 0,-1 2 28 15</inkml:trace>
  <inkml:trace contextRef="#ctx0" brushRef="#br0" timeOffset="346844.269">26861 11103 261 0,'0'0'308'0,"-2"0"12"15,2 1-32-15,0 0-101 0,-1 1-77 0,-2-1-45 16,1 3-22-16,-1-1-12 0,3-2-7 15,-4 4-4-15,1-3-7 0,2 3-4 0,-2-2-2 16,0 2-4-16,0-2-3 0,-1 1 3 16,3-1-3-16,-3 0 0 0,1 0 0 15,2 0 1-15,-4-1 0 0,2-1-1 0,-2-1 5 16,2-1-3-16,0-1 0 0,0 1 3 16,-1-1-1-16,1-1 4 0,0 0-2 0,0 0 4 15,0 2 9-15,-2-2 6 0,4 0 10 16,-4 1 8-16,2-1 7 0,-1 2 6 0,0 1-3 15,-1-2-4-15,2 2-8 0,-3 2-7 16,1-1-6-16,0 1-6 0,-1 1-6 16,1 2-4-16,0-3-7 0,1 3-5 15,0-1-12-15,1 1-44 0,3-1-51 0,-1 2-123 16,1 0-99-16,-2 0-54 0,4 2-14 16,-1 2 26-16,-1 1 43 0</inkml:trace>
  <inkml:trace contextRef="#ctx0" brushRef="#br0" timeOffset="347012.2049">26807 11348 46 0,'5'4'352'0,"-4"-3"43"15,1 1 31-15,-2-2-10 0,1 0-128 0,-1 0-98 16,-1-2-68-16,-1 2-41 0,2-1-30 16,0 1-20-16,-1 0-15 0,1-2-15 0,0 0-41 15,0 1-68-15,0 1-151 0,-6-1-100 16,3 1-57-16,3 0-22 0,-4 0 21 15,-1-2 57-15</inkml:trace>
  <inkml:trace contextRef="#ctx0" brushRef="#br0" timeOffset="347478.1371">26583 11123 245 0,'0'0'330'0,"0"0"21"16,0 0-8-16,1 0-105 0,-1 2-79 16,0-1-48-16,0 4-28 0,0-2-15 15,0 4-5-15,0-4-6 0,0 5-11 0,2 0-13 16,-1-1-5-16,-1 1-8 0,0-1-4 15,-1 1-6-15,-1-1-4 0,-3 1-1 0,2-1-2 16,-3 0-3-16,-2 0 0 0,0 0 0 16,0-1-2-16,-1-1-1 0,-2-1-4 0,3-1-13 15,0 0-19-15,0-2-28 0,-1 1-29 16,4-1-31-16,-2-1-64 0,2-1-75 0,1-1-52 16,-2 2-13-16,3-2 10 0,1 0 23 15</inkml:trace>
  <inkml:trace contextRef="#ctx0" brushRef="#br0" timeOffset="348013.3251">26493 11131 236 0,'1'-6'294'0,"-1"0"19"15,0 2-35-15,0 1-73 0,0 1-54 16,-1 0-33-16,-3 2-21 0,3 2-11 0,-6 2-6 16,2 0-13-16,1 1-11 0,-4 0-6 15,3 1-10-15,-1-1-7 0,-1 0-6 0,3 3-7 16,-2-2-3-16,-1-2-8 0,2 3-3 15,-1-1-2-15,0-2-3 0,0 1 0 0,1-4-2 16,2 2 0-16,-2-1 0 0,0-1-1 16,0-1 1-16,-2-1-1 0,0-1 0 15,1 1 0-15,-2-1 2 0,-1 1 0 0,1-3-2 16,0 2 0-16,1-3 2 0,1 2 0 16,0-1-1-16,3-1-2 0,-1 2 3 0,3 0 0 15,1 0 0-15,-2-1-1 0,2 0 0 16,0 3 0-16,2-1 1 0,-2 0-3 0,0 0 3 15,0 1 0-15,0 1 0 0,0-2 2 16,0 2-1-16,0 0-1 0,-2 2 2 0,1-1-1 16,-1 1-1-16,0 0 0 0,-1 0 0 15,0 1 3-15,0 0-2 0,-3 0-1 0,3 0 1 16,-2 0-1-16,-3 1 1 0,1 0 1 16,-2 0-1-16,-1-1 0 0,1 2 0 15,-3-3 0-15,-1 3-1 0,-5-2 0 0,2 0 0 16,-4 2 0-16,1-4 0 0,-3 2 0 15,1-1 0-15,-1-2 0 0,5 0 0 0,-5-2 0 16,1-1-1-16,4 2 1 0,-1-4-1 16,1 2 2-16,1-1-1 0,2-2 2 15,0 1-1-15,3 1 0 0,-1-1-1 0,0 1-1 16,2-2 1-16,1 1-2 0,0-1 2 16,0 0-4-16,5 2-15 0,-3-3-24 0,1 2-35 15,3 0-41-15,-2-3-98 0,0 3-100 16,1-1-42-16,0 0-2 0,3-2 20 0,2 1 36 15</inkml:trace>
  <inkml:trace contextRef="#ctx0" brushRef="#br0" timeOffset="348205.4086">25904 10935 60 0,'5'0'270'0,"3"0"25"0,-4 0 5 15,1-2-60-15,0 2-75 0,2 0-47 16,-1 0-19-16,3 0-9 0,-1 2-1 15,-1-2-2-15,1 0-12 0,1 1-10 0,-3-1-17 16,2 1-15-16,0-1-14 0,1 0-10 16,-1 0-9-16,4 0-25 0,-3 2-39 15,0-2-48-15,0 2-123 0,0-4-86 0,-3 0-39 16,4 2-4-16,1 0 25 0</inkml:trace>
  <inkml:trace contextRef="#ctx0" brushRef="#br0" timeOffset="350529.2482">25650 11089 36 0,'0'-2'284'16,"1"0"33"-16,-1-2 23 0,-1 3-50 15,1 0-66-15,0-2-50 0,-4 3-32 0,1 0-18 16,2 3-10-16,-5-1-14 0,-1 2-21 16,2 2-17-16,1-1-14 0,-1-2-15 0,-3 3-10 15,3 1-8-15,1-1-5 0,0-1-4 16,0 0 0-16,0 1-4 0,3-1 2 0,-2-1-4 16,-1-1 0-16,2 0 0 0,-2-1 0 15,4-1 0-15,-3 1 0 0,2-2 0 16,-3 0 0-16,1 0 0 0,2-2 0 0,-1 1 0 15,-1-1 0-15,-1-1 0 0,3 0-1 16,-1-1 0-16,-2-1-1 0,2 2 2 16,1-2 0-16,-1 2 0 0,2 1 0 0,0-1 0 15,0 1 2-15,0 0-2 0,0-2 0 16,2 1 2-16,-1 0 0 0,-1 0-1 0,2 1-1 16,-2 1 0-16,3 0 1 0,-3 0-2 15,0 1 0-15,0 0-1 0,0 0 2 0,1 0 0 16,-1 1-1-16,0 0 1 0,0 4 0 15,0-1 0-15,0 1 0 0,-1-1 1 16,-2 3-1-16,1-2 0 0,-1 1 0 0,-2 1 0 16,4-2 0-16,-4 1 0 0,2 0 2 15,-4-2-2-15,1 1 1 0,3-2-1 0,-2 2-3 16,1-2 2-16,-3-2 1 0,2 0 0 16,-2 3 0-16,-1-3 0 0,1-1 1 15,-1 2 2-15,1-2-4 0,-1-2-1 0,0 1 2 16,0-3 0-16,0 2 0 0,2-1-1 15,1-2 2-15,2 1-1 0,-1-1-1 0,3-1 0 16,1 0 1-16,0-1 0 0,1-1-2 16,3-1 2-16,0 0 0 0,1-2 3 0,2 0 0 15,0 0-2-15,1-1-1 0,-1-1 1 16,1 1-1-16,-1 1-1 0,1 2 1 0,-1 0-1 16,-1 2-1-16,2 2-3 0,-4 2-13 15,0 2-33-15,-3 2-41 0,1 2-49 0,-4 0-101 16,-4 3-103-16,-3 2-49 0,-1 0 1 15,0 3 27-15,1 3 38 0</inkml:trace>
  <inkml:trace contextRef="#ctx0" brushRef="#br0" timeOffset="350729.2359">25353 11355 3 0,'1'3'293'0,"-1"-2"29"0,3 1 21 15,3-2-21-15,1-2-85 0,-1 2-59 0,5-3-33 16,2 2-13-16,0-1-7 0,1 1-22 16,-2-1-23-16,4 0-21 0,-2 2-23 0,4-1-16 15,-4 1-17-15,2-1-35 0,-3 1-67 16,-4 0-131-16,0 0-116 0,-4 0-60 0,2 2-25 16,-1 3 12-16,0-2 56 0</inkml:trace>
  <inkml:trace contextRef="#ctx0" brushRef="#br0" timeOffset="350879.5709">25706 11387 328 0,'5'-2'400'0,"-1"0"33"0,-3 0 19 15,1 1-134-15,-2 0-113 0,-2-2-79 0,1 1-48 16,1 1-31-16,-2-3-19 0,0 2-15 16,1 0-5-16,-3-1-19 0,1 0-50 15,-3-1-88-15,-2 1-158 0,-3-1-80 0,-3 2-42 16,-2-1-12-16,-3-2 38 0</inkml:trace>
  <inkml:trace contextRef="#ctx0" brushRef="#br0" timeOffset="351254.4551">25273 11157 221 0,'-1'-2'340'16,"-4"-1"29"-16,4 2 24 0,-1-1-106 0,1 1-91 16,-1-1-53-16,0 0-32 0,2 1-23 15,-1 0-21-15,1 0-18 0,0-1-16 0,1 2-13 16,-1-2-10-16,0-1-4 0,2 3-4 16,0-3-2-16,1 2 0 0,-2-3 0 0,2 3 2 15,-1-1-2-15,-1 2-2 0,1-2 6 16,-1 2 1-16,3 0 1 0,-3 0 3 0,-1 2 5 15,3-2-2-15,-3 2 1 0,2 1-2 16,-2 2-2-16,-2-1-2 0,1 2-4 16,-2 0 2-16,-1 2-3 0,1-3-1 0,0 3 1 15,-1 0-2-15,-1-2 0 0,2 0 1 16,-1 0-1-16,1-2-1 0,-2 1 0 0,1-2 0 16,-2 1-7-16,-1-1-22 0,-1 0-48 15,-1-2-63-15,-4 1-135 0,2 0-95 0,-1-2-46 16,0 0-1-16,4 1 32 0</inkml:trace>
  <inkml:trace contextRef="#ctx0" brushRef="#br0" timeOffset="351429.347">25136 11162 150 0,'-2'0'341'0,"-2"0"38"0,-1 2 29 15,0 1-64-15,-6 0-99 0,1 5-69 16,-4-1-47-16,-5 4-34 0,1-1-25 0,-3 3-28 15,-1-1-13-15,1-1-28 0,2 1-66 16,-3 0-160-16,2 0-117 0,-1-3-66 0,0-3-35 16,-2-1-4-16,1-4 52 0</inkml:trace>
  <inkml:trace contextRef="#ctx0" brushRef="#br2" timeOffset="363464.1023">13676 8878 146 0,'0'0'263'0,"0"0"18"0,0-2-36 0,0 2-66 16,0 0-60-16,0 2-35 0,0-2-19 15,0 0-10-15,0 2-3 0,-2-1-5 0,-1 1-2 16,2-1-1-16,-1 2-7 0,-1 2-3 15,1-3-2-15,-1 2 0 0,3-1 1 0,-3 0-5 16,2 3-1-16,-1-1-2 0,2 0-6 16,0 1-5-16,0-1-3 0,0 1-4 0,2-1-3 15,-1-2-1-15,2 2-3 0,-1-2 0 16,-1 0 0-16,1 1 0 0,-1-3 0 16,1 0 0-16,0 1-1 0,-2-2-1 0,1 0 6 15,-1 0 2-15,0-2 2 0,3 0-1 16,-3-2 3-16,2-1-1 0,1-1-5 0,-3 3-1 15,2-2-1-15,-4 0-2 0,2-1 3 16,0 2-1-16,-1-1 1 0,-1 1 0 0,0-2 2 16,-1 3-3-16,0-2 1 0,0 2 3 15,-2 0 2-15,1 2 0 0,1-1 6 16,-2 1 6-16,1-1 1 0,0 2 3 0,0 0 0 16,0 0 0-16,-1 2-2 0,4-1-3 15,-1 2-1-15,0 0 1 0,1 2-3 0,1-2-1 16,-2 1-4-16,4 1-1 0,-2-1 0 15,1 1-4-15,1 0 0 0,0 0 0 16,2 0-2-16,-1 1-1 0,0-2-2 0,1 0 1 16,0-2-2-16,1 1-2 0,3 1-1 15,0-3 0-15,0 0 1 0,0-2 2 0,1 0-2 16,-3-3 0-16,1 1 2 0,-4 1-2 16,2 0 2-16,-3-3-1 0,-1 3-1 15,1-3 2-15,-2 1-1 0,0 0 1 0,-2 0 0 16,1-1 1-16,-1 2 2 0,0-1 3 15,-1-1 1-15,0-1 0 0,0 2-1 0,-1-1 0 16,1 1-3-16,-3-2 1 0,3 1-1 16,0 1-2-16,0 1 5 0,-1 0-4 15,1 0 3-15,0 1 0 0,1-1 3 0,-1 1-1 16,0 1-1-16,-3 0 2 0,1 1-3 0,0 1 2 16,-1 2-1-16,1 0-1 0,-4 3 0 15,4 0 0-15,-1 2 0 0,1 1-1 16,0 0-2-16,4 0 0 0,-3 0 0 0,4-1-4 15,0 0 1-15,4 0-1 0,-3-2 1 16,2-1 1-16,-1 1-2 0,4-2 2 0,-2-1 0 16,2-2 0-16,0 0 0 0,0 1 0 15,2-2 0-15,-1 0-1 0,-1 0 0 0,2-2-2 16,-3 2 3-16,-1-1-1 0,0 0 1 16,1-1-1-16,-4 1 1 0,2-2 1 15,-3 0 0-15,3-2-1 0,-3 1 0 0,0-1 0 16,0 1 0-16,-3-1 1 0,3-1-1 15,-3-1-1-15,3 2 1 0,-3-2 0 0,0 1-2 16,-1 0 2-16,1 0 0 0,0 0 2 16,0 1-1-16,-2-1 2 0,2 2 0 15,-1 1-2-15,0 0-1 0,1 0 0 0,0 1-1 16,0 0-2-16,-1 1 0 0,3 2 3 16,-2 1-1-16,-3 1 1 0,2 2 0 0,0 1 3 15,0 3-1-15,1-2 1 0,0 2-2 16,3-1 0-16,2-1-1 0,-1-1 0 15,2 1 1-15,2-1-1 0,0-1 0 0,4 1-1 16,-2-1-1-16,2-3-1 0,2 0-1 16,-3-1 3-16,2-1 0 0,-2-1-1 0,1 1 0 15,-3-2 2-15,-1 0-2 0,2-3 2 0,-3 1-3 16,-2-3 1-16,1 1 2 0,-3 1-2 16,-3-2-1-16,1 2 3 0,-1-1 0 15,0 0 0-15,-2 0 2 0,-1 1 2 0,-1 1 0 16,-2 1 0-16,4-1-1 0,-1 2 2 15,1 0-2-15,0 1-3 0,2 1 0 0,3 0 0 16,-3-2 0-16,3 2-3 0,3 2-16 16,0-2-43-16,2 0-57 0,0 3-123 15,1-1-112-15,-1 3-53 0,7-3-18 0,-4-1 25 16,1 1 51-16</inkml:trace>
  <inkml:trace contextRef="#ctx0" brushRef="#br2" timeOffset="365230.1564">16136 8269 119 0,'2'0'256'0,"-1"-1"17"16,1 1-28-16,-2-2-67 0,0 1-67 15,2 1-43-15,-2 0-30 0,0 0-14 0,0 0-6 16,0 0 1-16,0 0 1 0,0 0 0 16,0 0 2-16,0 1 5 0,0-1 1 15,0 0 2-15,0 2 0 0,0-2 0 0,-2 0-1 16,0 1-2-16,1-1-2 0,-1 0-1 16,1 2-2-16,-3-1 3 0,1 1 2 0,2-2 4 15,-3 1 1-15,-2 0-1 0,3 3 3 16,0-1-1-16,-2-2 2 0,0 4-3 0,2-2 0 15,-2 1 1-15,-1 1-1 0,0 1-1 16,0 0-1-16,-1 1 0 0,-2-1 1 16,3 3 1-16,-2 0-1 0,-2 0-1 0,-1 2-2 15,1-1-2-15,-1 3-3 0,1-3-6 16,0 1-3-16,0 0-4 0,1-2-1 0,1 0-2 16,2-1-3-16,1-4-2 0,2 1-2 15,-2-1 1-15,4-3 0 0,-1 1 1 0,2 0-2 16,0-2 0-16,2 0 1 0,-1 0-2 15,2 0 1-15,0 0-1 0,-1 0 0 0,1-2 0 16,0 0-2-16,2 1-2 0,-2-3-8 16,0 2-10-16,2-1-26 0,0 0-33 15,-4 0-35-15,4 0-38 0,-3-3-67 0,-2 3-99 16,0-3-38-16,-2 2 2 0,4-2 22 16,1-1 29-16</inkml:trace>
  <inkml:trace contextRef="#ctx0" brushRef="#br2" timeOffset="365664.1163">16010 8274 229 0,'-2'-6'289'0,"0"1"21"15,1-1-38-15,-2 3-78 0,-2-1-56 16,2 1-36-16,2 1-23 0,-1 1-13 0,0-1-5 16,1 0-9-16,-1 1-6 0,2 1-6 0,0-1-3 15,0 1-6-15,0 1-1 0,0 0 2 16,0-1 0-16,2 2 7 0,-1 1 3 15,-1-1 3-15,0 1 1 0,-1 1-2 0,-1 0-4 16,2 1-5-16,0 0-7 0,0 1-6 16,0-2-5-16,0 2-4 0,2 0-3 0,-1 0-3 15,3 0-2-15,-1 0-1 0,1 1-2 16,-1 0 0-16,2-2-2 0,1 3 2 16,-1 1-1-16,0-2 1 0,0 1 0 0,2 0-1 15,-2-1 5-15,0 1-6 0,0-1 1 16,0 1-1-16,-2-2 2 0,4-1-1 15,-3 2-1-15,1-1 2 0,-2-1-2 0,2 2 2 16,-1-3-1-16,-2 1-1 0,4-2 1 16,-3 1 3-16,-1-2-2 0,-1 1 1 0,1-3 1 15,0 3-2-15,-2-3 1 0,1 0 0 16,-1 1 0-16,0-1-1 0,0 0 0 0,0 0 2 16,0 0-2-16,0 0-2 0,0-1 0 15,2 1-4-15,-2-3-2 0,1 3-3 16,1-3 0-16,0 1-3 0,1-1-19 0,0-1-30 15,-3 2-49-15,4-2-51 0,-8 2-124 0,-2 1-88 16,-1 1-30-16,2-2 9 0,1 1 36 16</inkml:trace>
  <inkml:trace contextRef="#ctx0" brushRef="#br2" timeOffset="366129.5278">15951 8326 14 0,'3'0'257'0,"-1"0"26"16,0 0 4-16,-1 0-48 0,1 0-75 0,-1 1-54 16,-1-1-34-16,0 0-12 0,0 2-2 15,2 0 2-15,0-1 3 0,-1 0 3 16,2 1-1-16,-1 0-1 0,1 1-5 0,-2-1-3 16,1 0 2-16,1 0-5 0,0 1-4 15,-1-1-12-15,1 0-7 0,1 1-8 0,-3-1-7 16,5 1-1-16,-3-2-5 0,4 1-1 15,-1-1-5-15,2 1 0 0,3 0-2 16,-1-2-3-16,-1 1-2 0,3-1 2 0,0 0 2 16,-1 0-4-16,0 1 2 0,-2 0 4 15,-2 1-1-15,-2 0 1 0,1-1-2 0,-3 2 2 16,0-3-3-16,0 3-3 0,-3-1-2 16,3 1-14-16,-3-2-34 0,2 0-61 15,-5 4-171-15,-4 0-90 0,-5-2-44 0,2-2-15 16,-2 1 22-16</inkml:trace>
  <inkml:trace contextRef="#ctx0" brushRef="#br2" timeOffset="373936.0618">30606 11091 249 0,'4'0'304'16,"-4"-2"17"-16,3 0-18 0,-3 1-123 0,1 0-79 15,-1-1-38-15,2 2-16 0,-2-2-3 16,0 2 1-16,0-1 1 0,0 1 1 0,0 0-4 16,0 0-4-16,0 0-3 0,0 0-1 15,0 0 0-15,2 0 0 0,-2 0-2 0,1 0 0 16,4 1-3-16,1-1-5 0,0 0-2 16,6 0-1-16,-3 0-3 0,5 0-4 0,-1-1-5 15,3 0-2-15,0-2-3 0,1 0-3 16,2-1 1-16,-2 2 0 0,2-3 2 0,-1-1 1 15,1-2-2-15,1 3-1 0,-2-4-2 16,2 1 0-16,-2-2 2 0,2-1 3 0,0 0 1 16,0 0-1-16,2-1 5 0,0-1 2 0,-1 1-2 15,1-3-2-15,0 2 0 0,-3 0-1 16,3-2-1-16,-2 0-2 0,2 0-1 0,-2-2 2 16,0 0 0-16,-1 1 0 0,0 2-2 15,0-6-1-15,-5 6-1 0,3-4 0 0,-4 2 0 16,1-2 2-16,-1 1-1 0,-2 0 3 0,0 1 0 15,0-2-1-15,-1 2 0 0,1-2-1 16,-2 1-1-16,1-1 0 0,-2 0 4 0,0 0-2 16,-2 2 0-16,1-2-2 0,-3 0-2 15,4 0-1-15,-3 1-3 0,-1-1 0 0,1 2 0 16,-1-1 1-16,-1 2 1 0,-2-1 2 0,4 1 1 16,-5 1-1-16,1-1-1 0,-1 2 0 15,-1-2 0-15,1 3-3 0,-2-2 6 0,-1 2 1 16,3-2 1-16,-1 3 0 0,1-1 1 15,-3-2 0-15,1 1-3 0,0-1-2 0,1 2 1 16,-3-1 2-16,1 1-2 0,0-2 2 16,0 2 1-16,-5-1-2 0,4-1-3 0,0 0 3 15,-1 1-1-15,-1 0-2 0,0-1-2 0,-4 1 2 16,2-2 0-16,-1 1 0 0,0-1 0 16,1 2 0-16,0-1 0 0,-2-1 0 0,1 2 2 15,1-1-2-15,0 2 2 0,-3-1-1 16,3 1-1-16,-2 0 1 0,4 0-1 0,-3 0 0 15,-1 1 0-15,0-1-1 0,1 2 1 0,1-2 0 16,-1 1 0-16,1 1-1 0,-3-1-1 16,1 2 2-16,1-2 0 0,-1 1 0 15,1 1 0-15,-1 0 0 0,-1 0 2 0,0 1-2 16,1 0 0-16,-3-1 0 0,1 1 0 0,-3 0 0 16,2 1 0-16,-4 0 1 0,-1 1 0 15,1-2-1-15,1 2 0 0,-3 0 0 0,1 0-1 16,0 0 1-16,-1 1-1 0,1-2-1 15,-1 1-1-15,2 1 1 0,-1 0 2 0,0 1 0 16,2-2 0-16,-2 3 0 0,4-1 0 0,-2 1 0 16,4-1-1-16,-6 1 1 0,6-1 0 15,-6 2 0-15,2-3 0 0,-1 1 0 0,1 2-2 16,-3-1 1-16,3-1-2 0,-1 1-1 16,1 0 0-16,0 0-2 0,0 0 2 0,4 0 0 15,1 0 0-15,-2 0 4 0,4 1-2 16,1 1 2-16,-3-1 0 0,5 1 0 0,-3-1 0 15,3 1 0-15,0 1 2 0,0-2-4 16,-1 2 2-16,2 0-3 0,1 0 3 0,-1 2 0 16,0-2 1-16,1 0 1 0,0 0-2 15,0 0 2-15,2 1-2 0,0-1 0 16,1 0 0-16,1 0-2 0,0 0 2 0,0 0 0 16,0 0 0-16,0 0 0 0,0 0 2 15,0 0-4-15,1 0 2 0,-1 0-1 0,4 0 0 16,-3 0-1-16,2 0 0 0,1 0 1 15,2 0 0-15,-2 0-1 0,1 0 1 16,2-1-1-16,-2 1-4 0,4-2-1 0,-1 1-3 16,0-3-2-16,0 2-6 0,2-3-2 15,0 1-4-15,0-1-1 0,2 1 1 16,-2-1 2-16,-1-1 4 0,0 0 5 0,-2 2 5 16,-2-1 6-16,-2 2 2 0,-1-2 2 0,-1 4-2 15,1-1 2-15,-2 0 1 0,0-1 1 16,0 3-1-16,0-2 3 0,0 2 1 0,-2 0 0 15,2-1-2-15,-1 1-2 0,-3 0 1 16,1 1-3-16,-2-1 2 0,-3 3 2 0,1 1-2 16,-3-2 4-16,0 1 0 0,-2 2-1 15,1-2 0-15,0 2 0 0,-2-2-2 16,2 2 0-16,-1 0 1 0,0-2-2 0,4 1 1 16,-2-1 0-16,2 0 0 0,0 0 2 15,1 0-2-15,0-1 1 0,2-1 1 0,-2 1-1 16,1-2-2-16,1 0-1 0,0 0 0 15,-1 1 0-15,2-1 1 0,0 1 1 16,3-1-4-16,-1 4 5 0,1-3-1 0,-1 2 1 16,0 0-3-16,2 2 4 0,0 1 1 15,2-2 0-15,0 4-1 0,1-3-1 0,0 2 2 16,2-2-3-16,1 3 0 0,-2-1-2 16,0-4 2-16,1 5-3 0,-1-3-1 15,0 1 3-15,0-1-2 0,2 0 0 0,-2 1 2 16,-1 1-3-16,2-2 0 0,-2 1 0 15,2 0-3-15,-1 0 1 0,0 0-6 0,2-1-12 16,-2-1-38-16,1 1-61 0,-6-1-105 16,-3-1-120-16,0-1-56 0,4-2-20 0,-2-5 22 15,-1 2 49-15</inkml:trace>
  <inkml:trace contextRef="#ctx0" brushRef="#br2" timeOffset="376009.5165">16024 8333 26 0,'3'-1'219'0,"-3"0"16"0,2-1-25 16,1 0-46-16,-3 2-53 0,1-1-33 0,-1 1-23 15,0 0-7-15,0-1-8 0,0 1-1 16,0 0-6-16,0 0-1 0,0 0-3 0,0 0 1 16,0 1 0-16,0-1-2 0,0 0 3 15,-1 0 0-15,-2 0-2 0,1 0 1 0,1 0-4 16,-2 0 1-16,-2-1 5 0,0 1 1 15,-2 0 4-15,3 0 3 0,-4 0 5 16,3 0-1-16,0 0-6 0,1-1-4 0,0 1-6 16,0 0-9-16,-1 0-4 0,2 0-6 15,1 0-1-15,-1-2-2 0,2 2-1 16,-1 0-3-16,0 0 2 0,2 0 0 0,-3 0-3 16,3 2 0-16,-3-2 0 0,1 1 1 15,-1 0 1-15,2 0 0 0,-4 3-1 0,4-3 3 16,-1 0-2-16,0 1 0 0,1 0 2 15,-1-2-2-15,2 1-2 0,0-1-1 0,0 0-1 16,0 0 1-16,0 0 0 0,0 0-1 16,0 0 0-16,0 0 1 0,0 0 2 0,0 0-2 15,0 0 0-15,0 0 0 0,0 0 1 16,0 0 0-16,0 0-1 0,0 0 0 0,0 0-1 16,0 0 0-16,0 2-13 0,0-2-28 15,0 2-43-15,-3-2-111 0,0 0-101 16,-4 1-50-16,3-2-18 0,-2 2 14 0,1 0 36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1:04:03.2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12131 5490 203 0,'3'-2'273'15,"-1"0"11"-15,0 2-24 0,-1-1-108 16,1 1-60-16,-2 0-29 0,0 0-8 0,0 0 3 16,0 0 7-16,0 0 7 0,0 0 2 15,0 1 2-15,-2-1-4 0,2 0-10 0,-1 2-11 16,-3-2-11-16,0 0-11 0,-3-2-8 15,-3 2-10-15,-5-1-8 0,-1 0-4 16,-4-1-4-16,-4 2-1 0,-3-1-1 0,-4-1 1 16,-3 1-1-16,-4-1-1 0,-7 1 1 15,-6-1 1-15,-8 2-2 0,-4-1 1 0,-6-1 3 16,-3 0-2-16,-6 1-1 0,-5 0 7 16,-5-2 0-16,-6 0 0 0,-4-2 3 15,-6 0 0-15,-2 2-1 0,-3-5-3 0,0 3 1 16,-2-2 4-16,0 0 0 0,-4-2 2 15,-4 1 1-15,1 0 0 0,-2 0 0 0,1 1 3 16,0-2 2-16,-1 2-3 0,0-1 0 16,0 1-1-16,1-1-1 0,3 2-8 0,3 0 1 15,1 0 2-15,1-1-1 0,0 1 0 16,-4 0 0-16,2 1 1 0,0-1-5 0,-1 2 7 16,2-3-2-16,1 2 1 0,-1 0 0 15,4 1 3-15,1-1-2 0,4 2-4 0,2 0-2 16,5 1 4-16,1 0-2 0,3 1 0 15,2-1 0-15,-2 0 0 0,2 2 0 16,3 0-2-16,-2 0 2 0,3 0-2 0,0 2 2 16,3-2 2-16,2 2 2 0,0-1-1 0,0-1-3 15,-1 1 4-15,2 0-6 0,5-1 0 16,1 0-1-16,6 0 1 0,5 0-1 0,3-1 3 16,3 1 0-16,6-1-1 0,2 1 1 15,8 0-1-15,0-1-4 0,6-1-3 16,2 0-5-16,5 2-7 0,4-1-10 0,2-1-16 15,1 2-19-15,5-3-30 0,2 2-76 16,1-1-103-16,1 0-45 0,4 1-14 16,5-3 6-16,3 4 26 0</inkml:trace>
  <inkml:trace contextRef="#ctx0" brushRef="#br0" timeOffset="497.2369">6972 4576 189 0,'0'2'318'0,"0"-1"20"0,0 2 14 16,0 3-115-16,0 2-90 0,0 2-55 0,2 2-30 16,-2 0-6-16,0 1-2 0,0 4 4 15,0-2 3-15,0 3 5 0,3 0-2 0,-2 2-3 16,1-2-8-16,-1 0-7 0,1 0-9 16,0 0-7-16,-1 0-7 0,1-2-8 0,1 1-5 15,-3-4-5-15,3 1-1 0,-1-2-4 16,1-2-4-16,-3-1-4 0,3-1-13 15,-3-3-25-15,2 0-40 0,-2-3-69 0,-2 2-144 16,-1-3-75-16,-2-1-25 0,4-2-1 16,-1-1 30-16</inkml:trace>
  <inkml:trace contextRef="#ctx0" brushRef="#br0" timeOffset="1131.0725">6311 5758 52 0,'2'0'287'0,"1"2"40"16,-3 1 28-16,0 0-53 0,0 1-82 16,-2 4-51-16,1-1-30 0,-1 4-26 0,-1 2-19 15,1-1-14-15,-1 2-14 0,0-1-9 16,0 2-15-16,3-1-10 0,-3-1-8 0,3 1-9 16,0-1-2-16,0-1-5 0,0 0-2 15,2-1-5-15,-1-2 0 0,-1 0-1 0,0-3-1 16,3-2 0-16,-3 1-7 0,2-2-4 15,-1-2-15-15,-1 2-24 0,2-3-33 16,-1 1-35-16,-1-2-71 0,0 1-116 0,-3 1-56 16,3-1-15-16,0 0 9 0,5-1 30 15</inkml:trace>
  <inkml:trace contextRef="#ctx0" brushRef="#br0" timeOffset="1383.1419">6479 5991 172 0,'6'1'348'0,"-1"-1"31"0,-2 0 20 16,2 1-90-16,1-1-101 0,2 0-74 15,3 0-46-15,-1 0-28 0,2 0-14 16,-1 0-11-16,-1 2-7 0,2-2-8 0,-2 0-5 16,1 2-6-16,0-1-2 0,-3-1-2 15,2 0 0-15,0 2-2 0,-2-2-3 0,0 0-3 16,-1 0-3-16,-2 0-11 0,-1 0-19 15,-1-2-25-15,0 2-40 0,-3-3-84 16,-4 5-120-16,-4-2-54 0,0 1-19 0,0-1 6 16,0 2 33-16</inkml:trace>
  <inkml:trace contextRef="#ctx0" brushRef="#br0" timeOffset="2350.7456">7096 6000 35 0,'1'-2'264'0,"2"-1"24"0,0 0 18 16,0-3-65-16,-1 2-83 0,1-1-46 15,-1-2-27-15,-1 1-14 0,3-2-9 0,-3 2-2 16,1-1-3-16,-2 0-3 0,0 2-4 16,0 0-5-16,-2 1-2 0,1-1-4 0,-3 3-1 15,1-3-5-15,0 3-4 0,0 1-2 16,-2-1-5-16,1 2-5 0,-1 2-4 15,0-1-2-15,-1 1-4 0,-1 1-1 0,0 1-1 16,0 1 0-16,1 1 3 0,-1 0 1 16,1 3 1-16,0 0 2 0,0-2 1 0,1 2-1 15,0 2 2-15,3-2-4 0,-1 1-1 16,3-1-2-16,0 0 3 0,0-2 0 16,0 1 0-16,3-1-3 0,-1-2 3 0,3-1-4 15,-2 1-1-15,2 0-5 0,-2-2 1 16,3 0-2-16,0-1 1 0,-1-1-2 0,2 0-1 15,-1-1 2-15,3 0-3 0,-1-1 0 16,0-2-4-16,0 0 4 0,1-2-4 16,-2-1-1-16,1 0 0 0,-2-1-1 0,0-1 4 15,1 1-1-15,-3-1 2 0,1 2 2 16,-3-1 2-16,0 2 2 0,-1-1 1 0,-1 2 3 16,2-1 1-16,-2 2 2 0,0 0 2 15,1 0 2-15,-1 2 2 0,0-1-2 0,2 2 2 16,-2-1 0-16,0 1-1 0,0 0-4 15,0 1 0-15,0 1 1 0,0 2-1 0,0 1-2 16,0 1 0-16,0 1-1 0,0 1 0 16,0 2-3-16,0 0-2 0,0-3 2 0,3 0-2 15,-2 1-2-15,1-1 2 0,1 1-1 16,0-2 1-16,2-2 0 0,0 2-1 16,-2-3-2-16,5 0 0 0,-5-1-6 0,3 0-6 15,-1-2-21-15,0-2-36 0,0-3-61 16,-5 5-131-16,0 0-99 0,-5-1-43 0,0-1-9 15,-3 1 22-15,-3-1 54 0</inkml:trace>
  <inkml:trace contextRef="#ctx0" brushRef="#br0" timeOffset="3556.4486">7374 6109 226 0,'0'-1'296'0,"-2"1"22"0,1 0-24 16,-1 0-92-16,1 1-61 0,-3-1-37 16,1 2-17-16,0 1-11 0,-2 0-7 0,2 0-9 15,0-1-8-15,-2 3-10 0,2 0-9 16,3-1-11-16,-3 1-5 0,3-1-6 0,0-1-3 16,0 2 0-16,2-3-4 0,-1 2-3 15,-1-2-1-15,3 0 0 0,-1 1-2 0,2-1-3 16,1-2-1-16,-2 0-1 0,2-2 1 15,-2 1-2-15,2-1-2 0,0-2-2 16,-1 0-1-16,-2 2-2 0,-1-3 2 0,1 2 3 16,-2-1-1-16,0-1 0 0,-2 2 0 15,1 0-5-15,-1 0-9 0,-2-2-12 16,1 3-20-16,-2-4-32 0,3 1-71 0,-2 4-99 16,0-3-49-16,4 4-17 0,2-2 5 15,1-1 26-15</inkml:trace>
  <inkml:trace contextRef="#ctx0" brushRef="#br0" timeOffset="4416.5835">7623 5870 122 0,'0'0'257'16,"0"-2"20"-16,0 2-25 0,0 0-62 0,0-2-57 16,0 2-34-16,0 0-14 0,0-1-6 15,0 1-4-15,2 0-2 0,-2-2-10 0,0 2-8 16,2 0-11-16,-1 0-11 0,1 0-9 15,1 0-3-15,0 0-3 0,2 0 0 16,-2 0-2-16,2 0-2 0,-2 0-1 0,3 0-1 16,-1 0-4-16,0 0-2 0,1 0-2 15,2 2 0-15,0-1-4 0,-2-1 0 0,2 2 0 16,-3 1 0-16,4-2 0 0,-4 4 0 16,0-3-1-16,-2 3-2 0,-1 1 3 0,-1 1 0 15,-1 3 4-15,-3 0 0 0,0 2 1 16,-2 2-1-16,0-1-1 0,-2 1 1 15,0-1-3-15,2-1-1 0,2 0 0 0,0 1 0 16,1-4-1-16,2 1-4 0,2-3 1 16,0-1 0-16,1-1-3 0,0-1 4 0,2 0 2 15,1-2 1-15,3-1 0 0,-4 1 4 16,2-2 0-16,-1 0-1 0,2 0-3 0,0 0 0 16,0 0 0-16,0-2 0 0,1 1-5 15,-1 0-3-15,2 1 2 0,0-1-3 0,0-1 1 16,0 0 1-16,-1 1-2 0,0-1 3 15,-1 1-1-15,-3 1 1 0,0-2-2 16,-2-1-5-16,2 1-1 0,-4 1-7 0,-1-2-8 16,0 0-18-16,-1-1-25 0,-1 1-39 15,-1-2-67-15,-3 2-88 0,-1 0-39 0,1 0-10 16,-2 1 14-16</inkml:trace>
  <inkml:trace contextRef="#ctx0" brushRef="#br0" timeOffset="4654.7179">7628 5928 204 0,'0'0'293'0,"0"0"20"16,2 0-17-16,-2 0-100 0,1 0-68 0,-1 0-41 16,2 1-26-16,1 1-9 0,0-2-3 15,2 1-5-15,2 1-4 0,3-2-10 0,0 1-3 16,1-1-6-16,3 0-7 0,1 1-8 15,0-1 0-15,-2 2-1 0,1-2-4 16,-1 0-1-16,-1 2-5 0,-2-2-5 0,-2 0-15 16,0 1-13-16,-2-1-33 0,-3-1-79 15,-3 1-106-15,0 0-51 0,-3 3-20 0,-3-3-1 16,-2 0 23-16</inkml:trace>
  <inkml:trace contextRef="#ctx0" brushRef="#br0" timeOffset="5750.9788">7356 6109 18 0,'-3'2'197'0,"3"-2"4"0,-2 0-18 15,2 0-28-15,0 0-29 0,0 0-29 16,2 0-19-16,-2 0-9 0,0 0-2 0,0 0 1 16,2 0 6-16,-1 0 8 0,-1 0 4 15,0 0 3-15,2 0-4 0,-2 0-3 16,2 0-7-16,-2 0-7 0,1 0-7 0,-1 0-4 15,0 1 1-15,0-1-2 0,0 0-5 16,0 0-1-16,0 2-8 0,2-1-4 0,-2 1-7 16,1 1-6-16,-1-2-7 0,0 2-4 15,2 2-6-15,-2-1-2 0,2 1-2 16,-1 2-3-16,1-2 0 0,-1 2-1 0,-1 2 4 16,2-2-2-16,-2 1-1 0,4 1-1 15,-4 0 0-15,2-1-1 0,-2 1-1 0,1 0 0 16,1-1 2-16,0-3 0 0,-1 3 2 15,-1-2-4-15,2 0 2 0,-2 0 0 16,0 0-2-16,0-4 2 0,0 3-2 0,2-2 2 16,-1 0-1-16,-1-1 1 0,0-1 1 15,0 1-1-15,0-1 0 0,0 1 0 0,0-2 0 16,0 1-1-16,0-1 0 0,0 0 1 16,0 0 1-16,0 0 0 0,0 0-1 0,0 0 0 15,0 0 0-15,0 0 0 0,0 0 0 16,-1 0 0-16,-1 0-6 0,2-1-20 15,-2-1-38-15,-1 1-58 0,0-1-120 0,-3 1-109 16,1-1-54-16,0 1-8 0,2-1 19 16,0 2 49-16</inkml:trace>
  <inkml:trace contextRef="#ctx0" brushRef="#br0" timeOffset="6209.9998">7836 5670 26 0,'1'1'276'0,"-1"1"36"15,0-1 23-15,0 1-42 0,3-1-83 16,-1 2-51-16,-1-1-30 0,2 1-23 16,-1-2-17-16,1 1-18 0,0-1-13 0,-1-1-15 15,1 2-14-15,1-1-8 0,0-1-7 16,2 1-4-16,1 1-8 0,-1-2-5 0,2 0-14 16,1 0-15-16,-1 0-23 0,2 0-26 15,2-2-31-15,-4 1-44 0,0-2-62 16,-3 2-79-16,0 1-28 0,-1-2-2 0,1 1 18 15</inkml:trace>
  <inkml:trace contextRef="#ctx0" brushRef="#br0" timeOffset="6450.7116">8049 5643 74 0,'3'-2'262'0,"0"2"23"0,-3 0 6 16,3 0-69-16,-3 0-64 0,0 0-36 0,0 0-17 15,0 2-8-15,0 1 2 0,0 1-4 16,0 0-5-16,0 3-6 0,0 2-13 16,-1 0-13-16,-1 0-9 0,2 1-11 0,0-1-12 15,0 2-7-15,0-1-7 0,0 1-10 16,0-3-14-16,3-1-23 0,-3-1-32 0,2-1-53 16,-4 0-112-16,-1-2-98 0,-4 0-45 15,3 0-6-15,1 0 16 0,-2 1 41 0</inkml:trace>
  <inkml:trace contextRef="#ctx0" brushRef="#br0" timeOffset="6902.8032">8419 6063 209 0,'3'2'295'0,"2"-2"24"16,-1 0-10-16,1 0-93 0,2 0-59 15,1-2-32-15,2 2-18 0,0 0-9 0,-2-2-9 16,3 2-11-16,-3-1-11 0,2 1-15 15,0 0-10-15,-2-2-12 0,0 2-11 0,0 0-11 16,3-1-4-16,-3 1-13 0,0-2-15 16,1 1-26-16,1-1-29 0,-2-1-52 0,-3 1-106 15,1 1-87-15,0 1-38 0,-1-1-3 16,0-1 16-16</inkml:trace>
  <inkml:trace contextRef="#ctx0" brushRef="#br0" timeOffset="7556.2746">9080 6039 14 0,'0'-6'258'0,"0"-2"27"0,0 1 12 0,1-1-59 15,-1 1-83-15,2-1-50 0,-2-1-25 16,0 2-14-16,0-1-1 0,-2 1 0 15,-3 2-3-15,2-1 1 0,-4 2-3 0,0-2-5 16,-1 4-2-16,-1 1-8 0,0-1-3 16,-1 4-5-16,0-1-9 0,-1 4-6 0,0 1-4 15,2 3 0-15,-4 0-4 0,4 3-1 16,-1-1-2-16,2 1-1 0,4 3-6 16,0-4-4-16,4 1-2 0,0 0-2 0,4-2 0 15,0 0-1-15,2-1-1 0,1-2 0 16,1-2 1-16,1-1-1 0,1-2-3 0,-1-2 0 15,1 0-3-15,2-3-3 0,-2-2-3 16,0 1-2-16,0-2 1 0,0 0 3 0,-2-2 3 16,0-1 1-16,-1 2 5 0,-2-2 1 15,0 2 4-15,0-3 0 0,0 3 1 0,-2-1 1 16,1-1 0-16,-1 3 3 0,1 0 4 16,-3 2 3-16,-1 1 8 0,2 1 3 15,-2 1 7-15,0-1 2 0,0 2-2 0,0 0-2 16,0 2-6-16,-2 1 0 0,2 1-2 15,-3 2-1-15,1 2-1 0,-1 0 1 0,2 2-3 16,-2-2-1-16,3 2-6 0,3 0-2 16,-2-1-4-16,2 0-1 0,1 0-1 0,-1-1-9 15,2-1-7-15,-2-2-18 0,3 1-31 16,0-5-50-16,-1 2-94 0,-3 0-107 16,-2-3-54-16,1 2-15 0,-1-2 14 0,0 0 40 15</inkml:trace>
  <inkml:trace contextRef="#ctx0" brushRef="#br0" timeOffset="7892.3658">9236 6124 117 0,'0'0'315'0,"2"-2"23"0,-1 1 11 16,3 0-73-16,-1 1-115 0,3-3-71 15,0 3-37-15,1-2-20 0,-1 1-10 0,-1 1-4 16,1 0-1-16,2 1-1 0,-3 1-2 15,0 1 2-15,-1-2-2 0,-2 2 4 0,1 0 2 16,-1 2 4-16,-2-1-4 0,0 1 0 16,0-1-3-16,-2 1-4 0,1 2-4 0,-1-1-2 15,-1-1-1-15,0 4-3 0,-1-3 0 16,1 0-2-16,-2 1 0 0,-1 1 0 16,2-1-2-16,0 0 0 0,1 0-3 0,0-1-4 15,1-2-4-15,2 1-5 0,0-2-5 16,0 0-2-16,2 0 1 0,3-2 1 0,1 1 1 15,2-2-2-15,1 0 0 0,1 0-11 16,2 0-9-16,-2 0-18 0,4-2-25 16,0 1-50-16,-4-2-70 0,0 1-66 0,0 1-27 15,0-1-2-15,1-4 18 0</inkml:trace>
  <inkml:trace contextRef="#ctx0" brushRef="#br0" timeOffset="8333.3092">9545 5907 234 0,'1'-3'291'0,"2"1"13"16,-1 0-22-16,3 2-112 0,-2 0-72 0,3 0-32 15,0 0-15-15,-1 0-7 0,0 2 4 16,1 1-1-16,2-1 3 0,-3 1-2 0,0 2-1 16,-1-3 2-16,1 4 0 0,-1-1-4 15,0 1-8-15,-1 1-6 0,0 1-5 0,0-1-8 16,-1 2-5-16,0 0-6 0,-1-1-2 16,-2 1-1-16,-1 0 0 0,-1 2-3 15,-2 0 1-15,-1 1 0 0,3 0 0 0,-2-1-4 16,0-1-1-16,2 1 1 0,3-3-2 15,0 0 2-15,2 0 0 0,-1-4 0 0,2 1-1 16,2-1-1-16,2 1 3 0,0-4 0 16,1 0-3-16,2 1 1 0,2-2 1 0,1-2-1 15,-2 2-3-15,2-1-2 0,-2 1-2 16,1-1-3-16,0-1-11 0,-3 1-8 16,0-2-16-16,-4 0-17 0,0 1-31 0,-2-1-43 15,0-1-69-15,-6 1-74 0,2 0-29 16,-3 0-2-16,1-2 20 0</inkml:trace>
  <inkml:trace contextRef="#ctx0" brushRef="#br0" timeOffset="8538.2924">9533 5991 174 0,'5'-2'301'16,"0"1"15"-16,1 1 16 0,-1 0-115 15,2 0-83-15,2 0-45 0,-1 0-23 0,0 1-16 16,1-1-12-16,2 2-13 0,-3-1-10 16,3-1-12-16,-1 0-16 0,-1 0-20 0,1 0-30 15,1 0-56-15,-3-1-90 0,-2 2-70 16,3-1-25-16,-1-1-7 0,2-2 17 0</inkml:trace>
  <inkml:trace contextRef="#ctx0" brushRef="#br0" timeOffset="8833.2932">9856 5800 224 0,'2'-1'301'0,"-1"1"14"0,-1 0-15 0,2 0-104 16,-2 0-70-16,3 0-44 0,-3 1-22 15,3-1-11-15,3 2-8 0,-1-2-7 16,2 1-11-16,-3-1-8 0,3 1-9 0,0-1-13 16,-2 2-14-16,0-2-16 0,0-2-27 15,-2 2-50-15,3-1-76 0,-4 2-75 0,2 1-33 16,1-2-7-16,2-2 12 0</inkml:trace>
  <inkml:trace contextRef="#ctx0" brushRef="#br0" timeOffset="9256.9821">10068 5750 105 0,'0'0'282'16,"0"-1"21"-16,3 1 0 0,-3 0-71 15,0 0-86-15,2 0-50 0,-1 0-31 0,1 0-17 16,1 1-10-16,2-1-3 0,1 2-1 16,-1-2-1-16,0 0 0 0,-1 2 3 0,1-1 4 15,0 1-1-15,1-2 1 0,0 3-2 16,-1-2-8-16,0 3-5 0,1-3-6 15,-1 1-5-15,1 2-5 0,-1-1-2 0,-2 0 1 16,0 1-2-16,-1 0 1 0,-2 3 1 0,-2-1-2 16,-1-1 0-16,-2 3 0 0,1 0-3 15,-4-1-3-15,2 1-3 0,-1-1 2 16,2-2-2-16,2-2-2 0,0 2-4 0,3-1 0 16,2 0-3-16,1-2-6 0,0 1 1 15,5 0-1-15,2-3 5 0,2 2 2 16,-1 0 0-16,3 0 2 0,-1-1 0 0,3 2-6 15,-4-3-5-15,1 3-10 0,1-3-13 16,-2 2-21-16,0-2-41 0,-6 2-86 0,2-1-85 16,-4 2-39-16,-3-2-11 0,-1-1 11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1:04:33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10424 6183 120 0,'7'0'293'0,"-2"-2"15"16,0 2 10-16,2-2-90 0,-1 1-101 15,1 1-54-15,0-1-28 0,-1-1-10 0,-1 2-4 16,0 0 3-16,2 2-1 0,0-1 1 16,-1 0-1-16,2 3-1 0,0-1 1 15,-2 0 0-15,2-2-4 0,0 2-1 0,0 0-1 16,0-2-3-16,0 1-5 0,2-2-6 16,0 0-3-16,-2 0-4 0,2 0-2 0,-2-2-1 15,-4 2-4-15,1 0-1 0,-3-1-2 16,1 1-5-16,-3 0-14 0,-1-1-25 0,-1 1-34 15,0-2-64-15,-3 2-113 0,1-1-57 16,-4 1-23-16,5 0 7 0,0 0 23 16</inkml:trace>
  <inkml:trace contextRef="#ctx0" brushRef="#br0" timeOffset="446.3094">10751 6186 98 0,'2'0'280'15,"1"-2"11"-15,0 2 5 0,3 0-92 0,0-1-106 16,-1 1-63-16,0-2-43 0,0 2-35 16,1 0-66-16,-6 0-88 0,3 3-40 15,0-1-19-15,2 0-1 0</inkml:trace>
  <inkml:trace contextRef="#ctx0" brushRef="#br0" timeOffset="631.5002">10944 6189 114 0,'3'0'277'0,"0"0"21"0,-1 1-4 0,-1-1-71 15,1 0-79-15,-1 0-46 0,-1 0-25 0,0 0-20 16,0-1-11-16,2 1-9 0,0 0-19 15,-1 0-31-15,2 0-29 0,2-1-65 16,-5 1-114-16,0 0-59 0,5 0-29 0,4 0 3 16,-1 1 18-16</inkml:trace>
  <inkml:trace contextRef="#ctx0" brushRef="#br0" timeOffset="805.0481">11154 6172 203 0,'4'-1'322'0,"-3"-2"20"0,2 3 19 0,-3-2-109 15,0 1-76-15,0 1-45 0,0-2-26 16,0 2-16-16,3 0-15 0,-3 0-20 16,0 0-22-16,2 0-15 0,-1 0-16 0,2 0-21 15,-1 0-37-15,1 0-42 0,-3 0-99 16,0 0-109-16,0 0-53 0,0 0-16 0,0 0 17 16,0 0 34-16</inkml:trace>
  <inkml:trace contextRef="#ctx0" brushRef="#br0" timeOffset="1239.6174">11594 6220 162 0,'0'0'304'0,"3"0"20"16,-2-2 7-16,1 2-100 0,-1 0-92 15,1 0-41-15,1 2-16 0,-1-2-3 0,4 0 4 16,-1 2 3-16,4-1-4 0,-1 1-12 16,2 1-6-16,-2-2-13 0,0 1-8 0,-2 0-7 15,2-1-6-15,-2 0-6 0,0 0-6 16,-1 1-5-16,0-2-4 0,0 0-2 16,1 0-4-16,-1 0-1 0,1 0-2 0,-1 0-4 15,1-2-4-15,-1 1-16 0,2 0-25 16,-3 0-44-16,1-1-45 0,-4-1-111 0,-1 3-97 15,-3-2-38-15,0 1-3 0,0-1 28 16,0 1 41-16</inkml:trace>
  <inkml:trace contextRef="#ctx0" brushRef="#br0" timeOffset="1971.571">12030 6225 52 0,'1'-2'284'0,"1"1"28"0,-2-1 14 16,0 0-57-16,0 1-91 0,0-1-55 15,0 0-30-15,0-3-12 0,2 2-6 0,-1-2-3 16,-1 1-3-16,0 0-6 0,2-2-5 16,0 1-8-16,-1-3-7 0,-1 3-8 15,0-3-3-15,0 1-7 0,0-1-6 0,-1 1-3 16,-1-1-5-16,0 0-1 0,-1 3-4 16,-2-1-1-16,-1-1 1 0,0 3-2 15,0 0-2-15,-3 1 2 0,2 1-1 0,-1 1 0 16,0 1-1-16,-2 1 0 0,0 1 0 15,-2 2 1-15,1 2 0 0,0 0 1 0,0 3 0 16,0 0 4-16,2 0 1 0,2 2-2 16,2-1 1-16,2 1 0 0,3-2-2 0,0 2 0 15,3-3-1-15,2 0-2 0,0-1-1 16,3-1-2-16,1-1 2 0,1-2-2 0,0 0-2 16,2-2 2-16,-1 1 2 0,0-4 0 15,3 1 0-15,-2-2-2 0,1 1 2 0,-3-3-2 16,1 3 0-16,0-4-3 0,0 1 0 15,-1-1-1-15,1-1-3 0,-3 1 0 0,-2-2-3 16,1 2-2-16,-1-1-2 0,-3-1 4 16,0 4 0-16,-1-2 2 0,-1 1 4 15,-1 1 1-15,0 1 5 0,0 0-2 0,0 0 3 16,0 1 1-16,0 1 0 0,0 1 0 16,0-2 1-16,0 2 3 0,0 2 2 0,-1-1-3 15,-1 1 5-15,0 2 0 0,-1 2 2 16,0 2-2-16,-1 0-5 0,2 3 1 15,2 0-6-15,0 0-1 0,0-2-2 0,3 2 0 16,0-1-1-16,2 0-2 0,-2-3 1 16,2 1-4-16,-2-4 3 0,0 1 1 0,1-3 3 15,-1 2-3-15,1-3 3 0,-2 1 0 16,1-2 0-16,-2-2-1 0,3 1-1 16,-3-3 3-16,1 2-1 0,-1-3-14 0,-2 1-31 15,-1-1-64-15,1 1-130 0,-1 3-112 16,-1-1-56-16,3 2-18 0,0 0 17 0,0 0 51 15</inkml:trace>
  <inkml:trace contextRef="#ctx0" brushRef="#br0" timeOffset="2573.3114">12291 6321 131 0,'0'-3'289'0,"0"1"19"0,2-1 1 16,-1 0-85-16,1 0-79 0,0 0-42 0,-2-1-21 16,1 1-3-16,-1 0 2 0,0 0 5 15,-1 0 1-15,-1 0-5 0,-1 0-7 0,-1 1-11 16,0-1-10-16,-3 3-12 0,-2-3-8 15,1 3-8-15,0 0-7 0,-2 0-5 16,0 0-3-16,0 2-4 0,3-1-2 0,-2 1-1 16,3-1-1-16,1 1-1 0,4 1-2 15,-1 0 0-15,2 1-2 0,2-1-1 0,-1 2 3 16,4 1-2-16,3-2 2 0,1 2 0 16,-1 0 0-16,2 0 0 0,1 0 0 0,-5 0 2 15,2 0 0-15,0 0-1 0,1-1-1 16,-2 1 0-16,1-1-1 0,-2 2-1 15,3-1 0-15,-4-1 2 0,1 2 0 0,1-1 0 16,-2-1 0-16,-1 2-5 0,-1 0 1 16,-3-1 0-16,0 0-1 0,-3 0-1 0,0 0 0 15,-1-1 3-15,-5-2 0 0,3 3 0 16,-5-3 0-16,3-1-3 0,0 0 2 16,-3 0 0-16,2-2-2 0,-1-2 1 0,2 2-1 15,-1-2 3-15,3 0 0 0,-1-1 2 16,2 0-1-16,2 0 4 0,0-2-1 15,1 2 0-15,1-1 4 0,2-1-1 0,1 1 2 16,1-1 0-16,2-1-1 0,1 0 1 16,-1 2-2-16,4-2 0 0,-1 0-3 0,2 1-1 15,-2-2 0-15,3 1-4 0,-2 0-11 16,0 0-21-16,1-2-31 0,-2-1-36 0,-1 0-69 16,-1 0-120-16,0-1-67 0,-1-1-19 15,1-1 11-15,-1 2 23 0</inkml:trace>
  <inkml:trace contextRef="#ctx0" brushRef="#br0" timeOffset="3148.9611">12454 5995 161 0,'4'-2'306'16,"-2"1"25"-16,0 0 3 0,-1-1-89 15,-1 2-89-15,2 0-54 0,-1 0-35 0,1 0-14 16,0 0-8-16,1 2-4 0,0-1-7 16,2-1-1-16,-2 1-4 0,3 1-6 0,-1 0-6 15,-2-1-3-15,0 1-3 0,2 2-3 16,-2-1-1-16,2 1-2 0,1 1-3 0,-3 0 1 16,0-1 0-16,-1 0-1 0,1 3 6 15,-3-3 3-15,0 2 5 0,0 2 1 0,-1-1 0 16,-3 0 1-16,1 3-1 0,-3-2 1 15,2 2-3-15,-3-3-2 0,2 2 0 0,0 0-4 16,1 0 2-16,-1-3-4 0,2 2 0 16,3-2-1-16,0-1 4 0,0 1-2 15,2-1-2-15,2 0 0 0,-1-3-2 0,0 3 1 16,2-2-4-16,0-1 1 0,2 1 2 16,0-1-2-16,-1-1 1 0,1-1-3 15,-1 0 0-15,2 0 0 0,1 0-1 0,0 0-1 16,-3-1 0-16,2-1-4 0,-1 0-2 15,0-1-7-15,-1 1-11 0,-1 0-18 0,-2-2-21 16,-1 2-25-16,2-3-31 0,-4 2-67 16,-1 0-88-16,-4 0-56 0,1 0-12 15,0-1 10-15,1 1 21 0</inkml:trace>
  <inkml:trace contextRef="#ctx0" brushRef="#br0" timeOffset="3378.7167">12432 6047 16 0,'1'-1'278'0,"1"1"23"0,-1 0 14 0,1-1-56 16,1 1-95-16,0 1-67 0,2-1-37 16,4 1-24-16,1 1-6 0,3-1-6 0,1 3 0 15,-1-1-4-15,2-2-7 0,-4 1 1 16,2-1-7-16,1-1-2 0,-2 0-7 15,0-1-14-15,-2 1-21 0,-1-3-32 0,0 1-78 16,-4 1-94-16,-2-1-49 0,1 0-11 16,2-1 4-16</inkml:trace>
  <inkml:trace contextRef="#ctx0" brushRef="#br0" timeOffset="3619.2382">12759 5895 176 0,'3'-2'306'0,"-3"2"15"0,5 0 10 16,-1 0-108-16,3 0-92 0,-1 0-48 16,2 0-24-16,3 0-13 0,-1-1-8 0,-1 1-8 15,2 0-8-15,-3-2-11 0,2 2-8 16,1-1-14-16,-3 1-23 0,-2-1-22 15,1-1-50-15,-7 2-108 0,0 0-69 0,0 0-31 16,4-2 2-16,4-1 10 0</inkml:trace>
  <inkml:trace contextRef="#ctx0" brushRef="#br0" timeOffset="4145.3495">13042 5802 189 0,'5'-5'287'0,"-4"1"18"15,1 1-15-15,-1-1-97 0,1 2-69 16,1 0-42-16,-3-1-21 0,3 2-12 16,-1-2-4-16,-2 1 0 0,2-1 0 0,-2 0 3 15,0 2-4-15,-2-2-4 0,0 0 1 16,1 0-4-16,-1 1-5 0,-3-1-5 0,2 0-3 16,-3 1-2-16,0 0-9 0,1 0-3 15,0 1-3-15,0-2-4 0,1 3 1 16,-2-1-3-16,2-1 0 0,0 4 0 0,0-1 0 15,0-1 1-15,2 3-2 0,-1 0 0 16,1-1-2-16,0 1 2 0,2 1 0 0,-1-1 0 16,2 3 4-16,-1-2-2 0,2 2 3 15,0 0-2-15,1 0 0 0,0 2-1 0,2-2-1 16,0 1 1-16,0 1-4 0,2-1 2 16,0-1 2-16,-3 2-2 0,3-2 0 15,-1 0 0-15,0 0 3 0,-1 0-2 0,0 0-1 16,-2 0 2-16,0 0-1 0,0-1-1 15,-1 2 0-15,0-1 0 0,-2-1 0 0,0 2 1 16,0-3-1-16,-2 2 0 0,0-1 0 16,-1-1-1-16,0 1 1 0,-2-1 0 0,0-1-3 15,1 0 1-15,-4 0 2 0,2-1-1 16,-1 1 1-16,-1-2 0 0,1-1 2 0,0 0-1 16,2 0-2-16,-1-1 2 0,1-1-1 15,0-1 0-15,1 0-1 0,2-2 1 16,1 0 0-16,1-1-1 0,1-1-1 0,1 0 2 15,2-2 1-15,3-1-2 0,-1-1-5 16,2 1-14-16,3-4-32 0,-1-1-57 0,1 3-146 16,1 0-78-16,-1 3-36 0,2-3-7 15,0 0 19-15</inkml:trace>
  <inkml:trace contextRef="#ctx0" brushRef="#br0" timeOffset="9892.7227">16269 5252 65 0,'2'0'283'15,"-1"-2"19"-15,-1 2 9 0,2 0-66 0,-2 0-97 16,0 0-50-16,3 0-22 0,-3 0-8 16,1 0 2-16,-1 0 4 0,0 0-5 0,0 0-5 15,0 0-5-15,0 3-2 0,0-3-3 16,0 2-2-16,0 3 0 0,-1-2-7 0,1 4-4 16,0-2-7-16,0 1-5 0,-3 2-7 15,3 0-5-15,0 0-6 0,0 2 0 16,0 0-4-16,0 0 0 0,3 1-3 0,-3-1 0 15,1 1-2-15,-1-1 1 0,0 0-2 16,2 0 1-16,-1-3 0 0,-1 0 1 0,0-2-2 16,0 0 4-16,0-2-1 0,0 0 0 15,0-2 1-15,0 0 3 0,0-1 1 0,0 0-1 16,0 0 1-16,0 0-1 0,0 0-2 16,0-1-1-16,0 0-4 0,0-2 3 15,0 0-3-15,0-3-1 0,0 0 1 0,0-3-1 16,2 2 0-16,0-1 0 0,1-3 0 15,0 1 0-15,2-2 0 0,1 0 0 0,0 0 0 16,-1 1 2-16,2 1-2 0,-3 2 1 16,4 1-1-16,-3-1 0 0,4 2-1 15,-1 2-1-15,-1 0 2 0,-1 0 0 0,3 1-1 16,-2 1 1-16,-1 1 1 0,-1 1-1 16,3 0 0-16,-4 0 0 0,1 0 0 0,0 1 0 15,0-1 0-15,-2 2-1 0,0-2-4 16,2 2 1-16,-4-2-6 0,2 1-10 15,-1 1-11-15,-2-2-19 0,3 0-25 0,-3 2-31 16,4-1-26-16,-3-1-37 0,-1 0-103 16,0 0-67-16,3 1-17 0,2 2 7 0,3 0 23 15</inkml:trace>
  <inkml:trace contextRef="#ctx0" brushRef="#br0" timeOffset="10317.5371">16558 5352 110 0,'0'0'277'0,"0"-2"21"0,0 1-6 16,0-2-68-16,-1 0-79 0,1 1-49 15,-5-1-29-15,4 0-16 0,-1 0-9 0,1 2-3 16,-3-1-1-16,1 1 2 0,1-1-4 16,-1 2 1-16,2 0-3 0,-3 0-2 0,0 2 0 15,-4-1 0-15,2 2 1 0,-1 0 1 16,-1 2 2-16,3-1 1 0,-2 1-5 15,2 0-5-15,2 2-5 0,1-1-4 0,1 1-5 16,1-2-5-16,1 2 0 0,-1-2-3 16,2-1-1-16,1 1-2 0,0-1 1 0,2-1 3 15,3 0-4-15,-2-2-1 0,2 1 0 16,2-2 0-16,-1 0 1 0,0 0-1 0,-2 0-1 16,-1-3 1-16,3 2-1 0,-4-1 0 15,0-1 0-15,0-1 0 0,-2 2 0 0,0-1 0 16,2-1 1-16,-5-1 1 0,1 1 2 15,-1-1 0-15,-1-1 1 0,1 2 1 0,-5-1 0 16,1 1 3-16,-3-2-3 0,2 3-1 16,0-3-3-16,-1 3-2 0,0-2 0 15,1 2-9-15,2 0-16 0,1-1-27 0,1 2-34 16,2-1-38-16,3 0-92 0,-1 2-103 16,2 0-42-16,2-1-6 0,4 2 23 0,-1 2 29 15</inkml:trace>
  <inkml:trace contextRef="#ctx0" brushRef="#br0" timeOffset="10717.394">16721 5336 265 0,'-1'-1'298'0,"1"1"19"0,-2-1-41 15,0 1-82-15,1-2-51 0,-1 2-32 0,1 0-16 16,-3-1-10-16,0 1-5 0,2 0-7 15,-1 0-13-15,0 1-11 0,-2 2-8 0,4 0-9 16,-4 0-6-16,2 0-6 0,1 2-3 16,0-1-1-16,0 1-5 0,0-2-2 15,2 3-4-15,0-3-1 0,2 1-1 0,0 1-1 16,0-2 0-16,0 2 2 0,1 0-2 16,2-2-2-16,-1 2 0 0,1-2 0 0,0-1-3 15,4 2-1-15,-1-2-2 0,0 0 2 16,0-2 1-16,1 0-2 0,-2 0 5 15,-2-2-2-15,1 0 3 0,-3-2 0 0,2-1 1 16,-4 0 0-16,1-1-1 0,-2-1 5 16,-2 2-2-16,1-1 4 0,-4 0 0 0,2 0 1 15,-2 1-1-15,0 1-1 0,1 0-2 16,-1-1-3-16,2 2-4 0,-2 1-10 16,2 1-13-16,1 0-29 0,2-1-30 0,0 2-36 15,2 0-73-15,-2 0-111 0,6 0-51 16,0 0-7-16,4 0 16 0,0 0 23 0</inkml:trace>
  <inkml:trace contextRef="#ctx0" brushRef="#br0" timeOffset="10970.6618">16836 5317 158 0,'2'1'297'0,"-2"-1"21"0,3 0-5 0,-3 2-89 16,2-2-86-16,1 0-50 0,0 0-29 15,2 0-14-15,3 2-6 0,0-1-9 0,-2-1-7 16,4 2-9-16,-3-2-3 0,1 3-6 16,0-3-4-16,0 1-1 0,2 1 0 0,-2-2 2 15,-2 1-1-15,2-1 1 0,1-1-1 16,-2 1 2-16,-1 0-1 0,1-2-4 16,-3 1-8-16,1-1-15 0,-4 1-13 0,-1 1-24 15,0-2-21-15,-1 2-36 0,1-1-52 16,0 1-66-16,-6-2-36 0,1 2-6 0,0-2 8 15</inkml:trace>
  <inkml:trace contextRef="#ctx0" brushRef="#br0" timeOffset="11339.7148">16914 5282 182 0,'2'-1'262'0,"-2"-2"9"0,0 0-29 16,0 0-49-16,0 2-47 0,0 0-31 0,0-1-20 15,0 0-13-15,1 2-12 0,-1 0-8 16,0 0-5-16,0 0-2 0,0 0-3 0,0 0-4 16,0 0 1-16,2 4-3 0,-2-3-5 15,0 5-3-15,2-2-1 0,-2 4 1 0,0 0 0 16,0 0-1-16,-2 3-2 0,0 1-4 16,1 0-4-16,-1 0-4 0,2 1-5 15,-1-1-3-15,-1 0-4 0,2-1-2 0,0-1-2 16,-2 0-2-16,2-3-1 0,0-3-2 15,0 1 1-15,0-1 0 0,2 1-3 0,0-3-1 16,-1 0 1-16,2 1-1 0,2-1-1 16,1 1-2-16,1-3 2 0,1 1 1 15,0 1-2-15,2-2-4 0,0 0 2 0,1 0-3 16,0-2-9-16,0 1-17 0,-1-2-23 16,1-2-31-16,-2 1-32 0,1-2-37 15,-1 1-85-15,-2-1-87 0,-3 0-30 0,1 2 5 16,2-4 18-16,-1 2 30 0</inkml:trace>
  <inkml:trace contextRef="#ctx0" brushRef="#br0" timeOffset="11752.6994">17197 5317 221 0,'2'-1'284'16,"2"1"9"-16,-2-1-34 0,-1 1-53 15,1 0-54-15,-2 0-33 0,0-2-21 0,0 0-12 16,0 1-6-16,-2 1-5 0,2-2-6 15,0 1-3-15,0 1-8 0,-3 0-3 16,3 0-8-16,-4 0-9 0,1 0-9 0,-2 3-7 16,-3-2-8-16,0 3-2 0,-3-1-5 15,0 2 0-15,1 0-1 0,0-1 2 0,1 0 0 16,3 1-1-16,1-3 1 0,2 2-2 16,0-1 0-16,3 1-3 0,0 1-2 0,3-2 1 15,0 2-1-15,2-1 0 0,0 1-1 16,1-2 3-16,5 3-5 0,-3-2 1 0,0 2 1 15,2-1 0-15,0 0 0 0,0 1 0 16,-2 1 0-16,1 0 0 0,-1-1 0 16,0 0 0-16,0 2 0 0,1-3 0 0,-4 2 3 15,0-1-2-15,-2-1 0 0,1 0 1 16,-4 0 1-16,0-1 1 0,-2-1 0 0,-1 2 0 16,-4-2 1-16,2 1 1 0,-4-1 0 15,-2-1-4-15,1-2 1 0,0 1-3 0,0-2-3 16,2 1-4-16,2-2-13 0,-2 1-28 15,3-1-42-15,2-1-59 0,0 2-148 0,3 1-79 16,0 0-27-16,0 0 3 0,0 0 32 16</inkml:trace>
  <inkml:trace contextRef="#ctx0" brushRef="#br0" timeOffset="13729.0416">15809 5481 38 0,'-5'0'263'15,"-3"1"20"-15,0 1 14 0,-1-1-65 16,-1 2-71-16,-1 0-43 0,-3 0-14 0,1 2-4 16,-2-1 4-16,0 1-5 0,-2 1-7 15,-1 0-14-15,0 0-12 0,-3 0-13 0,2 1-14 16,-1 1-7-16,-2-1-8 0,-1 2-3 16,0-1-2-16,-4-1-5 0,-2-1-4 15,-1 2 3-15,-5-1-6 0,-1 1 0 0,0 0-2 16,-7 0 1-16,3 0 1 0,1-1 0 15,-2 1 3-15,3-1-2 0,-2 2 1 0,1 0 0 16,-4 0 1-16,0 0-3 0,-1 2 0 16,2-2-3-16,0 0-3 0,1 0 1 0,3 0-2 15,0-2 0-15,3 0 1 0,-1 1-2 16,0 0 2-16,1 1 0 0,-1-2 0 16,3-1-3-16,-1 0 1 0,3 2 1 0,2-4-2 15,1 2 1-15,1 2-1 0,2-2 0 16,1 0 2-16,0 1 2 0,0 1-2 0,3-2 0 15,0 1 0-15,0-1-2 0,-1 0 0 16,4 0-2-16,-2 0 3 0,3 0 1 16,-1 0 0-16,1-2 1 0,1 1 0 0,1 0 2 15,-2 0-5-15,3-2 1 0,2 1 1 16,-2-1 0-16,2 0 0 0,1 0 1 0,0 0-1 16,3-2 2-16,-1 2-2 0,2 0 1 15,0-1-4-15,0 1 2 0,3-2 1 0,-1 1 0 16,0-1 3-16,2 1-2 0,-2-1 0 15,4-1-1-15,-1 0 0 0,2 0-4 16,0 0-1-16,0 0-4 0,2-1-1 0,-1 1-4 16,1-2 0-16,5-1-4 0,-2-1-2 15,3 1-1-15,0-3-3 0,1 0 3 0,1 0 1 16,0-1 4-16,2-3 4 0,-2 2 4 16,1 0 1-16,0 0 6 0,0-1-2 0,0 2 3 15,-2-1 1-15,1 1 1 0,-2 0-2 16,-2 2-3-16,0-1 3 0,-1 4-1 0,-2-1 0 15,-1 3 0-15,0-3 1 0,-2 3 2 16,1 0-1-16,-1 0 2 0,0 2-2 16,0-1 4-16,-1 2 1 0,-1-1 1 0,0 2 2 15,2 1 5-15,-3-1-1 0,0-1 0 16,-2 2 1-16,-1-1-1 0,2 0-2 0,-3 1 1 16,-1 0-5-16,0 1-2 0,-1-1-3 15,-1 2 2-15,2-3-1 0,1 0-3 16,0 1 1-16,-1 0 1 0,3-1 0 0,1 0-4 15,0-1 2-15,0 1 0 0,2-1-2 16,-1-2 2-16,3 2-3 0,0 0 2 0,0-1-1 16,0 0 0-16,2 2 1 0,-1-1-1 15,1-2 1-15,2 2-1 0,0 0 2 0,-3-1 0 16,2-1-1-16,2 0 1 0,0 3 0 16,3-3 0-16,0 1 1 0,0-1-2 15,-2 1-5-15,2-1-24 0,4-2-53 0,-7 4-146 16,-2-2-105-16,-3-1-53 0,0 0-26 15,-3-4 13-15,-2-1 40 0</inkml:trace>
  <inkml:trace contextRef="#ctx0" brushRef="#br0" timeOffset="16922.4969">14123 7285 135 0,'3'-2'273'0,"-1"2"15"0,1-2 6 16,1-1-115-16,-3 0-84 0,4-2-44 16,-2 0-24-16,0-1-12 0,3 3-7 15,-3-4-2-15,2-1 1 0,-1 1-3 0,0-2 3 16,1 2-2-16,2-2 3 0,0 1-3 16,1 1 2-16,-1-1-2 0,1 1 0 0,-1 0 0 15,1 3-4-15,0 0 4 0,0 1 3 16,0 0 5-16,-2 1 8 0,1 0 3 15,-1 4 8-15,2 0 3 0,-4-1 4 0,3 4 0 16,-2-1 4-16,0 4 1 0,-1 1 0 16,1 0-2-16,-1 1-6 0,-2 1-5 0,1-1-9 15,1-1-6-15,-3 0-4 0,2 0-7 16,-1-3 0-16,-2 0-4 0,3 0 1 0,-3-1-2 16,0-4-1-16,2 2 1 0,-2-1 0 15,1-2-1-15,-1 0 0 0,0 0-1 16,0 0-5-16,0-2-5 0,0 1-10 0,0-2-10 15,-1-2-10-15,-1 2-10 0,2-1 1 16,-3-2 0-16,3 1 6 0,-3-1 11 16,1 1 11-16,1 0 10 0,-3 0 7 0,1 1 8 15,1 1 7-15,1-3 1 0,-1 4 5 16,-2-1 5-16,2 2 0 0,2-1 1 0,-3 1 3 16,2-2-2-16,-1 3-5 0,0 0-3 15,-1 0-2-15,3 0-1 0,-2 1-2 16,1 2 0-16,-1 0 2 0,1 2 2 0,1 2 1 15,-2 1 2-15,2 0 2 0,-2 3 5 16,2 1 3-16,-1 3 5 0,-1 0 1 0,-1 3 4 16,-1 0-1-16,1 2 1 0,-2 1 1 0,1 1-2 15,-2 2-4-15,3-1-3 0,-2 1-4 16,1 1-4-16,1 4-3 0,1-2-5 0,0 3-4 16,2-2 0-16,-1 4 1 0,1-1 0 15,0 2-2-15,-2-1-1 0,2-1 1 16,0 2-2-16,-2 0 3 0,-1 0-6 0,0-1 2 15,1 2-2-15,-1 2 0 0,-3-2 3 16,1 2 2-16,2 1 1 0,-2-3-1 0,-1 1-1 16,1 1 1-16,0 0-1 0,-2 0-4 15,0 1 0-15,1 3 0 0,-2 0 0 16,-1 2 3-16,1 0-3 0,-2-2 2 0,1 2-2 16,-1 0-1-16,-1-1 0 0,2 0-3 15,-1 2 2-15,2 0 0 0,-1-1 0 16,0 0-2-16,0 3 2 0,1-1 0 0,2 1 0 15,-2 0 0-15,0 3-1 0,2 0 1 16,0 0 0-16,-4-2 0 0,2 1-2 0,0-2 0 16,0 1 1-16,-1-1-1 0,0 1 4 15,0 0 0-15,-1 0 1 0,2 0 1 0,0 0 1 16,0-1-1-16,-1-1-3 0,0 5-2 16,1-1 0-16,-1 0 0 0,1 1-1 0,0-1-1 15,2-1 1-15,-2-1-1 0,0-1 2 16,2-1-2-16,-1-1 3 0,-2 1 1 0,3-2 2 15,-2 0-3-15,1-2 0 0,-1 1 0 16,-1-2 0-16,3 0-4 0,-2-2 2 16,1 1-2-16,-2-2 3 0,3-2 1 0,-1 0-2 15,2-4 2-15,-2 1 2 0,2-3-2 16,2-1 3-16,0-2-1 0,-1 2 0 0,3-2-2 16,-2 0 0-16,1 1 0 0,-3-2 0 15,2 3 0-15,-1-3 4 0,1 0 1 16,-1-2 0-16,1 1 0 0,1-4 1 0,-1-2-4 15,2-1-3-15,-1-3 1 0,0-2-1 16,1 0-3-16,-1-4 0 0,2-1-2 0,0-1-5 16,-1-3-12-16,-1 0-25 0,2-1-37 15,2-1-40-15,-2-1-95 0,0 1-112 0,0-6-48 16,1 2-11-16,-1-4 20 0,0 0 31 16</inkml:trace>
  <inkml:trace contextRef="#ctx0" brushRef="#br0" timeOffset="18005.6032">9059 9406 91 0,'26'5'262'0,"2"-3"18"15,4 3-3-15,4-1-85 0,5 0-79 0,5-1-45 16,4 0-25-16,1-2-11 0,9 1-3 15,2 1 5-15,6-2 9 0,4 0 7 16,3-1 5-16,10 2 6 0,9 1-2 0,4 0-1 16,6 0-5-16,3 2-6 0,2-3-3 0,2 3-4 15,6-2-7-15,5 2-10 0,4-1-6 16,4 1-8-16,3-1-4 0,-2 1 0 0,5-1-4 16,5 1 0-16,3 1-1 0,3 0 2 0,-5 1-1 15,2-2-1-15,2 4 1 0,5 0-1 16,4 2 0-16,0 0 5 0,0-1-4 15,0 1-1-15,0 1-3 0,-2 0 1 0,-4 0 7 16,-4-1-3-16,1-1-2 0,1 1 0 16,3-1 0-16,0 1-2 0,-3 0 2 0,0-1-1 15,-1-2-2-15,4 3 3 0,0-1-1 16,-1 0 6-16,-1 0-3 0,-1 1-2 0,1 1 0 16,-3-2 0-16,-3 2 0 0,-6 0 0 15,-3-1 0-15,-2 1 0 0,-3-1 0 0,-3 1 0 16,-5 3 0-16,-4-4-6 0,-5 1 6 15,-3 0 0-15,-3-1 0 0,2 1 3 0,-1-2-2 16,1 2 2-16,-2 0-4 0,-5 0-2 16,-2-1 1-16,-3-1 2 0,-3-1 0 15,-1 0 0-15,1 0 0 0,-2 2-1 0,-3-4 0 16,-3 2 0-16,-5-1-3 0,-2-2 4 0,-1 1 4 16,-2-1 1-16,-2 1-2 0,-2-2 0 15,2 1 0-15,-2-1-4 0,-2-1-1 0,-3 1 1 16,-4-1-1-16,-4 1 2 0,-5-2 0 15,-3-1 1-15,-3 0-2 0,-5 1 1 16,-6-1-2-16,-2-1 1 0,-6-1-1 0,-2 2 2 16,-4-2 0-16,-4 1 0 0,-3-1 0 15,-4 2-1-15,-2-2 0 0,-2 0 1 16,-3 0 0-16,-1 0 0 0,-1 0 0 0,-1 0-2 16,0-2-5-16,0 2-6 0,-3-1-9 15,2-1-9-15,-4 1-9 0,-1-1-10 0,-1-1-5 16,1 0-5-16,0 0-4 0,-4 0-1 15,4-1-6-15,0-1-19 0,-1 1-34 0,-2-2-51 16,1 1-60-16,-2-1-33 0,1 0-6 16,0-1 19-16</inkml:trace>
  <inkml:trace contextRef="#ctx0" brushRef="#br0" timeOffset="18219.6232">19316 10035 18 0,'-5'-5'237'16,"2"3"37"-16,0-2 15 0,-1 3-40 0,4 1-76 16,0 0-55-16,0 0-38 0,2 1-24 15,3 4-11-15,1-2-10 0,2 2 1 16,1 0-4-16,1 1-4 0,1 2-6 0,3-2-6 15,-2 1-6-15,2 0-3 0,-3 1-2 16,0 0-2-16,-2-1-1 0,-1 2 5 0,-5-1 0 16,-1 1 3-16,-2 0 5 0,-3 0 4 15,-4-1 1-15,-2-1-2 0,0 2-3 16,-1-2-1-16,-2-1-6 0,2-1-3 0,0-1-1 16,2 1-3-16,-1-2-4 0,3-2-12 0,1 1-24 15,0-2-35-15,-1 1-128 0,-3 1-86 16,-1 0-41-16,2-4-14 0,-3 0 9 0</inkml:trace>
  <inkml:trace contextRef="#ctx0" brushRef="#br0" timeOffset="19307.6671">15344 8592 189 0,'0'0'328'0,"-1"1"21"16,1 1 15-16,-2-2-106 0,0 1-88 15,-1 1-51-15,-2-1-28 0,-3 4-11 0,-1-1-5 16,-2 1-7-16,0-1-11 0,-2 1-12 16,2 2-8-16,-1 1-10 0,0-1-5 15,1 0-7-15,-1 3-2 0,2-1-5 0,1-2-2 16,-4 1-4-16,5-1 2 0,0 1-2 15,1-2-2-15,0 0 2 0,2-2-2 0,2 1 1 16,2-2-1-16,-1-3-1 0,0 1-7 16,2-1-6-16,2 0-14 0,0-1-23 15,-1 1-28-15,4-3-31 0,0 1-26 0,0-2-55 16,1 1-83-16,-5-1-52 0,1 2-10 16,1-1 12-16,0-2 16 0</inkml:trace>
  <inkml:trace contextRef="#ctx0" brushRef="#br0" timeOffset="19573.6364">15211 8604 174 0,'-3'-2'273'0,"1"-1"19"0,-1 0-19 15,3 2-91-15,-1-2-58 0,-4 3-36 16,5-3-14-16,-1 1-7 0,1 1-4 0,0-1-3 16,0 2-4-16,0 0-5 0,0 0-5 15,0 0-2-15,0 2 1 0,0 1 2 0,0 1-1 16,0 1-1-16,1 1 2 0,-1 0-8 15,5 1-6-15,-4 1-6 0,2 0-8 0,1 2-4 16,0-2-2-16,1 3-4 0,2-2-4 16,0 0-1-16,-2-1-1 0,3-1-1 15,-1 1-2-15,-3-1-2 0,2-1 2 0,-3 2-3 16,1-4-9-16,-1 1-22 0,-1-1-42 16,-2 1-58-16,0-1-150 0,-2 2-72 0,-1 0-36 15,-1-3 0-15,1 1 29 0</inkml:trace>
  <inkml:trace contextRef="#ctx0" brushRef="#br0" timeOffset="20489.2564">15192 10536 47 0,'0'0'281'15,"-3"0"25"-15,-2 1 20 0,1-1-58 16,-1 2-77-16,-3 1-47 0,0-1-26 15,-1 2-14-15,1 0-6 0,-5 1-8 0,4 0-17 16,-3 2-12-16,2 0-11 0,0 2-9 16,0 0-12-16,1 0-6 0,-1 0-3 0,4-2-7 15,-2 2-7-15,2-2-3 0,1-1-1 16,2-1-2-16,1-1-1 0,-1-1 0 16,2-1-1-16,-1 0 2 0,2-1-7 0,0 1-4 15,0-2-12-15,0 0-19 0,0-2-26 16,2 1-36-16,-1-1-35 0,1-2-89 0,-2 4-90 15,0-3-34-15,1-3-2 0,1 1 21 16,1 1 32-16</inkml:trace>
  <inkml:trace contextRef="#ctx0" brushRef="#br0" timeOffset="20731.3653">15064 10536 73 0,'2'-3'299'16,"-2"0"29"-16,0 1 15 0,2 0-68 15,-2 1-95-15,0 1-66 0,0 0-39 0,0 1-20 16,1 1-1-16,-1 1 5 0,2 0 1 16,-1 2 6-16,1 0-7 0,1 3-3 0,0 0-11 15,0 1-11-15,0 0-9 0,2-2-7 16,0 2-7-16,1 0-3 0,2 0-4 16,-2-2-2-16,2 0-1 0,-3-2-4 0,2 0 2 15,-1 0-10-15,-2-2-22 0,0-1-44 16,-4-2-89-16,0 0-129 0,0 0-70 0,-5 0-30 15,-2 0 4-15,-2 0 32 0</inkml:trace>
  <inkml:trace contextRef="#ctx0" brushRef="#br0" timeOffset="22607.0442">14568 9169 243 0,'-3'3'290'0,"-2"-1"19"0,0 0-30 0,-3 0-85 15,2 3-57-15,-2-1-29 0,0 1-10 0,-3 1-5 16,2 1-9-16,-1 1-7 0,-1 1-10 16,3 0-15-16,0-2-12 0,2 2-10 15,-2-3-8-15,3 2-7 0,2-2-5 0,0-2-3 16,0 1-3-16,1-1-2 0,0-1-6 16,1-1-7-16,1 1-14 0,-2-3-19 0,2 0-25 15,0 0-22-15,0 0-25 0,0-1-22 16,0-1-49-16,0-3-78 0,-3 3-36 15,0-4-3-15,3 2 9 0,0-2 22 0</inkml:trace>
  <inkml:trace contextRef="#ctx0" brushRef="#br0" timeOffset="22824.5661">14427 9194 141 0,'0'-2'268'16,"-3"0"24"-16,3-1-32 0,-1 2-59 0,1-1-67 15,0 2-45-15,1-1-31 0,-1 1-17 16,0 0-6-16,0 1 3 0,3-1 9 0,-3 3 2 15,5-1 7-15,-4 1 3 0,2-1-3 0,-1 2-3 16,1 0-6-16,-1 2-5 0,1 2-3 16,-1-2-9-16,3 3-10 0,-2 0-7 15,3 1-5-15,0 1-5 0,0-1-5 0,1 1-4 16,-1-3-15-16,3 3-32 0,-4-2-32 16,0 0-85-16,-3 0-114 0,-2 0-60 0,-2 0-16 15,1-1 11-15,-3 1 27 0</inkml:trace>
  <inkml:trace contextRef="#ctx0" brushRef="#br0" timeOffset="23409.4891">14500 9871 116 0,'-2'0'289'0,"2"0"23"16,0 0 6-16,-2 0-86 0,-1 0-70 0,-1 2-52 15,1 1-23-15,-2 0-13 0,0 0-5 16,0 0-1-16,-1 1-6 0,1 2-8 0,-2-1-6 16,0 2-12-16,1-1-11 0,-1 2-4 15,-2 1-7-15,1 0-6 0,0 0-4 0,0-2-2 16,-1 0 0-16,2 0-4 0,-1 0 1 15,4-2 0-15,0-1 0 0,0-1-4 0,2-1-10 16,1-2-18-16,1 0-25 0,-2 0-29 16,2 0-27-16,0-2-47 0,0-1-63 0,0 0-70 15,-3 0-20-15,3 0 4 0,0-3 17 16</inkml:trace>
  <inkml:trace contextRef="#ctx0" brushRef="#br0" timeOffset="23620.6198">14346 9865 139 0,'4'-2'272'0,"-3"1"19"0,2 1-28 15,-1 0-59-15,1 1-63 0,2 1-37 16,-1 1-24-16,0 0-13 0,0 2-6 0,1 1-8 16,0 1-11-16,0 2-10 0,0 0-9 15,1 0-6-15,0 1-6 0,-1 1-5 0,0 0-3 16,1-2-8-16,0 0-19 0,-3-2-23 0,0-1-44 15,-3 0-116-15,-4-1-78 0,-4-1-36 16,5-3-6-16,-4-1 12 0</inkml:trace>
  <inkml:trace contextRef="#ctx0" brushRef="#br0" timeOffset="24510.7806">13260 8596 95 0,'2'2'289'0,"-4"-2"24"0,-1 1 15 15,0-1-74-15,-3 5-90 0,-2 1-48 16,-4 1-26-16,0 1-11 0,-1 2-8 0,-1 2-12 16,1 1-11-16,1-2-10 0,2 1-15 15,1 0-7-15,2 0-7 0,1-1-4 0,2-3-3 16,0 2-4-16,1-3-8 0,1-1-11 15,2-1-27-15,-3-2-24 0,3 0-32 0,-3-3-60 16,1 1-107-16,-1 1-45 0,3-2-8 16,0 0 10-16,0-5 23 0</inkml:trace>
  <inkml:trace contextRef="#ctx0" brushRef="#br0" timeOffset="24714.8929">13116 8633 63 0,'2'-2'277'15,"-1"0"23"-15,-1 0 13 0,0 2-72 16,0-1-89-16,0 1-58 0,0 1-29 0,0-1-16 16,2 4-8-16,0-2-6 0,-1 3 1 15,1 1-8-15,1 1-1 0,0 2-8 0,2-2-4 16,-2 2-5-16,0 0-6 0,4 1-4 16,-3-1-6-16,4 2-20 0,0-1-28 15,2 1-73-15,-4 2-111 0,0-1-60 0,4 2-28 16,2-1 4-16,-2 0 19 0</inkml:trace>
  <inkml:trace contextRef="#ctx0" brushRef="#br0" timeOffset="25417.6303">12949 9984 24 0,'-3'1'263'0,"-2"2"22"0,0 2 20 16,0-3-58-16,-1 3-77 0,-2 0-43 0,2 1-22 16,-1-2-7-16,-1 4-8 0,2-2 0 15,0 0-4-15,-2 1-7 0,3 2-10 0,-1-2-14 16,1 3-13-16,-1-3-10 0,1 2-9 15,2-3-9-15,1 2-3 0,-1-4-2 0,2 2-6 16,-1-2-3-16,0 1-9 0,2-3-17 16,0 1-30-16,0-2-37 0,0 1-42 0,-1-2-94 15,-4 1-91-15,-1 1-39 0,3-2 3 16,0-2 20-16,-1 1 35 0</inkml:trace>
  <inkml:trace contextRef="#ctx0" brushRef="#br0" timeOffset="25649.2428">12792 10008 58 0,'5'0'300'0,"-4"0"26"16,-1 0 13-16,3 0-60 0,-3 0-94 16,2 3-73-16,-2-2-37 0,2 2-21 0,-1 0-5 15,3 2-7-15,0 0-3 0,1-1-6 16,2 0-5-16,3 2-9 0,0 0-5 15,1 1-6-15,2-2-3 0,0 1-6 0,0-1-6 16,0-1-20-16,1-1-35 0,-3 2-57 16,-6 1-134-16,0-1-66 0,-2 0-33 0,2-2 2 15,-4 0 21-15</inkml:trace>
  <inkml:trace contextRef="#ctx0" brushRef="#br0" timeOffset="37717.2372">20274 6610 42 0,'0'1'214'0,"0"-1"11"0,0 0-21 0,0 2-28 16,0-2-37-16,2 0-37 0,-2-2-26 15,1 2-15-15,-1-1-8 0,0 1-3 16,0 0 0-16,2-1 2 0,-2-1 0 0,3 1 0 15,-3 1-1-15,0 0 1 0,1-2-2 16,-1 2 2-16,0 0 1 0,0 0-1 0,0-1 0 16,0 1 2-16,0 0-5 0,0 0-4 15,0-3 0-15,0 3-2 0,0 0-5 16,0 0 1-16,0 0-7 0,0 0-1 0,0 0-4 16,0 0-5-16,0 0 0 0,0 0-6 0,0-2 1 15,0 2-7-15,0 0-2 0,0 0-1 16,0 0-2-16,0 0-2 0,0 0 2 15,2 0 3-15,-2 0-5 0,0 0 1 0,0 0-2 16,1 0 0-16,-1 0-2 0,0 0-2 16,0 0 2-16,0 0-1 0,0 0 1 15,0 0 1-15,0 2 0 0,0-2 0 0,0 3 0 16,0 0 0-16,0 0-1 0,0-1-2 16,-1 3 2-16,-1 0-1 0,2-3 0 0,0 3-1 15,0 1 1-15,0-1 0 0,-1-1-2 16,1 2 3-16,-3-1-1 0,1-1 0 15,2 1 1-15,0-1 0 0,-1 2 0 0,1-3 0 16,-2 2 0-16,2-2 0 0,0 1 0 16,-1-1 0-16,1 0 0 0,0 0-1 0,0 0-1 15,0-1 2-15,0-1 0 0,0 2 0 16,0-1 0-16,-2-1 2 0,2-1-1 16,-2 2 0-16,1-2-7 0,1 0-23 0,-2 1-49 15,2-2-60-15,0 1-162 0,0 0-84 16,0-3-38-16,3-3 0 0,1-2 34 0</inkml:trace>
  <inkml:trace contextRef="#ctx0" brushRef="#br0" timeOffset="38232.4766">20321 6453 6 0,'-1'-3'246'0,"-1"-2"22"0,2 4 15 15,-2-2-57-15,2 0-77 0,-1 1-37 16,1 1-20-16,0-1-4 0,-2 1-1 0,2-1 2 16,0 1 0-16,0 1-1 0,0-2-5 15,0 2-9-15,0 0-11 0,-1 0-3 16,1 0-10-16,0 0-7 0,0 0-10 0,1 0-5 16,-1 0-5-16,0 0-6 0,0 0-3 15,0 0-5-15,0 0-2 0,0 0-2 16,0 2-3-16,0-2-1 0,0 0-2 0,0-2 1 15,0 2-2-15,-1 0 2 0,1 0 0 16,0 0 0-16,0 0 0 0,0 0-1 0,0 0 1 16,0 0 0-16,0 0-2 0,1 0 0 15,-1 0 2-15,0 0 0 0,0 0-3 0,2 0 2 16,-2 0 1-16,0 0 1 0,0 0-2 16,0 0 1-16,0-1 0 0,-2 1-1 15,2-2-4-15,0 2-11 0,0-2-24 0,-1 1-46 16,1 0-58-16,0 1-147 0,0 0-77 15,0 0-27-15,3 1 1 0,0 2 32 0</inkml:trace>
  <inkml:trace contextRef="#ctx0" brushRef="#br0" timeOffset="39179.3261">20445 6634 275 0,'1'-1'309'0,"2"-1"21"0,-1 0-35 15,0 1-85-15,-1 0-52 0,-1-3-27 16,0 3-16-16,0 0-6 0,-1-2-9 0,-1 3-13 16,2-2-16-16,0 1-20 0,0-1-17 15,0 2-11-15,0 0-10 0,0 2-4 16,0-1-6-16,-2 1-2 0,1 2-1 0,-2 2 2 16,1 0-2-16,0 0 1 0,-1 3 3 15,2-1-4-15,-4 0 0 0,2 2-2 0,2-1 2 16,-3-2 0-16,3-1-2 0,-1 0 2 15,0-1 2-15,1-1 0 0,-1-1 0 0,2 0-1 16,0-1-1-16,0-1-1 0,0 0-1 16,0 1-2-16,0-2 1 0,0 0 2 0,0-2 1 15,2 1 0-15,-1 0 1 0,-1-2 1 16,2-3-1-16,-2 1-1 0,2 1 0 16,-1-2 0-16,1 0 0 0,0 0 0 0,-1-3 0 15,2 2-1-15,0 0-2 0,0 2 2 16,0-2 0-16,-1 1 0 0,1 2 0 0,0-1 1 15,1 2 1-15,1 0 0 0,-2 2 0 16,3-3 0-16,-3 3-1 0,2 1 0 16,0 0 0-16,-2 0 0 0,0 1-1 0,0 1 1 15,0 1 0-15,2 0 2 0,-4 2 3 16,2-1-2-16,-1 2 0 0,0 2 1 0,-1-2 0 16,3 1-2-16,-3 1-1 0,-1 1 1 15,3-3-1-15,-3 0-1 0,4 0-1 16,-4 0-1-16,1-2 1 0,-1 1 1 0,2-1 3 15,-2-1 1-15,0-1 1 0,0-1 2 16,0 1 2-16,0-2-1 0,0 0 2 0,0 0 0 16,0 0-1-16,0-2-2 0,-2 1-3 15,2-1 1-15,0-1-2 0,0 2 1 0,2-4-1 16,-2 1-2-16,1-1 0 0,1 1 2 16,2-2-3-16,-2 1 0 0,3-2 0 15,0 1 0-15,1-2-2 0,0 2 1 0,0 0 1 16,1 2 0-16,-1-1 0 0,1 2-2 15,-1 2 2-15,0-3 0 0,-1 4 0 0,0 0 0 16,1 0-3-16,1 2 5 0,-3 0-2 16,2-1 0-16,-3 2 0 0,2 0 1 15,-3 1-1-15,-1 0 0 0,1 0 1 0,-2 2 0 16,2 2 2-16,-2-1-3 0,0 1 0 0,0 1 0 16,0-2-2-16,0 1 1 0,0-1-1 15,0 1 1-15,-2-1-1 0,2-1 2 16,0 0 0-16,0-1 0 0,0-2 0 0,0-1 2 15,0 0-1-15,0 1 0 0,0-1 0 16,0-2 2-16,0 0-3 0,0 3 0 0,0-3-3 16,0 0-2-16,0 0-11 0,0 0-28 15,0 0-40-15,0 0-46 0,0-3-88 0,0 3-119 16,0-3-52-16,0 1-7 0,3-2 21 16,2 1 36-16</inkml:trace>
  <inkml:trace contextRef="#ctx0" brushRef="#br0" timeOffset="39699.4195">20819 6702 62 0,'4'-3'274'0,"-1"1"29"0,0 1 11 16,-3-2-54-16,3 0-76 0,-3-1-51 0,0 2-26 16,0-1-16-16,0 0-11 0,0 0-6 15,0-2-6-15,-3 2-2 0,2 1-9 0,-1 0-7 16,0-1-6-16,-1 0-8 0,-2 2-9 15,0 1-7-15,1-2-4 0,-5 4-5 16,0-2-2-16,-2 1-2 0,2 3 1 0,-1 0-2 16,1 1 0-16,0 0-1 0,2 3 0 15,-1-3-2-15,3 1-2 0,0 2 3 0,2-4-3 16,2 2 1-16,1 0-1 0,0-2 1 16,1 1-1-16,2 0-1 0,1-2 1 15,1 0-1-15,1-2 0 0,0 0 0 0,4 1-1 16,-2-2 1-16,-2 0-3 0,2-3 2 15,1 2-2-15,-1-1-1 0,0-1 0 0,-1 0 0 16,0 0 2-16,-2 0-2 0,0 0 0 16,-2 0 2-16,0 2 0 0,-1-2 2 15,0 1-2-15,-2 1 2 0,0-1 2 0,0 2 2 16,0 0-2-16,0 0 3 0,0 0-2 16,0 0 1-16,0 0 0 0,0 0 0 0,0 2 3 15,0-1 1-15,0 2 4 0,0 0-3 16,1 0 0-16,-1 3 2 0,0-1-2 15,3 1 0-15,-3 0-3 0,5 0 3 0,-4 0-6 16,1-2 2-16,-1 2-5 0,3-1 0 16,-3-3 0-16,1 2 0 0,-1-2-1 0,3 0-1 15,1 1 0-15,-2-3-4 0,4 0-9 16,0 0-20-16,-1-3-36 0,1 3-46 16,-3-4-62-16,1 0-135 0,-4-1-65 0,1 2-18 15,1-2 17-15,2 4 32 0</inkml:trace>
  <inkml:trace contextRef="#ctx0" brushRef="#br0" timeOffset="40298.5306">21016 6721 35 0,'6'-1'261'0,"-3"-1"24"16,0 1 5-16,0-2-55 0,0 1-83 16,-1 1-46-16,0-1-24 0,-1-1-9 0,1 1 0 15,0 1 0-15,-2 0 1 0,1-1-1 16,-1 1-2-16,-1-2-5 0,1 1-2 15,-4 1-6-15,3-1-2 0,-3 1-8 0,1-1-8 16,-2 0-9-16,1 1-6 0,-5 2-5 16,2 1-4-16,-1 0-2 0,2-1-3 0,-2 1-3 15,2 1-2-15,1 1 0 0,0-1-4 0,0 2-2 16,4-1 0-16,1 1 0 0,0-1 0 16,0 1 0-16,1-1 1 0,2-1 1 15,1 2-2-15,-1-4 0 0,2 2-3 0,-1-1 1 16,1-1-1-16,1-1 0 0,1 0 0 15,-1 0-2-15,1 0-2 0,0-3-1 0,-1 1-1 16,-1 0-4-16,0-1-1 0,2-2 1 16,-3 2-1-16,1 0 0 0,-2-1 1 15,0 1 4-15,-1-2 0 0,-1 4 4 0,1-2 3 16,0 1 4-16,-2 0 6 0,0 1 1 16,0 1 9-16,-2-1 1 0,2 1 3 0,0 0-1 15,-2 0-4-15,2 0 2 0,0 1-5 16,0 2-2-16,0 0 2 0,0 0-2 15,-1 3 4-15,1 0-1 0,0 0-3 0,0 3-1 16,-2 0-5-16,0 2 0 0,2 1-3 16,-3 1-2-16,2 0-1 0,1 3 0 0,-5-1 0 15,2 0-1-15,2 3 1 0,-1-3 0 16,0-1-3-16,-1 2 1 0,3-4 1 0,-2-2 1 16,2 1-2-16,-3-4 1 0,2 1 1 15,-1-4 0-15,0 1 0 0,1-3-2 0,-2 0 1 16,-3 1 0-16,1-3 1 0,-2 0-2 15,-1 0 4-15,-4-3-2 0,2 1-2 0,-1 0 1 16,0-3-3-16,-1 3 3 0,2-2-1 16,-1 1 0-16,3 0-6 0,3 0-38 15,4 0-62-15,-4 3-153 0,2-1-104 0,-2 1-53 16,5-3-22-16,2 0 26 0,2 1 53 16</inkml:trace>
  <inkml:trace contextRef="#ctx0" brushRef="#br0" timeOffset="41282.9083">20386 7283 139 0,'0'-2'327'15,"0"2"25"-15,0-2 12 0,2 2-83 16,-1 2-100-16,-1 0-62 0,2 3-31 0,0 0-9 16,-2 4-4-16,0-2 3 0,-2 2-5 0,2 0-10 15,-2 2-13-15,1-1-12 0,-1 2-8 16,2 0-8-16,-1-1-7 0,1-1-2 0,-2-1-5 16,0 0-1-16,2-2 0 0,-1 0-2 15,-1-1-1-15,2-4-1 0,0 1-3 16,0-1 2-16,0 0 0 0,0-2-1 0,2 0-2 15,-1 0-1-15,-1 0 2 0,0-2-2 16,0-1 2-16,4 1-2 0,-4 0-1 0,1-3 3 16,1 1 0-16,1-1-1 0,0-1 1 15,-1 1 0-15,1-4 0 0,5 2 0 0,-5-2-1 16,3 2 0-16,-3-2-1 0,4 1 2 16,-2 1 0-16,1 1-2 0,-2 0 2 0,0 0 1 15,-1 1 2-15,0-1-1 0,0 3 3 16,1 0-2-16,-4 0 2 0,1 2-4 15,2 1 1-15,-1-2 0 0,1 2-2 0,-2 0 3 16,4 0-4-16,-2 0-19 0,2 0-36 16,-2 0-48-16,2-1-60 0,-2 4-145 0,2 0-76 15,-2 3-26-15,2 0 16 0,1 1 33 16</inkml:trace>
  <inkml:trace contextRef="#ctx0" brushRef="#br0" timeOffset="41693.4413">20601 7408 129 0,'3'0'318'16,"1"-1"22"-16,-3 1 13 0,3 0-79 0,-3-1-108 16,1 1-67-16,2 0-41 0,-1 0-20 15,0 0-9-15,2 0-7 0,0 1-7 0,0-1-6 16,0 1-4-16,2-1 1 0,-2 0-4 16,0 0 0-16,1 0 2 0,-1 0 2 15,3-1 0-15,-4 0 0 0,1-3-2 0,0 1 1 16,0 0-1-16,-2 2 2 0,0-4 3 15,2 4 1-15,-4-4 6 0,-1 2 4 0,0 0 3 16,0 0 1-16,-1 0 3 0,1-1 0 16,-5 1-1-16,2 0-1 0,-2-1-5 0,2 2 1 15,-2 0-1-15,-1 1-1 0,-3 1 7 16,1 1 0-16,-2 1 4 0,-1-1 0 0,2 2-2 16,1 0-4-16,1 2-8 0,0-1-2 15,2 2-8-15,2 2 2 0,1-1-3 16,0 2-1-16,2-2 0 0,2 1-2 0,0 0-2 15,-2-2 0-15,1-1 0 0,-1 2 0 16,4-1 0-16,-3-2 1 0,1 2 0 0,4-1-1 16,-2 1-2-16,1-2-1 0,3 1-4 15,0-2-12-15,5-2-18 0,-4 1-34 0,4 1-40 16,-2-3-41-16,-1 0-101 0,-1 1-91 16,-3 2-35-16,5-1 6 0,1-4 28 15,-2 2 34-15</inkml:trace>
  <inkml:trace contextRef="#ctx0" brushRef="#br0" timeOffset="42198.6252">20903 7432 171 0,'7'-6'303'16,"-4"2"21"-16,0-1-1 0,-1 1-86 0,-1-1-78 16,1 3-41-16,-2-2-19 0,0 1-7 15,-2 1-3-15,2 1-5 0,-1 0-12 0,-3-1-14 16,1 0-16-16,2 1-13 0,-4 1-9 15,0 0-7-15,-3 1 0 0,2-1-2 16,0 4 3-16,-3-3 1 0,2 2 2 0,1 0-2 16,-3 2-2-16,5 1 0 0,-3-2-4 15,4 3-3-15,-1-3 2 0,2 1-3 0,2 2-2 16,0-1 1-16,2 0-2 0,2-2 0 16,1 2-1-16,0-1 0 0,1-2-1 15,2 1 0-15,1-1 2 0,-1-1-1 0,2-1-1 16,-4 1-1-16,3-4-1 0,-2 2 0 15,-1-1 0-15,1-2 0 0,0-1 1 0,-3 0 2 16,0 0-1-16,0-1 0 0,0-1 0 16,0 2 2-16,-3-2 0 0,1-1-2 15,-1 3 0-15,-1 0-2 0,0 0 2 0,-1-3 0 16,-1 4 3-16,2 0-2 0,0 1 1 16,0 1 0-16,0 1-1 0,0 0-1 0,0 0-1 15,-1 3 2-15,-1 0 0 0,0 0-1 16,1 2 0-16,1-1 2 0,0 1-2 15,0-1 0-15,0 4 0 0,1-2 3 0,1 1 2 16,1-1-4-16,0 2 3 0,-1-2-2 16,4 0 1-16,-3 0 0 0,4-2-2 0,-3 1 0 15,1-2-1-15,0 0-5 0,4-2-11 16,-2 1-18-16,1-4-31 0,-3 1-41 16,4-2-47-16,-8 0-118 0,2 0-83 0,-3 3-31 15,4-5 4-15,0 1 26 0</inkml:trace>
  <inkml:trace contextRef="#ctx0" brushRef="#br0" timeOffset="42434.4341">21194 7362 190 0,'5'-5'335'0,"-3"2"33"0,-1 2 22 16,2-1-92-16,-3 1-79 0,-3 1-54 0,3 3-36 15,-3 0-25-15,2-1-22 0,-3 3-21 16,-1 3-21-16,1-1-13 0,0 1-14 15,0 2-3-15,-1 0-5 0,2-2-3 0,1 3-1 16,-1-1-2-16,3 2 2 0,-1 0-1 16,2-1 2-16,-1-1-2 0,0-1 1 0,2-1 0 15,-1-2-1-15,-1-1-12 0,2-3-48 16,-4 0-88-16,-1-4-157 0,-3 0-82 16,-1 2-44-16,-1-1-9 0,-1 0 33 0</inkml:trace>
  <inkml:trace contextRef="#ctx0" brushRef="#br0" timeOffset="44842.1742">14486 9251 120 0,'1'0'243'15,"-1"0"3"-15,0 0-23 0,2 0-34 16,-2 0-55-16,0-1-38 0,0 1-20 0,0 0-11 16,0-1-5-16,-2 1-7 0,2 0-4 15,0 0-3-15,0 0-3 0,0 0-5 0,0 0 0 16,0-2-4-16,0 2 0 0,0 0 0 16,0 0 0-16,0 0 1 0,0 0-3 15,0 0 3-15,-1 0-1 0,-1 2-1 0,2-2 1 16,-1 1-4-16,-1 0 1 0,0 1-2 15,-1-2-2-15,1 3 2 0,-2 1-3 0,0-2 1 16,-2 0-5-16,2 1-2 0,-3-1-2 16,2 1-1-16,-1 3-2 0,0-4-3 15,-2 1 0-15,2 2-2 0,-1-3-2 0,2 2-1 16,1-1-3-16,-2 0 0 0,-1 0-2 16,2 0-1-16,-3 1 1 0,2 1 1 0,-2-1-3 15,0 1 2-15,2-3-1 0,-4 3 0 16,1 1-1-16,0-1 0 0,-1-1 0 15,-1 1 0-15,3 1 1 0,-2-2-1 0,0 1 2 16,0-1-2-16,0 1 0 0,1-1 0 0,-2 0 0 16,3 0 0-16,0-1 0 0,0 1 0 15,0 1 0-15,2-3 2 0,0 2 1 0,-2-1-3 16,2 0 0-16,-1-2 0 0,2 2-1 16,-3 0-1-16,2 0 0 0,-2-2 1 15,2 1 1-15,-2 2 0 0,-1-2 1 0,-1 1-1 16,4 2 2-16,-2-3-2 0,0 2 0 15,0-1-2-15,0 0 1 0,3 2 0 0,-4-2 1 16,4 1-1-16,0-1 2 0,-1-2-1 16,3 2 1-16,0-1-2 0,-2 1 1 15,4-3-1-15,-1 2 1 0,0-2 1 0,2 2 0 16,-1-2 0-16,-1 2-1 0,1-2 0 16,-1 1-1-16,0 1 1 0,-1-1 0 15,2 1 0-15,-3-1 1 0,1 1-1 0,2-1 0 16,-1 1 0-16,-2-1 0 0,2 0 0 15,0-1 0-15,1 2 0 0,-1 0 2 0,-1-1 0 16,3-1-2-16,-2 2 0 0,2-2 0 16,-1 0-2-16,1 0 2 0,-2 0-2 0,2 1 2 15,0-1 0-15,0 0 0 0,0 0 0 16,0 0 0-16,0 0 0 0,0 0 0 16,0 0 0-16,0 0 0 0,0 0 0 0,0 0-2 15,-1 2 1-15,1-2 0 0,0 1 1 16,-2-1 1-16,2 0 1 0,0 0-1 15,0 0-1-15,0 0 0 0,0 2 0 0,0-2 0 16,0 0 0-16,0 0 0 0,0 0 0 16,0-2 0-16,0 2 0 0,0 0 0 0,0 0-3 15,0 0 2-15,2 0 1 0,-2 0 0 16,0 0 1-16,1 0-1 0,-1 0 0 0,2-1-7 16,-1-1-19-16,1 1-35 0,3-2-41 15,2-1-67-15,-3 2-142 0,2-3-72 0,0 1-22 16,4-1 15-16,1 2 29 0</inkml:trace>
  <inkml:trace contextRef="#ctx0" brushRef="#br0" timeOffset="47307.6437">14444 9325 122 0,'4'-1'218'0,"1"1"-9"0,-4-2-22 0,2 1-29 15,0 1-31-15,-1-2-35 0,-1 2-21 16,1-1-13-16,-1-1-4 0,1 2-1 15,-2-1-2-15,0-1 3 0,0 1-3 0,0-1-2 16,0 2-4-16,0-2 0 0,0 1-7 16,0 0-6-16,0 1-7 0,0-1-9 0,0-1-6 15,0 0-4-15,0 2-3 0,0-1-3 16,2 1 0-16,-2 0 0 0,1-2-2 0,1 2 2 16,-1 0 0-16,1-1 0 0,0-1 2 15,-1 1-2-15,1 1 1 0,0-2 1 16,-1 2-1-16,-1-2 1 0,2 2-2 0,-1-1 0 15,1 1 0-15,1-1 0 0,-2 0 0 16,1-1 0-16,-1 2 2 0,-1 0 5 0,0 0 3 16,0 0 6-16,0 0 10 0,-1 0 8 15,1 0 10-15,-2 0 4 0,2 0 3 0,-1 2 0 16,-2-2-7-16,1 1-3 0,1-1-8 16,-2 1-5-16,-1 0 0 0,-1 1-1 0,-1 3-1 15,-2-2-2-15,-1 3-2 0,-1-2-3 16,1 2-4-16,-2 0-2 0,1 0-4 15,-4 2-1-15,3-2-3 0,-2 1-1 0,-1 1-1 16,1-1-2-16,-1-1 0 0,2 2-1 16,-4-1 1-16,1 1-1 0,1-2 0 0,-2 1 0 15,2 0 0-15,-2-1 0 0,2 3 0 16,-2-4-1-16,0 2 0 0,1 0 0 16,0-1-2-16,-2 1 1 0,3-1 0 0,-2 0 2 15,3 0 2-15,1 0-2 0,1-1 1 16,-2 0 0-16,4 0-1 0,-1 0 0 0,-1-1-1 15,2 2 2-15,-1-1 2 0,2 1 0 16,-3 0 3-16,2-2-2 0,1 1 0 0,-2 0-3 16,2 0 1-16,-1 0-2 0,2 0 0 15,-2-3 0-15,4 1 0 0,1 0 1 0,-3-2-1 16,4 2-1-16,-3-1 1 0,4 0 1 16,-1 0-1-16,2-1-1 0,-1 0 1 0,0-1 0 15,-1 2 0-15,3-1 0 0,-2 1 0 16,1-2 3-16,-1 2-3 0,-1-2 2 15,1 2-2-15,2-1-1 0,-3 1 0 0,3-2-1 16,-3 0 4-16,3 2-4 0,0-2 5 16,0 0-2-16,0 0-1 0,0 0 0 0,0 0-1 15,0-2 0-15,2 2-1 0,-1-2 1 16,4 1 1-16,0-1 0 0,1 0 0 16,1-3 1-16,3 1-1 0,0-1 0 0,3-1 3 15,3 1-3-15,-2-4 0 0,3 2 0 16,2 0-1-16,-1-1-2 0,0 1 1 0,2-2-2 15,0 1 0-15,0 1 3 0,-3 1-3 16,1-2 2-16,-2 2 2 0,0 0 0 0,-2 0 0 16,0 0-2-16,-1 1 1 0,1-2 0 15,-1-1 0-15,4 0 1 0,-2 0 1 16,0 1-1-16,1-2 1 0,-2 0 0 0,1 0 1 16,0 1-2-16,-2 1 0 0,-2-1 0 15,2 2 2-15,-4 0-2 0,1 2-2 0,-1-3 2 16,-1 3 0-16,4-2 0 0,-3 2-3 15,0-1 3-15,1-1 0 0,-1 0 0 16,-1 0 1-16,0 0 1 0,0 0-2 0,0 0 0 16,-2 0 2-16,1 1 1 0,-3-2-1 0,3 3 3 15,-4-1-1-15,1-1 2 0,-1 3-4 16,1 0-1-16,-3 0 0 0,1 1 0 16,0 1 0-16,-2 0-1 0,0 1 0 0,0-3 0 15,0 3 0-15,0 0-2 0,0 0-1 16,0 0 2-16,-2 0 1 0,0 3 0 0,1-3 0 15,-1 1 1-15,0-1 1 0,-2 1-2 16,-1 3-2-16,-1-2 0 0,1 0-3 0,-1 1 1 16,-2 3-1-16,-1-1 3 0,-4 0-1 15,-1 3 3-15,-2 1 0 0,-1 0 0 16,-3 1 0-16,1 1 0 0,-1 0 0 0,2-1 0 16,1 1 0-16,-1-2 0 0,-2 1 0 15,1 1 0-15,0 1 0 0,0-2 0 16,0 2 0-16,-1 1-2 0,-1-2 2 0,0 1-2 15,1 0 0-15,-2-1 0 0,4 1 0 16,-1-2 0-16,2 1 5 0,1-1-1 0,2-1 1 16,1 0 1-16,1-1 1 0,-1-1-2 15,5-1-1-15,-1 0 1 0,-1 0-1 0,2 0-2 16,0-1 1-16,2-1 1 0,-2 0-2 16,0 1-2-16,2-2 1 0,-1 2 1 15,3-2 0-15,-2 0-1 0,1-1 0 0,0 0 0 16,3 1-1-16,-1-1 2 0,0-1-1 15,1 2 2-15,-1-1 1 0,3-2-1 0,0 1 2 16,-1-1-3-16,1 2 0 0,0-2-1 16,0 0 1-16,1 0 0 0,-1-2 0 15,3 1 0-15,-1 1 1 0,1-2 2 0,0-1-3 16,2 0-1-16,0 0-1 0,0 0 1 16,4-1 0-16,-2-1 0 0,2-1 1 0,2 1 2 15,0-2 1-15,4-2-1 0,2 1-2 16,2 0 2-16,-2-2-2 0,2 0-2 0,0 1-3 15,2 0 0-15,-1-1 0 0,-1-3 0 16,2 3 3-16,-1 0 2 0,-1-1-1 0,0 1 2 16,-3-1 1-16,3 1 1 0,-2 0-3 15,-1 0 0-15,1-2 0 0,-2 0-1 0,2 2-3 16,-4-2 4-16,2 1 0 0,-2 0 0 16,-3 3 2-16,2 0-2 0,-4 2 0 15,-1 2 3-15,-2-1-3 0,1 0-1 0,-3 3 1 16,0 1-2-16,0-1 0 0,-3 0 0 15,3 1 2-15,-1 1 1 0,0-2 0 0,-1 1-1 16,3-1 2-16,-3 1 0 0,2-1-4 16,2 0 0-16,-2 1 2 0,-2 0-1 15,1-2 1-15,0 3-1 0,-1-2 1 0,-1 2 1 16,0 0-1-16,-1 0 1 0,-1 2-1 16,0-2 0-16,1 2 0 0,-2-1 2 0,-5 0 0 15,3 2-2-15,0 0 0 0,-3 0-2 16,2 2 2-16,-5-2-2 0,3 3 2 15,-3 0 0-15,-3 0 0 0,1 3 0 0,-4 0-2 16,2 0 1-16,-2 0 1 0,1 1-1 16,-3 1 1-16,-1-2-1 0,1 4 2 0,-2-3-2 15,3 1 0-15,0 2 1 0,-1-3-1 16,3 0-2-16,-1 1 1 0,2-1-1 0,-2 1 2 16,4-2-2-16,-2 1 3 0,0-1 4 15,3 0 1-15,-1 0 2 0,4-1 0 0,-4-2-3 16,4 1 2-16,1-1-4 0,0-1-2 15,3-1 0-15,0-1 0 0,2 1 1 0,0-3-1 16,1 0 0-16,1-1 0 0,1 2 0 16,-2-2 0-16,2 0 0 0,0 0 0 15,0 0 0-15,0 0 0 0,0 0 0 0,-2 0 0 16,2 0 0-16,0 0-1 0,0 0 0 16,0 0 1-16,0 0 0 0,0 0-1 0,0 0-1 15,2 0 4-15,-2 0-2 0,3-2 1 16,1 2-1-16,-1-2 1 0,3-4-1 15,1 2 0-15,3-1 0 0,0 0-1 0,4-2 1 16,-1 0-1-16,1-2-3 0,2 2-1 16,1-4 2-16,4 1 3 0,3-1-2 0,1-1 1 15,3-1 1-15,1-1 1 0,-1-1-1 16,-1 1 0-16,0-1 0 0,-2 3 0 16,1-1 0-16,-5 3 0 0,-3 1 0 0,-1 0 0 15,-1 0 0-15,-3 1 0 0,0 1 2 0,-1-1-2 16,-2 1 0-16,-1 1 0 0,2-2-2 15,0 1 1-15,1-1 1 0,-2 3 1 0,2-3 3 16,-3 0-1-16,3 1 2 0,-3 3 1 16,-3-1-2-16,-1 1-4 0,-2 2 0 15,-1 0-1-15,0 0 0 0,-2 2-2 0,0 0 3 16,0 0 0-16,-2 0 0 0,-2 2 1 16,1 0 1-16,-2 0 0 0,1 0-2 0,-3 0 1 15,2-1-1-15,-4 4-2 0,1-2-2 16,0 1 2-16,-3 0-3 0,0 3 2 15,-2-1 2-15,-1-1 0 0,-2 3-2 0,-1 1 3 16,1 0 0-16,-4 1-2 0,-1 1 2 16,2 0-1-16,-1 1 1 0,-2-2 0 0,2 3-2 15,-2-2 2-15,4 1 0 0,-2 1 0 16,-2-2 0-16,0 1 0 0,1 2-1 16,-1-4-1-16,0 2 0 0,0 0-2 0,3-1 4 15,0-1 0-15,2-1 2 0,-1 0 2 0,6 0 2 16,-4-2-1-16,3 1-3 0,2-1 1 15,0 0-1-15,3-3-2 0,-1 1-1 0,4-2 1 16,2-2-1-16,-2 1-1 0,4 1 1 16,-1-3 1-16,0 2 3 0,2-2-5 15,0 0-12-15,4 0-32 0,-3-2-48 0,2 2-51 16,-3 0-127-16,0 0-95 0,0 0-38 16,5-6 5-16,3-1 33 0</inkml:trace>
  <inkml:trace contextRef="#ctx0" brushRef="#br0" timeOffset="53023.4078">21141 8622 129 0,'2'0'290'0,"-2"0"19"15,2-2-2-15,0 2-72 0,-2 0-81 0,0-1-38 16,1 1-13-16,-1-2-6 0,0 2 0 16,2 0-6-16,-2 0-4 0,1-2-14 0,-1 2-12 15,0-1-10-15,0 0-10 0,0-1-5 16,0 1-10-16,0 1-6 0,-1-2-4 16,1 1-7-16,0-2-3 0,-2 3-1 0,2-3-3 15,0 0 1-15,-1-2 0 0,1 2-1 16,0-1-2-16,-2-1 2 0,0 0 0 0,2 3-2 15,-2-3 0-15,0 1 0 0,0 1 0 16,1-1 3-16,-1 2-1 0,1-1-1 16,-1 0 5-16,0 1 0 0,1 1-2 0,-1-1 2 15,1 1-1-15,-3-1 0 0,1 2-1 16,-2 2 0-16,-2-1 0 0,0 1 0 0,-1-1-3 16,0 4 2-16,-1-2 1 0,1 1-2 15,2 1 0-15,-2 1 1 0,0-1-2 0,3 2 2 16,0 0-1-16,2-1-1 0,2 2-1 15,-3-2 2-15,4 1-2 0,0-2 0 0,0 0-2 16,4 1 2-16,-3-1-2 0,1 1 0 16,1-1 0-16,0-3 2 0,1 1 0 0,-3 3 2 15,4-4-1-15,-1 0 0 0,1-1-1 16,0 1-1-16,0-2 1 0,0 2-1 0,-1-2 0 16,2 0 0-16,-3 0 2 0,2-2-1 15,0-1 0-15,-2 1 0 0,2 0 1 16,-2-2 1-16,3 1-1 0,-3-1 0 0,2-1-1 15,-1-1-1-15,0 1 1 0,1-1 0 16,2 1 1-16,-1-2-1 0,0 0 2 16,0 1 0-16,-1 0-2 0,0 0 0 0,1 2-1 15,-3-1 1-15,0 0-1 0,1 3 1 16,-4-1 1-16,1 1 2 0,-1 1 0 0,0-1 0 16,0 1 0-16,0 1-3 0,0 0 1 15,0 0-1-15,0 0 0 0,0 0 2 0,0 1-2 16,-1 1 3-16,1 1-2 0,-4 0-1 15,4 1 0-15,-1 1 0 0,-1 1 0 16,1 0 0-16,1 0 0 0,0 0 0 0,0 0 2 16,0 0-2-16,0 0-2 0,0-2 2 15,0 2 0-15,1-1-1 0,-1-1-2 16,3 1 3-16,-3-3 0 0,4 1-2 0,-3 1 2 16,2-1-1-16,1-2 1 0,-3 1 0 15,3-2 0-15,-3 1 0 0,1-1 0 0,2 2 0 16,-2-2 0-16,-1 0 0 0,1 0 0 15,-1 0 1-15,1-2 1 0,0 2-2 0,-1 0 0 16,1-1-19-16,1-1-60 0,-3 0-104 16,0 2-142-16,-3-2-77 0,0 0-36 0,-2-1-2 15,-3 3 48-15</inkml:trace>
  <inkml:trace contextRef="#ctx0" brushRef="#br0" timeOffset="55612.4045">14161 9474 58 0,'0'0'270'0,"4"0"26"0,-3 0-6 0,-1 0-53 15,2 0-79-15,-1 0-56 0,-1 0-35 16,0 0-23-16,2 0-10 0,-2 0-2 0,0 0-4 16,2 0 5-16,-2 0 1 0,1 0 7 15,-1-2 6-15,0 2 3 0,0 0 7 16,0 0-4-16,0 0-3 0,0 0-7 0,0 0-7 16,0 0-5-16,0 0-6 0,0 0-2 15,0 0 1-15,2 0 3 0,-1 2-2 0,1-2 1 16,-2 1 0-16,4 0-1 0,0 1-2 15,-3 0-5-15,2-1 1 0,-1 1-4 16,1-1-3-16,0 1 1 0,-1 1-4 0,1-2-1 16,0 1-3-16,2 0-3 0,0 2-1 15,-2-1-1-15,0 0-2 0,0 0 1 0,-1 1-2 16,-1 1 3-16,1-2 3 0,0 3-2 16,-2-2 2-16,1 2 0 0,-1-1 3 15,-1 2-5-15,1-1 2 0,-2 3-2 0,2-3 0 16,0 2-1-16,-2-2 0 0,2-1-1 15,0 2 1-15,-1-3 1 0,-1 1-1 0,1 0 0 16,1 0-1-16,-2 0 1 0,2-2 0 16,-2 0 0-16,2-1 1 0,0 0-1 15,0 1 0-15,0-1 0 0,0-1 0 0,-1-1-2 16,-1 2 0-16,2-1 2 0,0-1-1 0,0 2 2 16,0-1 1-16,0 1-1 0,0-2 0 15,-1 0-1-15,1 1 0 0,0-1 0 16,0 1 0-16,0-1 0 0,0 0 0 0,0 0 0 15,0 0 0-15,0 0 3 0,0 0-3 16,0 0 0-16,0 0 0 0,0 0-1 0,0-1 1 16,0 1 0-16,0-1 0 0,0 1 0 15,0-3-2-15,0 1 4 0,0 1-2 16,0-1 0-16,0 1 0 0,0-2-2 0,1-1 2 16,-1 2-1-16,2-3 1 0,-1 1-1 15,-1-1-1-15,0 0 2 0,2-2 3 0,-2 1-3 16,2 1 0-16,-2-2 1 0,0-1-1 15,0 3 0-15,0-2 0 0,-2 0 0 16,2-1 0-16,0 3 0 0,-2-2-1 0,2 0-2 16,0 1 2-16,-1 2 0 0,-1-2-3 15,2 1 2-15,-1 1 1 0,-4-1 1 0,4 1 0 16,-3 1 1-16,1 0-1 0,2 0 0 16,-3 0 0-16,3-1-2 0,-1 3 1 0,1 0 0 15,-1-2 0-15,2 1 0 0,-2-1 1 16,2 3 0-16,-1-3 0 0,1 3 0 0,0-1 0 15,0 1-1-15,0 0-2 0,0-2 3 16,-2 2 0-16,2 0-1 0,0 0 1 0,2 0 0 16,-2 0 1-16,0 0-1 0,0 2 0 15,1-2 3-15,-1 1-2 0,2 1-1 16,-2-1 0-16,0-1 0 0,0 0 0 0,0 2 0 16,0-1 0-16,2-1 0 0,-1 2 1 15,-1 1-2-15,0-2 2 0,2 2-1 0,-1 0-1 16,1 0-3-16,-2 0 4 0,0 2 0 15,2-3 0-15,-2 5 0 0,1-3 2 0,-1 1-1 16,0-1 0-16,3 2 3 0,-3 0 0 16,2-1 0-16,-2-1 0 0,2 4 1 0,-1-2-3 15,2-2 3-15,-3 3-2 0,2-2 0 16,-2 1 1-16,1 1-1 0,-1-3 2 16,0 1-1-16,0 2 1 0,0-1 0 15,0 0 3-15,0-2 0 0,0 1-2 0,0-1 2 16,-1 1-1-16,-1-1-1 0,2 1-2 15,-3-1 1-15,2 1-1 0,1-3-1 0,-2 2-1 16,0-1 1-16,2-2-1 0,-1 2-2 16,-1-1 4-16,2 1-2 0,-1-3 1 0,-1 2-1 15,2 0 1-15,0 0-2 0,-2-2 1 16,2 1 0-16,0-1 2 0,-1 2-1 0,1-2-1 16,0 0 1-16,0 0-1 0,0 1 1 15,0-1-2-15,0 0 2 0,-2 0-1 0,2 0-2 16,0 0 0-16,0 0 2 0,0 0-2 15,0 0 0-15,0 0-2 0,0 0 4 0,0 0-2 16,0 2 0-16,2-2 2 0,-2 0 1 16,1-3-2-16,-1 0 1 0,0-1 1 15,2 0-3-15,0 0 0 0,-1-1 0 0,-1 0 0 16,3 1 0-16,-3-2 0 0,2 0 0 16,1 2 0-16,0-4 0 0,-1 2 0 0,-1 1-3 15,-1-2 3-15,0-1 0 0,0 3 0 16,0-1 0-16,0-2 0 0,0 0 3 15,-1 1-3-15,-1 1 0 0,-1 0 3 0,3 2-3 16,-1-1 3-16,-1 1-3 0,2 1 0 16,0 0 0-16,-2-2 1 0,2 2-1 0,-1 0 0 15,-1 0 3-15,1 2-1 0,-1-2 1 16,0 0-2-16,1 0 2 0,-1 1 0 16,2 1-2-16,-3-1 2 0,3 0 1 0,0 2-2 15,0 0-1-15,0 0 0 0,0-1-1 16,0 1 0-16,0 0-2 0,0 0 1 0,0 0 1 15,0 0 0-15,0 1 0 0,2 1 2 16,-1 1 0-16,-1-1 3 0,0 2-2 16,0-1 1-16,2 0 0 0,-1 2 1 0,-1-1-2 15,2 1 0-15,0-1 0 0,-1 0 1 0,2 1-1 16,-1 1 2-16,0 0-1 0,2 0 1 16,-2 0 1-16,-1-1 0 0,2 0 1 0,-3 2 4 15,2-1 3-15,-2-2 4 0,0 2 3 16,0 0 2-16,0 1 2 0,-2 0-3 15,2-1-3-15,-3 1-4 0,3-1 0 0,-1-1-6 16,-1 0-3-16,2 0-2 0,-3 0-3 16,3-1 0-16,0-1-1 0,-1 2 0 0,1-2 0 15,0 0 2-15,-2 1 2 0,2-2 1 16,0 2 0-16,-2-1 5 0,2 0 0 0,0-1 1 16,-3 1 1-16,3-2 1 0,0 0 1 15,0 1-3-15,-1 0 1 0,1-2 0 16,-2 1-3-16,2-1-1 0,0 0 0 0,0 0 0 15,0 0-2-15,0 0 2 0,0 0 0 16,0 0 3-16,0 0 0 0,0 0 0 16,0 0 0-16,0 0-1 0,0 0-1 0,0 0-1 15,0 0-3-15,0-1-3 0,0 1 1 16,0 0-3-16,0-2 0 0,0 2 0 0,0-2-3 16,-2 2-4-16,2 0-20 0,0-1-25 15,2 1-30-15,-2-1-18 0,3-2-7 0,0 3-17 16,2-3-35-16,4 1-37 0,-1 0-135 15,-3 0-69-15,-1-1-38 0,-4 0-3 16,1-2 40-16</inkml:trace>
  <inkml:trace contextRef="#ctx0" brushRef="#br0" timeOffset="57878.6043">14561 9211 68 0,'2'-1'233'16,"1"1"5"-16,-1-2-11 0,-1 1-23 16,1-1-34-16,-2-1-34 0,2 2-27 15,-2-1-16-15,0 1-11 0,0-3-12 0,0 3-11 16,0 0-13-16,0-1-7 0,0 1-7 15,0-1 1-15,0 1 2 0,0-1 4 0,0 2 8 16,0 0 3-16,0 0 0 0,0 0-1 16,-2 0-2-16,2 0-4 0,0 2-3 15,0-2-2-15,-2 1-4 0,2-1-4 0,0 2-4 16,-1-2-5-16,1 0-4 0,0 0-7 16,0 0-2-16,0 0-2 0,0 0-2 0,-2 0 1 15,2 1-1-15,0-1-2 0,-1 2 0 16,1-1-2-16,-4 2-1 0,3 0-1 15,-2 0-2-15,-1 2 1 0,0-2 0 0,-1 3 3 16,2-3 0-16,-2 0 2 0,0 2-1 16,0 1 2-16,-2 1 1 0,-1-2 0 0,2 1 0 15,-3 3 1-15,0-5 3 0,1 3-1 16,0 0 0-16,0-2 1 0,1 1-1 0,0 0 0 16,2-1-1-16,2 0-3 0,-2-3 1 15,2 1 0-15,0 0-1 0,0 0-1 0,0 0 1 16,3-1-3-16,-1 1 0 0,-3-2 0 15,3 2 0-15,-1-1 2 0,0 1-2 0,1-2 1 16,-1 2 0-16,-1 0-1 0,1-1 1 16,1-1 0-16,-1 0 0 0,1 1 1 15,1 0-1-15,0-2 1 0,0 0 0 0,0 0-1 16,0 0 0-16,0 0 2 0,0 0-1 16,0 0-1-16,1-2-1 0,1 0 1 0,-1 1-1 15,3 0 0-15,-1-2 0 0,0-2 0 16,2 1 0-16,0-1 0 0,1 1-1 15,-2-1 1-15,3-3-2 0,-1 1-2 0,2 1 2 16,1-1-2-16,-1-1 2 0,1-1-1 16,0 0 2-16,-1 2 2 0,-2-3-1 0,1 5 2 15,-3-2 0-15,2 1 0 0,-1 1-1 16,-2 2-1-16,1 0 3 0,-3-2-3 16,2 2 0-16,-1 0-1 0,1 0-1 0,0 2 2 15,-3-2 0-15,4 1-1 0,-2-1-1 16,0 2 2-16,0-1-1 0,-1 1-1 0,-1-1 1 15,2 2 1-15,-1-1 1 0,-1 1 0 16,0 0 0-16,0 0 0 0,0 0-1 0,0 0 0 16,0 0-3-16,0 0 1 0,0 0 0 15,0 1-3-15,0-1 0 0,0 0-5 0,0 2 0 16,-1-1-4-16,-1 1 0 0,1-1 1 16,-1 0 5-16,-2 3 4 0,-1-3 3 0,0 1 0 15,-1 1-2-15,1 0-1 0,-2-2-4 16,1 1-2-16,0 1-1 0,3-2 1 15,-2 1 2-15,0-2 1 0,3 0 2 0,-1 0 2 16,-1 0 3-16,2-2-1 0,-1 1 0 16,2 1 1-16,-3-2 0 0,1 1 1 0,1-1 0 15,-1 1-1-15,-2-1 0 0,2 1 2 16,-3-1 2-16,2 1 0 0,0-1 0 16,1 1 2-16,-2-3 2 0,2 3-1 0,1 0 0 15,-1-1-3-15,2 1-2 0,-1-1 0 16,-1 1-2-16,3-1-2 0,-1 1 0 0,-1-1-1 15,2-1 2-15,0 3-1 0,0-2 0 16,0 2 2-16,0 0-1 0,0-1 2 0,0 1 1 16,0 0-2-16,0 0 0 0,0 0 1 15,0 0 0-15,0 0-1 0,0 0 0 16,0 1 2-16,0-1 2 0,2 0-2 0,-1 2 3 16,-1 0 0-16,0-1-1 0,0 2 2 15,3 0-2-15,-1 2 2 0,-1-3 4 16,2 3 2-16,-1 1 3 0,1-1 2 0,0-1 8 15,-1 2 1-15,1-1 5 0,2 2 5 16,-2-1 4-16,0 1 4 0,0-1 2 0,0 3 0 16,-1-2 3-16,0-2-4 0,-1 3-5 15,-1 0-2-15,0-2-6 0,2 0-6 0,-2 0-6 16,1 0-4-16,-1-2-5 0,0 1-2 16,0 0-4-16,2 0 2 0,-2 0-4 15,2-1 2-15,-1-1-2 0,3 2 3 0,-3-2 1 16,2-2-2-16,-1 4 4 0,2-2 1 0,-2-2 2 15,-1 4 3-15,1-4 2 0,0 2-1 16,-1-1 1-16,1 1-1 0,0-2-2 16,-1 1-4-16,-1-1-2 0,0-1-1 0,2 2-4 15,-1-2-1-15,-1 0-2 0,0 0 1 16,0 0 3-16,0 1 3 0,0-1-2 0,0 0 4 16,0-1 2-16,0 1 2 0,0-2-2 15,-1 1-1-15,-1-1 2 0,2 1-2 0,-1-2-2 16,-1 0 0-16,0 0-2 0,1 0-1 15,-1 0-4-15,2 1 2 0,-2-1-3 16,-1 0 1-16,2 0-1 0,-2 0 3 0,1-1-1 16,1 1 0-16,-1-2 0 0,1 1-1 15,-1-2 1-15,0 3 0 0,1-2 1 0,-1-1 2 16,0 2 2-16,1-1 0 0,-1-1 2 16,-1 1 2-16,3 0 0 0,-2 0-2 15,1 1 3-15,-1-1 0 0,-1-1 0 0,3 3 1 16,-3-3-3-16,0 1 2 0,2 1-2 15,1 0-3-15,-4-1 2 0,3 2-2 0,-1-1 1 16,0 0 1-16,1 2-2 0,-1-1-1 16,2 3 1-16,-1-2-3 0,1 1-1 15,0-1-1-15,0 2 1 0,0 0 2 0,0 0-1 16,0 0 2-16,0-1 2 0,0 1 0 16,0 0 2-16,0 0-2 0,0 0 0 0,0 0-3 15,0 0-2-15,0 0-2 0,0 1-2 16,1-1 1-16,-1 0-3 0,0 3 1 0,2-1 1 15,-1 1 0-15,1-1 1 0,-2 2 0 16,3-2 3-16,-1 2 1 0,0-1-1 16,-1 1 3-16,1-1 0 0,2 1 1 0,-2-2 1 15,-1 3 0-15,2-2-1 0,1 0 0 16,-1 1-2-16,0-1 1 0,0 0-6 0,1 2 2 16,0-2-2-16,-2 0 2 0,4 1-1 15,-3-1-2-15,2 3 2 0,-2-3-2 0,2 1-3 16,-2-2 0-16,0 1 1 0,-1 0-2 15,2-1 2-15,-2-1 1 0,-1-1 2 0,-1 0 2 16,0 2 1-16,0-2 4 0,0 1-2 16,0-1 2-16,0 0 0 0,0 0 1 15,0 0-1-15,0 0-1 0,0 0 0 0,0 0-4 16,0 0-2-16,0-1-2 0,0 1-4 16,0 0-8-16,0 0-19 0,0 0-31 0,-1 0-48 15,-1-2-45-15,1 1-30 0,-2-1-11 16,1-1 5-16,-1 1 14 0,0 0 18 15,1 1 10-15,-1-1-10 0,2 0-16 0,-6 2-122 16,2-1-66-16,-1-2-20 0,5-4 20 16,2 4 26-16</inkml:trace>
  <inkml:trace contextRef="#ctx0" brushRef="#br0" timeOffset="59636.6547">14526 9235 235 0,'2'-2'290'0,"0"0"4"0,-1 0-36 16,1 0-61-16,0 0-71 0,-2-1-41 15,1 0-27-15,1 1-11 0,-2 1 0 0,0-2-1 16,0 1 4-16,1 1-3 0,-1-1 2 16,0 1-3-16,0-1-2 0,0 2-2 0,0-1-3 15,0 1-2-15,0-2-3 0,0 2 0 16,0 0-4-16,0 0-2 0,0 0 0 16,0 0 1-16,0 2-3 0,0-2-1 0,0 0-2 15,0 0-6-15,0 0-1 0,0 0-4 16,-1 0 1-16,1 0 1 0,-2 0-1 15,2 1 3-15,-1-1-3 0,-1 2-1 0,0-1-4 16,-3 2-1-16,2 2-9 0,-4-1 0 0,0 1-1 16,3 1 0-16,-3-2-1 0,2 1 2 15,-1 2 3-15,2-3 0 0,-1 1 4 0,1 1-2 16,0-3 4-16,-1 1-1 0,2 1 1 16,-2 0 0-16,1-2 2 0,0 2 1 15,-1-3 0-15,1 3 0 0,-1-1-2 0,0-2-2 16,-1 3 3-16,3-3-2 0,-2 1-2 15,0 0-1-15,2 0 1 0,-2 0-3 0,2 0 1 16,-1-1-1-16,2 0-1 0,0 0-1 16,-1 1 1-16,3-1 1 0,-3-2-1 0,3 1 0 15,0-1 1-15,0 0-2 0,-2 2 1 16,2-2-1-16,0 1 0 0,-1-1 1 16,1 0 1-16,-2 2 0 0,2-2 2 0,0 1-1 15,-1-1 0-15,1 2-2 0,0-2 0 16,0 0 0-16,0 0-1 0,0 0 0 15,0 0-1-15,1-2 1 0,-1 2 0 0,2 0 0 16,-1 0 1-16,1-1-1 0,1-1 1 16,0 1 1-16,2-1 0 0,1-1 0 0,-1 2-2 15,-2-3 2-15,4 2-2 0,-1-3-1 16,2 2 1-16,-4 0 1 0,4-2 0 0,-1 3-1 16,-1-3 0-16,3 1 3 0,-1-1 1 15,1 1-4-15,-3-1 3 0,3 1-1 0,-1-1-1 16,-1 0 5-16,2 0-3 0,-3 1 1 15,1-1 0-15,-1 0 2 0,0 0 0 0,0 0 0 16,-1 3 1-16,2-3 0 0,-4 3-1 16,0-2 0-16,0 2-2 0,0-1 1 15,-1 0-3-15,2 1 1 0,-4 1 0 0,4-2-2 16,-3 1-1-16,1 1 2 0,-1-1 0 16,-1 1-2-16,2 1 0 0,-2-2 0 0,0 2 1 15,0 0-1-15,0-1 2 0,0 1 2 16,0-2 2-16,0 2 2 0,0 0 6 15,0 0 1-15,0 0 3 0,0 0 2 0,0 0 1 16,0 2 2-16,0-2 2 0,0 1 1 16,0-1-2-16,-2 0 1 0,1 2-1 0,-1-1-4 15,1 1-2-15,-3-1-3 0,0 1-2 16,1 1-5-16,-2-2-2 0,2 2 1 16,-2 2 2-16,0-3-1 0,-2 3 0 0,0-2 5 15,2 2 2-15,-1-1 2 0,-1 1 1 0,-2-1 0 16,3-1 0-16,0 2-3 0,-3-1-5 15,2 0 1-15,1-1-4 0,-3 3-3 0,3-4-4 16,1 3 2-16,-2-2-2 0,4-1 0 16,-4 2 0-16,5-3 0 0,-1 2 0 15,2-3 0-15,-1 2 1 0,0-1-1 0,2 1-1 16,-1-2 1-16,1 2-2 0,-2-1 0 16,2-1 0-16,0 0-1 0,0 1 5 0,0-1-1 15,0 1 1-15,0-1-2 0,0 0 2 16,0 0 0-16,0 0-1 0,2 0-1 0,-2-1-1 15,1 1 1-15,-1-1-2 0,2 0 2 16,1-1-2-16,2-1 0 0,2 1 2 16,-3-1-3-16,2-2 2 0,2 3-2 0,-3-3 0 15,3 2 0-15,0-1 0 0,-2-1 1 16,2 2 1-16,-3-1 0 0,1 1-1 0,2-2-1 16,-3 2 2-16,0 0 1 0,-1 0 0 15,0 0 0-15,-3 2 3 0,2-2-3 0,1 1 0 16,2-1 0-16,-5 0 0 0,4-2 0 15,-2 3 0-15,0-3 0 0,1 1 0 0,-1-1 0 16,0 1 1-16,1 2-1 0,-4-1-1 16,4 2 2-16,-4-1 0 0,0 2 0 15,0 0-1-15,0 0 1 0,0 0-1 0,-2 0 0 16,0 0 1-16,2 0-1 0,-2 2 0 16,0-1 0-16,-1 2 2 0,-2-1-1 0,2 2 2 15,-2 1-2-15,0-2-1 0,0 0 0 16,-1 1 0-16,2-1 0 0,-1 1 0 15,0-2 0-15,0 3 0 0,0-2 1 0,1-2 2 16,1 2-1-16,-2 0 0 0,3 0 1 16,-2 0-3-16,0 1-7 0,1-2-9 0,1 0-9 15,-1-1-8-15,2 1-7 0,-2 0-1 16,1-2 0-16,1 2 4 0,-1-2 8 0,2 0 7 16,0 0 1-16,0 0 6 0,0-2 1 15,0 2 2-15,-1-2 3 0,1 0 1 16,0-1 2-16,0 1 0 0,0-3-1 0,0 1 4 15,1-2 1-15,-1 1-1 0,0 0 1 16,-1 1 0-16,1 0 4 0,0 2-1 16,-2-3 0-16,0 2 4 0,1 2-2 0,-1-1 4 15,0 1-1-15,2-1-3 0,-1 1 0 16,-1 1-1-16,2 0-1 0,-1-2-1 0,-1 2 0 16,2-1 1-16,0 1 1 0,0 0 0 15,0 0 2-15,0 0-1 0,0 0-1 0,0 0 0 16,0 0-1-16,0 0-2 0,0 1 1 15,0 1 1-15,0-1 2 0,0 1 3 0,0 1 3 16,-2 1 5-16,2 1 4 0,0-3 2 16,0 4 2-16,0-1 2 0,2 1 1 0,-2-1 3 15,3-1 0-15,-1 4 4 0,-1-4-1 16,1 2 1-16,0 1 5 0,-1-3 4 16,3 1 9-16,-3-2 3 0,-1 4 7 0,3-4 2 15,-1 3 0-15,-2-2-5 0,3-1-7 16,-2 0-7-16,-1 2-8 0,0-2-4 0,0-2-2 15,0 2-4-15,0-1-4 0,-1 1-1 16,1-2-5-16,0 1-4 0,0 1-3 0,0-2-5 16,0 1 1-16,0-2-6 0,0 1 0 15,0-1 1-15,0 1-1 0,0-1 1 16,0 2 1-16,0-2 1 0,0 0 1 0,0 0-4 16,1 0-4-16,-1-2-7 0,0 2-4 15,0 0-14-15,0 0-19 0,0 0-22 16,-1 0-33-16,-2 0-40 0,3-1-29 0,0 0-10 15,0-1 2-15,3 1-26 0,-3 1-18 16,0 0-3-16,-3 4-104 0,0 1-66 0,-4-4-28 16,-1-4 24-16,0 0 41 0</inkml:trace>
  <inkml:trace contextRef="#ctx0" brushRef="#br0" timeOffset="61725.3114">15878 5332 193 0,'-1'-1'321'0,"-4"-1"22"15,4 1 17-15,-1-1-100 0,1 1-76 16,-1 1-39-16,0-2-20 0,1 2-13 0,1-1-6 16,0 1-18-16,0-2-22 0,0 2-19 15,0 0-16-15,1 0-11 0,-1 0-10 0,2 0-3 16,0 0-4-16,-1 0-1 0,1 2 0 15,1-1-1-15,3-1 0 0,-1 2-1 16,0-2 1-16,-1 1-1 0,3 1 0 0,-4-1 0 16,5 1 0-16,-5-2 4 0,2 0-4 15,-2 0 0-15,0 1 0 0,0-1 0 0,0 0 0 16,-1 0-3-16,4 2 2 0,-3-2 1 16,-1 1 0-16,1 0-3 0,-1 1-3 15,-1 0-11-15,2-1-9 0,-1 1-16 0,0-1-20 16,-2 1-19-16,-2-1-16 0,0 2-13 15,-4-1-13-15,1-1-17 0,-2 2-21 0,0-1-14 16,-2 1-1-16,1 0 10 0,-3 0 19 16,3 0 26-16,1 1 44 0,1-1 43 0,0 0 37 15,3-1 34-15,1 2 23 0,1-3 21 16,-1 3 9-16,0-3 2 0,2 2-9 16,-1-1-11-16,-1 1-14 0,2-3-4 0,-1 3 4 15,1-2 7-15,0 0 12 0,-2-1 11 16,0 2 12-16,2 0 0 0,0-2-2 0,0 1-9 15,0-1-12-15,0 0-12 0,0 0-13 16,0 1-7-16,4-1-7 0,-4 2-3 0,3-2-3 16,2 0-5-16,-1 2-1 0,5-1-5 15,-2-1-5-15,1 2-2 0,2-2-5 0,-1 2-2 16,-3-1-3-16,2-1-3 0,-5 0-1 16,2 1 0-16,0 1-5 0,-4-2-11 15,-1 0-32-15,0 0-46 0,-3-3-117 0,-5 3-125 16,2-3-62-16,0 1-24 0,-2-1 11 15,0-1 39-15</inkml:trace>
  <inkml:trace contextRef="#ctx0" brushRef="#br0" timeOffset="62809.1658">15102 5227 114 0,'-1'0'264'0,"1"0"20"0,0 0-27 0,0 0-47 16,0-2-65-16,0 2-40 0,1-1-21 16,-1 1-13-16,0-1 3 0,0 1 0 0,0-2 2 15,0 2 4-15,-1 0 3 0,1-1-2 16,0 1-1-16,0 0-9 0,0-2-10 0,0 2-10 15,1 0-11-15,-1 0-8 0,0 0-10 16,0 0-6-16,0 0-2 0,0 2-1 16,0-1 0-16,0 2-5 0,0 2 4 0,-1-2-2 15,1 4-2-15,-2-1-2 0,1 2-1 16,-1 0-2-16,0 1 0 0,1-1-3 16,-1 0 0-16,1 1 0 0,-1-4 1 0,0 2-2 15,1-1 1-15,1-2 1 0,-2-1-1 16,2 0 0-16,0-1 0 0,0 1 0 0,0-3 0 15,0 0 0-15,0 0 0 0,0 0 0 16,0 0-1-16,0 0 1 0,0 0 0 0,2 0 0 16,-2 0 0-16,1-2-1 0,-1 1 1 15,0 1-2-15,0-3 0 0,0-1 2 0,2 2-1 16,0-1 1-16,-2-3-1 0,1 1-1 16,-1 1 2-16,3-2 0 0,-1 0-2 0,0-1 2 15,-1 3-1-15,1-1-1 0,-1-2 2 16,1 3-1-16,2-1 1 0,-2 1-2 15,-1-1 2-15,1 2 0 0,0 0 0 0,-1 0 0 16,3 2 0-16,-3-2 0 0,2 0 0 16,2 1 2-16,-2-1-2 0,1 0 0 0,2 2-2 15,-3-2 2-15,0 1 0 0,0 1-2 16,0 1 0-16,-1-2 2 0,0 1-2 16,1 1 1-16,-2 0 0 0,1-2 2 0,0 2 0 15,-1 0 0-15,2 0 0 0,-3 0-1 16,2 0 3-16,-1 0-2 0,-1 0 2 0,2 0-3 15,-1 0 0-15,1-1 0 0,0 1 0 16,-1 0-1-16,2 0-1 0,-3 0 1 16,2 0 0-16,-2 0-1 0,3 1 4 0,-1 1-4 15,-1-1-18-15,1 1-45 0,1-1-56 16,-3 2-127-16,0-3-112 0,0 0-54 0,0 0-14 16,-3-1 33-16,1-2 44 0</inkml:trace>
  <inkml:trace contextRef="#ctx0" brushRef="#br0" timeOffset="63600.3603">15223 5227 63 0,'1'3'291'0,"1"-1"21"16,-1-2 18-16,4 3-54 0,-2-3-92 16,0 0-54-16,-1 1-27 0,1-1-8 0,0 0-12 15,2 0-11-15,-2 0-10 0,2 0-13 16,1-1-8-16,-3 1-11 0,2 0-5 0,-2 0-6 15,2-3-3-15,0 3-5 0,-2 0 0 16,3 0-4-16,-3-2-2 0,4 1-1 16,-3 1-3-16,1 0 1 0,0 0-2 0,1-2 0 15,-1 2-2-15,0 0 2 0,-4 0-1 16,2 0-3-16,-1 0 1 0,-2 0-1 0,2 0 0 16,-2 0-2-16,0 0-9 0,-2 0-5 15,2 0-10-15,-2 0-12 0,-1 0-14 0,2-2-12 16,-3 2-7-16,0-1-5 0,0 1-8 15,0 0-3-15,2-1 2 0,-1 1-8 0,0-2-6 16,1 1 1-16,-1 1 2 0,0-2 9 16,-2 1 9-16,2 1 17 0,-3-3 22 0,1 1 24 15,2 1 26-15,1-1 21 0,-1 1 13 16,3-1 13-16,-1-1 1 0,1 2-4 0,0-2-10 16,0 0-7-16,1 0-5 0,-1-2-2 15,2 2 1-15,-1-1 7 0,1 1 5 16,-2 0 9-16,0-2 9 0,0 2 7 0,0 0 1 15,0 2 4-15,-2-1-1 0,2 1-1 16,0-1-2-16,0 1 2 0,0 1 1 0,0 0 0 16,-1 0-5-16,1 0-2 0,0 0-5 15,-2 0-8-15,1 3-7 0,1 0-3 16,-4-2-7-16,4 5-5 0,-1-1-7 0,-1 1-5 16,0-1-4-16,-1 3-5 0,3 1-3 15,-4 0 0-15,2 2-1 0,1-2 0 0,-1 4-2 16,-1-3-2-16,0 3 0 0,-1-2 2 15,1 0-1-15,2 1-1 0,-1-1 2 16,-1-1 0-16,1-1 0 0,1 0 2 0,-1-1-2 16,2-3 0-16,0 2 0 0,0-1 0 15,0-2 0-15,0 1-2 0,0-2 2 0,0 0 0 16,2 1 0-16,-1-3 0 0,1 3 0 16,-1-3-1-16,1 2 1 0,0-3-2 15,-1 2 2-15,1-1-2 0,-1-1 0 0,1 0 2 16,1 0 0-16,1 0 0 0,0 0 0 15,2 0 0-15,-1-3 0 0,2 3 0 0,-3-3 0 16,1 0 3-16,4 1-2 0,-4 1-1 16,0-3 0-16,0 4 0 0,-2-3-2 0,0 1-2 15,-1 1 0-15,-1-1 0 0,-1 1 1 16,0-1 3-16,0 1 2 0,-1-1 3 0,1 1-1 16,-2-1-9-16,1 1-17 0,-3-1-30 15,3 1-33-15,-1-1-37 0,1-1-48 0,-1 0-113 16,0 0-75-16,-1 0-16 0,5-1 4 15,-1 1 25-15</inkml:trace>
  <inkml:trace contextRef="#ctx0" brushRef="#br0" timeOffset="64222.8474">15463 5235 168 0,'3'-3'279'0,"-1"1"22"16,-1 1-33-16,1-1-63 0,-1 0-71 15,1 1-41-15,-2 0-20 0,3 1-13 16,-2-2-4-16,-1 2 0 0,0 0-2 0,0 0 6 16,-1 0 2-16,1 0 5 0,-3 0-1 15,1 2-1-15,1-2-7 0,-2 1-10 0,-1 0-8 16,0 1-7-16,-1 0-5 0,0-1-2 15,-1 1-3-15,3-2-3 0,-2 4-4 16,0-3-2-16,2 3-3 0,0-2-2 0,-1 2-1 16,1-1-1-16,2 0-4 0,-4 1 1 15,4-1 0-15,-1 0-2 0,2 2-2 0,0-2 2 16,2 0 2-16,-1 1 0 0,2-1-3 0,-1 0 0 16,1-1-1-16,0 1 0 0,0 0 0 15,2 0 0-15,-2 0 2 0,2-2 0 16,0 2 0-16,2 0 2 0,-2 0-3 0,0 2 0 15,0-2 0-15,-2-1-1 0,2 3 1 16,2-2-1-16,-3 0 1 0,-1 0-1 16,0 0 0-16,-1 0 0 0,-1 0 0 0,1-1 0 15,-2-1 0-15,2 2 1 0,-2-1-1 16,1 1 0-16,-1-2 2 0,-1 2-2 0,-1-1-2 16,0 1 1-16,1 0 0 0,-2 0-1 15,-1-2 1-15,-1 2 0 0,2 0 0 0,-1 0 0 16,-1-1 1-16,4 1-2 0,-4 0 1 15,2-2 1-15,-1 0 0 0,1 1 0 16,0-2-1-16,0 2 0 0,-2-1 1 0,5-1-1 16,-3 1-1-16,3-1 2 0,-1 0 0 15,1 2 0-15,-2-2 0 0,0 0 0 0,2 0 2 16,0 0-1-16,-1 0-1 0,-1 0 0 16,2 0 0-16,-2 0 0 0,1 0 0 15,-1 0-26-15,1 0-57 0,-3 0-105 0,0 0-134 16,-2 0-74-16,6 0-39 0,0 0 2 15,0 0 49-15</inkml:trace>
  <inkml:trace contextRef="#ctx0" brushRef="#br0" timeOffset="71564.9808">21224 8547 103 0,'0'-2'296'0,"-1"2"22"16,1 0 8-16,0-1-75 0,0 1-107 15,0 0-60-15,1 0-32 0,-1 0-14 0,2 0-9 16,1 0-4-16,0 0-2 0,2 1 2 16,-1-1-2-16,1 2 5 0,2-1 0 15,-1 1 5-15,2-1-1 0,-2 1-2 0,1 1-1 16,2-2-5-16,0 2 0 0,-1-1-8 15,2 1-3-15,0-2-5 0,-3 1-2 0,1-1-4 16,0 1-1-16,-3-1 1 0,3 1-2 16,-4-2-3-16,-2 0 1 0,1 1-4 0,-1-1-1 15,-1 0-12-15,-1 0-18 0,2-1-25 16,0 1-28-16,-2 0-46 0,0 0-68 16,0 0-82-16,0 0-30 0,-4 0 2 0,4 0 13 15</inkml:trace>
  <inkml:trace contextRef="#ctx0" brushRef="#br0" timeOffset="71950.7843">21348 8512 189 0,'1'0'287'0,"1"-2"18"0,-1 2-29 0,-1-2-71 16,0 2-68-16,0 0-40 0,0 2-25 15,0-2-18-15,2 1-6 0,-2 0-7 0,0 4-5 16,-2-2-2-16,2 1 6 0,-3 2 7 16,2 2 7-16,-3-1 5 0,1 2 0 15,0 0 1-15,-2 2-7 0,4-2-10 0,-3 1-7 16,2 1-7-16,-2-2-7 0,4 0-2 16,-1 0-6-16,1-2 0 0,0 0-2 0,0 1-5 15,0-3 1-15,0-1-5 0,0 1 2 16,0-1-2-16,0-1 0 0,0 0-2 0,1 0-1 15,-1-1 0-15,0-1 0 0,2 1-2 16,0 1 0-16,2-2 1 0,-1 0 0 0,0 3 1 16,1-3-1-16,0 1 1 0,1-1-5 15,2 1-4-15,0-2-10 0,0 0-12 0,-1 0-22 16,1-2-29-16,-3 1-32 0,4-1-31 16,-2 1-67-16,-1-1-93 0,0 2-42 15,0-2 1-15,2 0 19 0,1-1 24 0</inkml:trace>
  <inkml:trace contextRef="#ctx0" brushRef="#br0" timeOffset="73403.2268">21525 8629 126 0,'0'-3'279'16,"0"-1"24"-16,0 2-14 0,1-1-65 0,-1 1-74 15,0 0-45-15,0 0-32 0,0 1-14 16,-1 1-10-16,1-2-5 0,0 2-2 0,0-1-5 15,-2 1-6-15,0 0-5 0,2-3-5 16,0 3-1-16,-1 0-4 0,-1 0 0 0,1 0-1 16,-3 0-3-16,2 0-2 0,-2 0-2 15,1 0 0-15,2 0-2 0,-3 0 4 0,1 0-2 16,2 0 6-16,-1 3 1 0,-1-3 6 16,1 0-1-16,0 0 0 0,-1 0 2 15,2 0-2-15,1 0-1 0,-3 0-6 0,3 0-1 16,0 1-3-16,-2-1-2 0,2 0-2 15,0 0 1-15,0 0-1 0,0 0-1 0,0 0 0 16,0 0-1-16,0 0 0 0,0 0 1 16,0 0-2-16,0 0 1 0,0 0-2 15,0 0 0-15,2 0 3 0,-2 0-1 0,0 0 3 16,0 0-4-16,3 0 4 0,-3 0-1 16,0 0-2-16,0 0 1 0,0 0-2 0,0 0 2 15,0 0 0-15,0 0 0 0,0 0-1 16,0 0-2-16,0 0 2 0,0 0-2 15,0 0-1-15,0 0 0 0,0 0-1 0,0 0 1 16,0 0-2-16,0 0 2 0,0 0 0 16,0 0 0-16,-3 2 2 0,3-2-1 0,0 0 1 15,0 0 1-15,0 0-3 0,0 0 0 16,-2 1-1-16,2-1-1 0,0 0 0 0,0 0 2 16,0 0 0-16,0 0 2 0,0 2 0 15,0-2-2-15,0 0-2 0,0 0 0 16,0 0 2-16,0 0 0 0,0 0 0 0,0 0 2 15,0 0 0-15,0 0-1 0,0 0 0 16,0 0 1-16,0 0-2 0,0 0 0 0,2-2 3 16,-2 2-3-16,0 0 3 0,0 0-3 15,3 0 0-15,-3 0 0 0,0 0 1 0,0 0 1 16,0 0 0-16,1 0 1 0,-1 0 2 16,0 0-2-16,0 0 1 0,0 0 1 0,0 0-1 15,0 0 1-15,0 0-1 0,0 0 2 16,0 0 0-16,0 0-1 0,0 0-1 15,0 0 0-15,0 0-3 0,0 0 0 0,0 0 0 16,0 0-1-16,0 0 2 0,0 0-1 16,0 0 0-16,0 0 3 0,0 0-3 0,0 0 3 15,0 0-1-15,0 0 0 0,0 0 4 16,0 0-1-16,0 0 2 0,0 0-1 16,0 0 0-16,0 0-1 0,0 0 0 0,0 0-2 15,0 2-1-15,0-2-3 0,0 0 0 16,2 0 0-16,-2 0 0 0,0 1 1 0,1-1-1 15,-1 1 4-15,0-1 1 0,0 0-1 16,0 2-1-16,0-2 0 0,0 0-2 0,0 0 2 16,0 0-2-16,0 0-1 0,0 0 0 15,0 0 2-15,0 0-1 0,0 0-1 16,0 0 0-16,0 0 0 0,0 0 0 0,0 0 0 16,0 0-1-16,0 0 1 0,0 0 0 15,0 0 0-15,0 0 0 0,2 2-2 0,-2-2 2 16,2 1 0-16,-2-1 0 0,1 2 0 15,-1-2 0-15,0 0 0 0,2 0 0 16,-2 3 0-16,0-3-1 0,2 0 0 0,-2 0 1 16,0 0-2-16,0 0 1 0,0 1 1 15,0-1 1-15,0 0-1 0,0 0 0 0,1 0 0 16,-1 0 0-16,0-1 2 0,0 1-2 16,0 0 0-16,2 0 0 0,-1 0 2 15,-1 0-2-15,0 0 0 0,0 0 2 0,2 0 2 16,-2 0 1-16,2 0-4 0,-2 0 1 15,0 0 1-15,0 0-3 0,0 0-1 0,1 0-1 16,-1 0 2-16,0 0 2 0,0 0-1 16,0 0 0-16,0 0-1 0,0 0 0 0,2 0 0 15,-2 0 0-15,0 0-1 0,0 0 1 16,0 0 0-16,0 0-1 0,0 0 1 0,0 0 0 16,-2 0 0-16,2 0-2 0,0 0 2 15,0 0 0-15,0 0 0 0,0 0 0 0,0 0 0 16,0 0 0-16,0 0 0 0,0 0 3 15,0 0-2-15,0 0-1 0,0 0 2 16,0 0 0-16,0 0-2 0,0 0-1 0,0 0 1 16,0 0 0-16,0 0 0 0,0 0-3 15,-1 0 3-15,1 0 0 0,0 0 0 0,0 0 0 16,0 0 0-16,0 0 2 0,0 0-2 16,0 0 0-16,0 0 1 0,0 0-1 15,0 0 0-15,0 0 0 0,0 0 0 0,0 0-1 16,0 0 1-16,0 0-2 0,0 1 2 15,0-1 0-15,0 0-1 0,0 0 1 0,0 0 0 16,0 0 1-16,0 0 1 0,0 0 0 16,0 0 0-16,0 0-1 0,0 0 0 15,0 0-2-15,0 0 1 0,0 0-2 0,0 0-1 16,0 0 1-16,0 0 1 0,0 0 1 16,0 0-1-16,0 0 2 0,0 0-1 0,0 0 0 15,0 0-1-15,0 0-1 0,0 0 2 16,0 0 0-16,-2 0 0 0,2 0 0 0,0 0 0 15,0-1 0-15,0 1-3 0,-2 0-12 16,2-3-23-16,0 3-41 0,-3-2-46 16,0-1-87-16,-2 3-123 0,0-2-58 0,-1 2-13 15,2-1 21-15,-1 0 36 0</inkml:trace>
  <inkml:trace contextRef="#ctx0" brushRef="#br0" timeOffset="75337.0776">21491 8635 91 0,'2'-3'263'16,"0"-2"24"-16,-2 4-23 0,1-3-54 0,2 2-66 16,-3 1-44-16,4-1-28 0,-3-1-13 15,-1 2-5-15,2-2 1 0,-1 3 6 0,-1-3 5 16,0 3 3-16,0-3 4 0,0 3 3 15,0-2 4-15,0 2-1 0,0-1-7 16,0-1-7-16,-3 1-9 0,2-1-10 0,-1 1-12 16,0-2-8-16,1 3-7 0,-1-2-5 15,1 2-7-15,-1-1-1 0,0 1-3 0,1 0-1 16,-1 0-2-16,0 0 0 0,1 1 3 16,-1 1-1-16,-2-2-1 0,-1 3 1 0,0 1-2 15,1-1 0-15,-1 2 0 0,0-1-2 16,-3 2-1-16,4-1 3 0,-1 0 0 0,0 1 2 15,2 1-1-15,-1-2 1 0,1 3 1 16,3-1-3-16,0-2 1 0,0 1-1 0,3 0 0 16,-1-1 0-16,1 0 0 0,0-2 0 15,-1 1 0-15,1-1 0 0,2-2 0 16,-2 1-1-16,2 1 1 0,1-3 0 0,1 0-1 16,-3 0 1-16,4 0 0 0,0-2 1 15,-2 1-1-15,1-1-1 0,-1 1-1 0,1-1 2 16,-1-1 0-16,-2-1 0 0,3 1 0 15,-1-2 2-15,-1 1-1 0,3-2-1 16,-4 0 0-16,0 0 0 0,-3-1 0 0,2 1 0 16,1 1-1-16,-4-2 1 0,1 1 0 15,-1 1-2-15,2 0 0 0,-2 1 2 0,1 1 0 16,-1-3 0-16,0 6 2 0,2-2-2 16,-2-1 0-16,0 3 0 0,0 0-2 15,0-1 1-15,0 1-1 0,0 1 2 0,0-1 0 16,0 3-1-16,0-1 1 0,0 2 0 15,-2 1 0-15,2-1 1 0,0 1 1 0,0 2-2 16,-1-1 0-16,1 1 1 0,1-4-1 16,-1 3 0-16,2-1 0 0,-2 1 0 15,2-1 0-15,-1-2 0 0,4-2 0 0,-4 2 0 16,1 0 0-16,-1-1 0 0,3-2-7 16,-3-2-27-16,2 1-46 0,2-3-49 0,-1 3-101 15,-4 1-119-15,0 0-53 0,1-4-10 16,2 1 29-16,2 0 40 0</inkml:trace>
  <inkml:trace contextRef="#ctx0" brushRef="#br0" timeOffset="75820.5877">21637 8614 164 0,'1'-4'312'15,"2"-2"26"-15,-3 4-2 0,2-1-84 0,0 0-85 16,-2 2-49-16,1-1-28 0,-1 1-12 16,2 1-5-16,-2 0-4 0,2 0-4 15,-2 0-4-15,1 3-9 0,1 0-8 0,-1 1-3 16,-1 1-4-16,0-1-3 0,2 2-8 15,-2-1-4-15,0 0-5 0,-2 1-2 0,2-1-5 16,0 1-3-16,0 0 1 0,-3-2-5 16,3 3 1-16,0-3-2 0,0 1 2 15,-1-1-2-15,1-1-1 0,0 2-1 0,-2-2 0 16,0-1-3-16,2-1 2 0,0 0 0 16,0 0-2-16,0-1 2 0,0 0 1 0,0 0-1 15,2 0-2-15,0 0 2 0,-1-2 1 16,-1 1 3-16,3-3-3 0,1 1 2 15,-1 0-1-15,3-2 0 0,-5 2 1 0,4-2-2 16,-2 1 1-16,2-3-1 0,-2 3 1 16,2-1-1-16,-2 1-1 0,3 1 0 0,-2-1-1 15,-1 3 1-15,-2 0 0 0,3 1 0 16,-3 0 0-16,1 0-1 0,-1 1 2 0,-1 0 2 16,2 1-1-16,0 1 0 0,-2 2 0 15,0-1-1-15,1 0 0 0,-1 3 0 16,0-3 0-16,2 3 2 0,-2-2-1 0,1 0 1 15,1-1 0-15,-2 1 0 0,2-1 1 16,-2-1-1-16,2 2-1 0,-2-2 1 0,2 0 0 16,0-2-2-16,-2 2 0 0,0-1 0 15,0-1-4-15,0 1 0 0,0-2-7 0,1 0-18 16,-1-2-40-16,2 2-39 0,-1-3-51 16,-1 3-136-16,0 0-79 0,5 2-27 0,-2-2 13 15,2 0 28-15</inkml:trace>
  <inkml:trace contextRef="#ctx0" brushRef="#br0" timeOffset="76452.7683">21796 8545 113 0,'0'0'285'0,"0"0"24"0,0 0-10 16,0 0-58-16,2 0-80 0,-2 0-55 16,2 0-34-16,-2 0-21 0,1 2-6 0,-1-2 0 15,5 1 3-15,0 1 4 0,1-1 8 16,3 2 0-16,0 0 1 0,-1 0-9 0,2 0-7 15,-2 0-9-15,2 0-8 0,-4 0-6 16,2-1-9-16,-2 0-2 0,-1 0-4 16,0 0-3-16,-2-1-1 0,2 1-2 0,-1-1-1 15,1-1-3-15,-2 2-2 0,1-1-10 16,-3-1-21-16,1 0-30 0,-2-1-29 16,-2 1-25-16,1-2-62 0,1 2-80 0,-4 2-60 15,-2-2-9-15,2 0 6 0,0-2 19 16</inkml:trace>
  <inkml:trace contextRef="#ctx0" brushRef="#br0" timeOffset="78326.44">21817 8574 179 0,'-1'-2'276'0,"-1"1"20"16,1-1-31-16,1-1-75 0,0 2-54 0,-2-2-39 15,0 1-22-15,2 0-14 0,0 0-7 16,0 2-10-16,0-3-9 0,0 3-7 0,0-2-5 15,2 1-7-15,0-1-2 0,-2 2-4 16,1 0-2-16,2 0-2 0,2 0-2 0,-1 0-3 16,1 2-1-16,0-1-3 0,3 1 1 15,0 1 0-15,0-2 1 0,-2 2 1 0,2 0-1 16,1-1 2-16,-4 1 0 0,2 0 3 16,-3 0 2-16,3-2 5 0,-2 0 4 15,1 3 5-15,-2-1 4 0,0 0 3 0,0 0 1 16,1 0 3-16,0-2 0 0,-2 2 4 15,2 0 1-15,-4 2 1 0,2-2 0 0,-1 0-2 16,0 0 1-16,-2 1-5 0,0-1 0 16,0 2-3-16,-2-3-2 0,0 4-3 15,-1-2-5-15,2 2-3 0,-5-2-2 0,1 2-4 16,0-1-2-16,-1 1 0 0,-1 1-3 16,2-1-2-16,-1 0-1 0,0-1-1 0,1 1 0 15,-1-2 0-15,2 1 0 0,0-1 2 16,-2-1-2-16,3 2 1 0,-2-1 0 0,2-1-1 15,-2-1 0-15,1 2 0 0,1-1 0 16,2-1 0-16,-4 1 0 0,5-2 0 16,-1 1-1-16,1-1 0 0,1 1-1 0,-1-1 2 15,5 1-1-15,-4-1 2 0,4 1-2 16,0-1 1-16,0-1 0 0,1 2 0 16,2-2 3-16,-2 0-3 0,2-2 0 0,-1 2 0 15,-1 0-2-15,2 0 1 0,-4 0 0 16,3 0 0-16,-1 0 1 0,-1 0 0 0,1 2 1 15,-1-2-1-15,0 1 0 0,-1-1 0 16,0 2 0-16,1-2-1 0,-2 0 1 16,1 3 0-16,-1-2 0 0,0-1 1 0,1 2 0 15,-3-2 3-15,2 1-4 0,1 1 0 16,-3-1-3-16,-1-1-3 0,4 0-21 0,-3-1-47 16,2-2-65-16,-3 3-158 0,0 0-82 15,0 0-43-15,-3 0-6 0,3 0 37 0</inkml:trace>
  <inkml:trace contextRef="#ctx0" brushRef="#br0" timeOffset="78988.6787">22252 8526 84 0,'1'-2'282'0,"1"2"23"0,-1-2 0 16,1 2-66-16,0 0-86 0,-2 2-47 15,0-2-17-15,0 0-1 0,0 3 11 0,-4-1 12 16,1 1 3-16,2 2-5 0,-7-2-14 16,3 5-14-16,-3 0-21 0,0-1-17 0,-2 2-14 15,1 0-10-15,1 2-7 0,-1-1-6 16,3 1-2-16,-1 1-1 0,3 0-3 0,0 1 0 16,1 1-3-16,3-1 3 0,0 0 0 15,0 3 2-15,0-3-1 0,3 2 2 0,-3 0 4 16,4 0-4-16,-1-2 0 0,0 3 0 15,0-3-2-15,1 0 1 0,0-3-1 16,1-1 1-16,-2-2 2 0,0-2 2 0,0 1 1 16,0-2 0-16,-1-1 1 0,0-1 1 15,-1-1-1-15,1 1 2 0,0-1 0 0,-2-1 0 16,0 0-3-16,0 0 1 0,0 0-3 16,1 0-3-16,-1-1-6 0,2-1-7 15,-1 1-5-15,-1-1-5 0,2-1-4 0,1 0-29 16,-2-1-48-16,-1 1-98 0,-4 0-129 15,1 0-69-15,1 1-32 0,-1 0 5 0,-2 1 46 16</inkml:trace>
  <inkml:trace contextRef="#ctx0" brushRef="#br0" timeOffset="80786.1791">20789 8706 241 0,'4'0'306'0,"-3"0"16"16,1 0-26-16,0-2-102 0,-2 2-69 15,1 0-41-15,-1-1-19 0,0 1-4 16,0 0 3-16,-1 0 1 0,1 0-2 0,0-2-3 16,-2 2 0-16,2 0-2 0,-2 0-3 15,2 0-1-15,-1 0-7 0,-3-1-5 0,0 1-8 16,-3-2-7-16,1 2-5 0,-2 0-3 16,0 0-2-16,0 0-2 0,-1 0-3 15,1-1-2-15,2 1-3 0,-3 0-4 0,5-2 0 16,-4 2-2-16,5-1 2 0,0 1-1 15,1-2-1-15,1 2 0 0,1 0-1 0,-2 0-2 16,2 0-10-16,2 0-17 0,-2 0-23 16,1 0-40-16,2 0-39 0,1 2-73 15,-4-2-105-15,0 3-60 0,0 0-13 0,1 1 18 16,2-2 31-16</inkml:trace>
  <inkml:trace contextRef="#ctx0" brushRef="#br0" timeOffset="81064.58">20763 8781 144 0,'-4'0'273'0,"0"0"20"0,0-2-27 0,0 2-62 16,0-2-63-16,-2 2-39 0,2-1-24 15,-3 1-10-15,2-1-2 0,0-2-5 0,1 3-4 16,-5 0-4-16,2-2-4 0,-1 2-5 15,-3-3-6-15,3 3-5 0,-1-2-1 0,1 1-5 16,-1 0-7-16,2 1-7 0,1-2-2 16,2 2-5-16,1 0-4 0,2-1-6 0,-4 1-10 15,5 0-18-15,-1 1-23 0,1-1-27 16,0 0-35-16,-2 0-74 0,2 0-95 0,0 3-40 16,0 0-5-16,0-3 10 0,3 0 28 15</inkml:trace>
  <inkml:trace contextRef="#ctx0" brushRef="#br0" timeOffset="81737.0645">20432 8680 28 0,'-3'-1'278'15,"-2"-1"24"-15,0 2 18 0,-1 0-52 16,1 0-77-16,-2 2-48 0,0-1-24 0,1 1-8 16,-2 1-5-16,-1 0-6 0,2 1-16 15,-1-1-10-15,2 0-17 0,-1 0-12 0,1 0-12 16,3 0-11-16,0 0-2 0,-2-1-8 0,4-1-5 16,-3 1-4-16,1-1 1 0,1 1-4 15,2-2-5-15,-1 0-19 0,-1-2-34 16,1 1-50-16,1-1-93 0,0 2-120 0,0 0-61 15,0 0-15-15,0-3 14 0,0-1 40 16</inkml:trace>
  <inkml:trace contextRef="#ctx0" brushRef="#br0" timeOffset="81930.1724">20399 8514 120 0,'0'-11'327'0,"2"2"33"0,-2 0 15 15,-2 1-67-15,2 1-106 0,-2 2-74 0,1 1-42 16,-1 0-29-16,2 1-15 0,0 1-16 16,0 2-12-16,0 0-9 0,0 2-18 0,0-2-27 15,-1 3-29-15,1-1-33 0,0 2-72 16,-2 0-108-16,0-2-49 0,1 1-11 0,1-3 15 16,0 0 20-16</inkml:trace>
  <inkml:trace contextRef="#ctx0" brushRef="#br0" timeOffset="82172.2374">20326 8464 195 0,'-1'0'290'0,"-1"0"24"0,0 0-26 0,-1 1-70 16,1 1-60-16,-1 3-37 0,-1 0-20 15,1 1-11-15,0 1-4 0,-2-1-11 0,3 1-9 16,-1 1-10-16,0-2-14 0,1-1-10 0,0 2-8 15,-1-3-7-15,3 1-4 0,-1-1-3 16,-2 1-5-16,1-2-2 0,2 1-1 16,-1-1-10-16,1 2-21 0,0-2-29 0,1 1-40 15,-1-2-71-15,0 2-127 0,0 1-59 16,0-1-17-16,2-1 13 0,-2 2 26 0</inkml:trace>
  <inkml:trace contextRef="#ctx0" brushRef="#br0" timeOffset="82602.5031">20114 8617 231 0,'-4'-3'277'16,"0"0"13"-16,3 2-49 0,-1-2-83 0,2 0-53 15,0 0-35-15,-2 0-16 0,2 0-8 16,0 0-5-16,2 0-3 0,-2 0 0 16,2 0-3-16,-1 0-5 0,1-1 2 0,0 3 1 15,-2 0-1-15,1-2 4 0,-1 3 1 16,3-2 2-16,-3 2-2 0,4 0 0 0,-3 0-1 16,2 0-4-16,3 2 0 0,-1 1 0 15,2-2 0-15,-4 2 2 0,0 0 0 0,0-1 1 16,-1 2 2-16,-1-1 1 0,-1 2-1 15,-3-1-7-15,2-1-3 0,-3 3-5 0,1-1-6 16,-2-1-6-16,0 1-3 0,1 0-3 16,-1 0-3-16,1-2-1 0,-1 0 0 0,2 2 2 15,-2-4-2-15,1 2 1 0,0 0 1 16,-1 0-2-16,2-2-3 0,0 1-6 16,0 0-9-16,-1 0-17 0,1-2-21 0,2 1-32 15,-4-1-28-15,3 1-28 0,1-1-44 16,-1 0-55-16,2 0-73 0,-6 0-19 15,6 0 5-15,0 0 18 0</inkml:trace>
  <inkml:trace contextRef="#ctx0" brushRef="#br0" timeOffset="83121.1929">20038 8538 173 0,'2'0'291'0,"-2"0"23"15,0-1-19-15,0 1-60 0,0 0-71 16,0 1-40-16,0-1-21 0,0 0-17 16,0 0-10-16,-2 1-11 0,1 0-12 0,-1 1-14 15,-1 0-9-15,0 1-8 0,2-2-5 16,-3 2-7-16,3 2 0 0,-3-3-4 0,3 2-2 15,-1-1 0-15,1 0 0 0,-3 0 1 16,1 0 1-16,2-1 7 0,-4 0 1 16,4 1 5-16,-1-1 0 0,-1-2 3 0,1 1-2 15,1-1-2-15,-1 2-5 0,0-1-2 16,1-1-3-16,-1 0-3 0,1 0 0 0,1 0-1 16,-4 0 0-16,3 0 1 0,-1 0 2 15,-1-1-1-15,1-1 3 0,-2 2-1 0,1-1 5 16,0-1 1-16,-1 1 1 0,1-1 0 15,-2 0 2-15,0 2-4 0,1-1-1 0,-2 0-4 16,1-1-2-16,-1 2-6 0,-1-1 0 16,2 1 0-16,-2 1-3 0,0 1 0 0,1-2 1 15,-1 2 2-15,3 0 0 0,-4 0 0 16,3-1 0-16,4 2 0 0,-3-1 1 16,3 1-1-16,-1-2 0 0,2 2 0 0,-1 0 1 15,2 0-1-15,-1 2 2 0,2-2-2 16,1 1-10-16,0-1-37 0,1 0-51 15,0 0-85-15,-2 2-142 0,1 1-75 0,-3 0-25 16,1 0 15-16,2 0 38 0</inkml:trace>
  <inkml:trace contextRef="#ctx0" brushRef="#br0" timeOffset="83424.5634">19929 8746 117 0,'2'0'301'16,"0"0"23"-16,-2 0-2 0,0 0-65 0,1 0-84 15,1 0-49-15,-1 2-24 0,4-1-7 16,-1 1 2-16,1 1 4 0,0-3-3 16,2 4-9-16,-3-2-14 0,6 1-17 0,-6-2-14 15,3 2-10-15,-2-3-12 0,-1 2-8 16,1-1-2-16,0-1-5 0,-2 0 0 0,-2 0-4 15,3 0 0-15,-3 0 0 0,-1 0-1 16,3 0 1-16,-1 0-1 0,1-1 0 16,1 1-2-16,-3-2-2 0,5 2-16 0,-3 0-32 15,-1-2-48-15,-1 1-93 0,-1 1-134 16,0 0-70-16,-1 3-21 0,-2 0 13 16,-2-1 36-16</inkml:trace>
  <inkml:trace contextRef="#ctx0" brushRef="#br0" timeOffset="85230.1231">19869 9178 82 0,'2'-2'298'16,"0"0"26"-16,-1-1 11 0,1-2-70 15,-1 2-92-15,1-2-66 0,1 3-30 0,-2-4-12 16,1 3-2-16,-1-2-1 0,-1 1 2 16,0-1 0-16,0 2-3 0,0-1-4 0,-3 0-3 15,3 1-2-15,-4 1-6 0,1-3-6 16,0 3-7-16,-2-2-7 0,-2 1-6 16,1 0-5-16,-3 2-5 0,-1-1-2 0,0 2-3 15,0 0 0-15,2 2 0 0,-2-1-1 16,2 0-3-16,0 3 5 0,4 1-4 0,-3-1 2 15,4 1-1-15,0 2-2 0,1-1 0 16,0 1-1-16,2-1 0 0,0 0 0 0,2 0 0 16,0 0 0-16,1 0 1 0,0 0-1 15,0 0-1-15,2-1 0 0,-2-1 0 0,1 0 1 16,0 1-1-16,1-2-1 0,-2 0 2 16,0-1 0-16,2 1 3 0,0-3-2 15,0 1-1-15,1-1 1 0,-2 0-1 0,3-1 1 16,-1-1-1-16,2-1 0 0,1-1 3 15,-1 1-3-15,1-2-1 0,0 1 1 0,-3-1-2 16,0-1 1-16,-1 2 1 0,0-2 0 16,3 0 0-16,-7 0 0 0,2 1 0 0,-1-1 0 15,1 1 0-15,-3 2 1 0,2-2-1 16,-2 0-1-16,0 2 1 0,0 1 0 16,0 1 0-16,0-1 0 0,0 1 0 0,0 1 3 15,0 0 2-15,0 0 1 0,0 0 0 16,2 1 0-16,-2 1 1 0,0 1 3 15,0 2 0-15,0-1 2 0,1 2 1 0,-1 0-1 16,0 0 1-16,2 1-3 0,-2 0-1 16,1 2-3-16,-1-2-1 0,2-1-2 0,0 1-1 15,-2 0-2-15,1-1 0 0,1 0-2 16,-1 0-2-16,4-3-3 0,-4 1-4 0,-1-1-4 16,3-1-2-16,-1 0-3 0,0-2 0 15,-1 0-16-15,3 0-42 0,-3-2-49 16,2 2-123-16,-3 0-109 0,0 0-54 0,0-4-9 15,0 4 27-15,0-5 46 0</inkml:trace>
  <inkml:trace contextRef="#ctx0" brushRef="#br0" timeOffset="85734.6957">20048 9169 161 0,'1'-3'341'0,"1"3"37"15,-2-1 24-15,0 1-79 0,2-2-91 16,-1 2-67-16,-1 0-40 0,0 2-30 0,-1-2-22 15,-1 3-16-15,0 0-18 0,1 0-15 16,-1 1-11-16,1 1-5 0,-1 1-2 16,0-2-5-16,1 2-1 0,-1 2 0 0,2-2 1 15,-1 0 1-15,1 0-2 0,0 0 0 16,-2 0 1-16,2 0-1 0,0 0-1 0,-3-2 1 16,3-1 1-16,0 2-1 0,0-4-1 15,0 1 1-15,0-2 0 0,0 1 0 16,0-2 0-16,0 1 1 0,3-2 1 0,-1 0-2 15,-2 0 0-15,1-3 0 0,1 2-1 16,-1-2 0-16,3 0-2 0,-1 0 2 0,0-1 0 16,0-1-3-16,2 2 4 0,1-2 0 15,-3-1 0-15,2 2 0 0,-2-1 1 16,2 1 3-16,-2-1-3 0,2 5 0 0,-2-3 1 16,3 2 0-16,-3 2-2 0,2-1 0 15,2 1-1-15,-1 2 0 0,2 1-1 0,-2-1 0 16,1 2-3-16,-3 2 0 0,1-1 0 15,-2 1 2-15,-1-1-1 0,0 1 0 16,-2 2 2-16,-2-1 2 0,0-1 1 0,-1 2 2 16,2-2-1-16,-1 2 3 0,0-1-2 0,-1-1 1 15,2 0-2-15,1 1-2 0,0-1 0 16,0-1-2-16,0 0 1 0,0-1 0 16,0-1 1-16,0 1 0 0,1 1 1 0,-1-2-1 15,2 0-16-15,-2-2-34 0,1 0-44 16,1 0-47-16,0 0-107 0,-2 0-107 0,0 0-42 15,0 0 3-15,0 0 28 0,4 0 37 16</inkml:trace>
  <inkml:trace contextRef="#ctx0" brushRef="#br0" timeOffset="86354.7971">20247 9253 38 0,'6'-3'272'0,"-1"0"28"0,-2 0 7 0,2 2-49 15,0-4-81-15,-2 2-55 0,0 0-36 16,3-2-20-16,-3 3-10 0,2-3-7 15,-1 2-3-15,-3-1-3 0,2-1 0 0,1 1 0 16,-3 1-3-16,1-2-1 0,-2 2-2 16,1 0-1-16,-2 0 2 0,1 0-2 0,-2 2 1 15,1-1-2-15,-3 1-1 0,1-1-8 16,0 2-9-16,-2 0-3 0,0 0-7 0,4 2 0 16,-5-1-3-16,3 1 0 0,-2 2 0 15,0-1-2-15,2 1 2 0,-1 1-2 16,0 0 2-16,2 1-2 0,-1 0 0 0,2-2 0 15,-1 1-1-15,2-1-1 0,2 0 2 16,-1-2 0-16,2 1-1 0,-1-1-1 0,1 2-1 16,2-4 1-16,-1 1-1 0,1-1-1 15,0 2 1-15,3-2-1 0,-4-2 2 16,1 2 0-16,0-1-1 0,0 0-1 0,0-2 2 16,1 0-1-16,-5-1 0 0,4 2-1 15,-2-2 0-15,-1-1 0 0,0 3 2 0,-1-2-1 16,1 1 1-16,-1 0 3 0,-1 0-3 15,0 0 0-15,2 1 2 0,-2 1 2 16,0-1 1-16,0 2 1 0,0-1 2 0,2 1 2 16,-2 0-1-16,0 0 3 0,0 0-4 15,0 1 1-15,0 2-2 0,-2 0-1 0,0 2-3 16,1-1-1-16,-1 2-1 0,-3 3-1 16,2 0-1-16,-2 3 0 0,-1 0 0 15,2 2-1-15,0 0 0 0,0 2-1 0,0-1 3 16,1 0-1-16,0 0 0 0,0-3 0 15,-2 1-1-15,2-2 4 0,2-1-2 0,-1-1 0 16,-1-2 0-16,1 1 0 0,-1-3 0 16,0-1 0-16,1-2 0 0,-1-1 1 0,0 1-1 15,-2 0 2-15,2-2-2 0,-2-2 2 16,2 0-1-16,-2 1-2 0,2-1 1 0,0 0 0 16,0-2 0-16,-2-1 2 0,2 3-6 15,1-3-18-15,-1-1-38 0,3 0-45 0,0 0-97 16,0-1-131-16,0-2-62 0,3 3-18 15,5-2 21-15,-3 2 34 0</inkml:trace>
  <inkml:trace contextRef="#ctx0" brushRef="#br0" timeOffset="86988.5123">20548 9140 151 0,'-2'0'313'0,"2"0"26"0,-2-1 9 16,2 1-82-16,0 0-75 0,2 0-56 0,-2 0-27 16,0 0-15-16,2 0-14 0,-2 0-14 15,0 0-17-15,1 0-12 0,-1 0-13 0,0 0-10 16,0 0-6-16,2 0-2 0,-1 1-1 15,1 1-2-15,0-2-2 0,2 3-2 16,-1-1 1-16,-1-1 1 0,3 1-1 0,-2-1 1 16,2 1 1-16,-1 0 0 0,1-1-1 15,0 0 0-15,-2 0 2 0,0 1-2 0,-1 1 0 16,-1-1 0-16,-1-1 1 0,0 2-1 16,0-1 2-16,0 1 2 0,-1 1 3 15,-1-1-1-15,-1 2 3 0,0-1 2 0,-2 0-3 16,0 3-2-16,2-1-1 0,-2 0 0 15,1 0-1-15,0 0-2 0,0 1 0 0,0 1-1 16,-2-1 3-16,3 1-2 0,-2-1 0 16,1 0 0-16,0 0-2 0,1-1 2 0,-2 1-2 15,4-2-2-15,-4-1 2 0,4 1 0 16,-1-2 0-16,2-2 2 0,0 0 0 0,0 1 1 16,2 1-2-16,-1-3 3 0,4 2-2 15,-2-1 1-15,2-1 0 0,1 2-1 0,1-2 0 16,1 1-1-16,-1-1 0 0,1 0-1 15,0 2 2-15,-1-2-1 0,-1 0 4 16,-2 0 1-16,1 0-1 0,-2 0 2 0,1 0 0 16,-1 1-2-16,0-1-2 0,0 0-3 15,2 0 0-15,-2 0 2 0,0 0-1 0,0-1-1 16,2 1 2-16,-2 0 1 0,1-2-2 16,-1 2 1-16,3-1-4 0,-5-1 1 15,2 1-4-15,1-1-10 0,-3-1-22 0,-1 1-30 16,2 0-37-16,-2-1-48 0,-2 0-110 15,1 0-83-15,-4-2-32 0,2 3 5 0,-5-1 23 16</inkml:trace>
  <inkml:trace contextRef="#ctx0" brushRef="#br0" timeOffset="87307.1536">20540 9216 68 0,'-5'-3'254'15,"1"0"26"-15,1 1-7 0,-1 1-41 16,2-1-58-16,-1 1-44 0,2-1-24 0,1 2-13 16,0 0-9-16,-2 0-9 0,0 0-6 15,2 0-6-15,0 0-7 0,2 0-9 0,0 0-13 16,-2 2-9-16,3-1-4 0,0 1 1 16,1 1 3-16,1-2 2 0,2 1 4 15,-3 1 0-15,3-2 2 0,0-1-6 0,1 3-2 16,2-1-4-16,-2-2-6 0,4 0-3 15,-4 3-2-15,2-2-2 0,-1 0-3 0,-2-1 3 16,-1 2-2-16,-3 0-3 0,2-2-1 16,-3 0-2-16,-1 1 0 0,2-1-3 0,-1 1-13 15,-2-1-31-15,0 0-50 0,-8 0-138 16,0 0-110-16,0 0-55 0,3 0-22 16,-2 0 15-16,2 2 42 0</inkml:trace>
  <inkml:trace contextRef="#ctx0" brushRef="#br0" timeOffset="103446.0686">25136 7378 186 0,'2'-1'269'0,"-1"1"18"0,1-2-29 15,-1 2-83-15,4-1-50 0,-4 1-25 0,-1-2-4 16,3 2 0-16,-1-1 2 0,0-2-1 16,-2 1-10-16,1 1-12 0,-1-1-14 0,2-1-9 15,0 1-10-15,-2 1-10 0,0 0-5 16,1-1-4-16,-1 2-8 0,0-1-2 15,0 1-4-15,0 0 0 0,-1 0-2 0,1 1 0 16,0-1 4-16,-2 0-1 0,2 2 4 16,-2-2 1-16,1 0 2 0,-3 2-3 0,0 0 2 15,-4 0-5-15,2 1 1 0,-2 0-5 16,-5-3-1-16,4 3 0 0,-1-2-2 16,-1 1 0-16,2 1-1 0,-1-3 2 0,-1 0-4 15,2 0-1-15,1 0 1 0,0 0-1 16,-2-2-1-16,2 1 1 0,0-1 0 0,4 1 3 15,-2-2 0-15,2 3 0 0,3-2 3 16,-1 2-2-16,2-1 0 0,0-1-4 16,0 1 1-16,2-1 0 0,-2 0 0 0,1 1-1 15,-1 0 1-15,2 1 1 0,-2 0-1 0,2-2 0 16,-2 2-1-16,0 0 2 0,0 0-1 16,0 2 1-16,0-2 1 0,0 1-5 0,0 2 1 15,2 0-1-15,-2 2-5 0,2 2 3 16,0-1-1-16,-2 3 3 0,0 0 0 0,0 1 2 15,0 1 0-15,-2 2 3 0,0 0 1 16,-2 0 1-16,-1 2 3 0,2 0 0 0,-2 2 4 16,0-1 3-16,0 2-1 0,1-1 0 15,-2 0 2-15,3-1 2 0,-1 0 0 16,3-1 2-16,-2-1 5 0,1-2 0 0,0-3 4 16,1 0 1-16,-1-2 1 0,0-1 2 15,1-1-2-15,-1-2 1 0,2 1-4 0,0-3-1 16,-1 3-4-16,1-4-4 0,0 1-6 15,0-1-5-15,0 0 1 0,0 0-3 16,0 0-4-16,0 0-2 0,0 0-5 0,1 0-15 16,-1-1-21-16,3 1-19 0,-1-2-12 15,1 0-3-15,1 0-1 0,-1-1-2 0,2-2-11 16,-4 2-21-16,1-1-27 0,1-1-43 16,0-1-99-16,-2 1-80 0,-1 3-16 15,0-4 10-15,2 0 23 0</inkml:trace>
  <inkml:trace contextRef="#ctx0" brushRef="#br0" timeOffset="103682.6299">24965 7576 234 0,'0'-4'270'0,"0"1"-1"0,0-1-29 15,0 3-47-15,0 0-49 0,1-3-27 16,-1 4-24-16,0-1-16 0,0 1-6 0,2-1-2 16,0 1 1-16,-1 0 2 0,3 0 1 15,0 0 2-15,3 1-4 0,2-1-8 0,1 1-8 16,-1 1-8-16,-1 0-12 0,3-1-9 15,-1 0-7-15,-1 1-7 0,0-2-1 16,-4 2-6-16,2-1 1 0,-2 1-2 0,-1-2-4 16,2 2 0-16,-4-2-2 0,1 1-6 15,-1-1-18-15,-1 1-41 0,1-1-44 0,-1 0-96 16,-1 0-127-16,0 0-58 0,0 5-17 16,0-5 20-16,4 2 33 0</inkml:trace>
  <inkml:trace contextRef="#ctx0" brushRef="#br0" timeOffset="104151.9982">25246 7638 29 0,'4'1'295'0,"-3"0"28"0,2-1 16 0,-1 0-41 16,0 0-102-16,-2-1-62 0,0 0-34 15,0 1-15-15,0-3-10 0,0 3-1 0,-2-2-5 16,0 1-7-16,2 1-12 0,-3 0-10 15,2 0-5-15,-3 0-9 0,1 0-6 0,-4 0-3 16,0 1-4-16,-1-1 2 0,2 2-1 16,-3-2 0-16,1 1 0 0,0-1-1 15,0 2 0-15,2-2-3 0,2 0-2 0,1 0 1 16,2 1-3-16,1 0 0 0,0 1 0 16,1 1-4-16,2 0-1 0,5 2-1 15,-2-1 0-15,2 1-1 0,0-1 1 0,2 2 1 16,-2 0-1-16,-4 0 0 0,3 0 0 15,-2 1 0-15,-4 0 2 0,4-2-2 0,-4 1 0 16,-1 1-2-16,-1-1 2 0,-4-2-1 16,4 0-1-16,-3 3 2 0,0-4 0 0,-1 2 1 15,0-4-1-15,0 1 1 0,0 0 0 16,-2 0-1-16,0-1-1 0,3 1 1 16,-1-1 1-16,-2-1-1 0,1 0 0 0,3 0 0 15,-2 0 0-15,2 0 3 0,2 0-2 16,-3 0 0-16,3 0 0 0,-3 0-1 0,1 0 4 15,2 0-4-15,-2 0 0 0,0 0 0 16,1 0 0-16,1 0-4 0,-3-3-44 16,3 0-72-16,-1 0-168 0,1 2-89 0,1 1-45 15,0-5-19-15,3 1 28 0</inkml:trace>
  <inkml:trace contextRef="#ctx0" brushRef="#br0" timeOffset="105343.2502">26941 7549 69 0,'0'3'288'0,"-1"-3"24"0,1 0 15 0,0 0-64 16,-2 0-90-16,2 0-55 0,-1-1-25 15,1-1-15-15,0 0-7 0,-2 1-2 0,2 0-8 16,0-3-9-16,-2 3-8 0,2 0-9 16,0-2-7-16,0 3-8 0,2-2-6 15,-2 1-4-15,2-1-4 0,-1 0-2 0,2 1-1 16,1 0-2-16,-3-2-1 0,4 1 0 15,1 1 0-15,-1-1 2 0,3 1 0 0,-3-1 3 16,-1 2 1-16,1 0 1 0,2 0 1 16,-1 2 4-16,-2-1 0 0,1 2-1 0,0 0-1 15,2 1-1-15,-4 1-2 0,4 1-2 16,-4 0 0-16,2 2 1 0,0-1 2 16,-2 1-1-16,-1-1-1 0,0 2 2 0,-2-1 6 15,-2 1 0-15,-1 0 2 0,-4 0-1 16,-1 0 1-16,-1 0-3 0,-1-2-3 0,-1 2-2 15,-1 0 0-15,2 0-2 0,1 0 0 16,-4-1-5-16,5-1 3 0,2 1-4 16,-1-3 0-16,1 3 0 0,3-3-1 0,2-1-1 15,-3 2 2-15,4-3 0 0,0 2 3 16,0-2-1-16,0 1-1 0,0 0-1 0,4-2 1 16,-4-1 0-16,3 3-1 0,-2-3 0 0,3 1 3 15,2-1 0-15,-2 1 0 0,1-1-2 16,2 1-1-16,-3 0 0 0,6-2 0 15,-4 1 0-15,0-1 0 0,3 0 0 0,0 0 0 16,-3-1 0-16,2 1-1 0,-1-2 0 16,2 2 1-16,-5 0 0 0,3 0 0 0,-2 0 0 15,0 0 0-15,-1 0-1 0,1 0 1 16,-1 0 0-16,0 2 0 0,-1-2-2 16,0 0-9-16,0 0-28 0,2-2-44 0,0 0-45 15,-1 1-92-15,-1-1-119 0,1 1-53 16,1-1-5-16,-1 1 24 0,3-1 36 15</inkml:trace>
  <inkml:trace contextRef="#ctx0" brushRef="#br0" timeOffset="105883.9828">27161 7713 70 0,'0'-4'287'0,"3"3"25"0,-1-3 8 0,1 2-59 16,1-1-90-16,-1 1-49 0,-2 1-30 15,4-2-13-15,-2 1-4 0,-2 1-3 0,3 0-7 16,0 1-4-16,1 0-6 0,-1 1-7 16,0-1-6-16,1 1-5 0,-2 1-2 0,2 0-4 15,-2-1-5-15,2 0-6 0,0 1-2 16,-1 0-4-16,2-1-4 0,2 1-4 16,0-2-2-16,0 3 0 0,1-2-3 0,0 0-1 15,-1 1 1-15,-2 0 2 0,2-2 0 16,0 0-3-16,-4 1 1 0,1-1 1 0,-2 1-1 15,-1-1-1-15,0 0 0 0,-2 0 0 16,0 0-4-16,0 0-3 0,0 0-5 16,-2-1-5-16,0 1-2 0,-2-1-4 0,0 1 3 15,0-2 3-15,-1 2 2 0,-2-2 4 16,1 2 5-16,0 0 1 0,1-1 2 0,0 1 2 16,0 1 1-16,1-1 0 0,-1 2 1 15,2 0 0-15,-2-1 7 0,2 0 3 16,-2 3 5-16,0-1 4 0,1 0 1 0,-2 0 3 15,1 2 0-15,0-2-2 0,0 4-5 16,0-3 1-16,2 1-5 0,0-1-5 0,-1 2 1 16,1-1-3-16,-1-1 0 0,3 2-3 15,-1 0 0-15,0-1-2 0,2-1-1 16,0 2 0-16,0-1-1 0,0-2 0 0,0-1 1 16,2 2-1-16,0-1 0 0,-1-2 0 15,-1 1 1-15,2-2 0 0,0 1-1 0,-2 1 1 16,3-2-4-16,-2 0-6 0,2-2-18 15,-1 1-28-15,-1-1-35 0,-1 1-40 0,3-4-78 16,-3 2-97-16,0 3-59 0,2-3-9 16,0-1 14-16,2 1 29 0</inkml:trace>
  <inkml:trace contextRef="#ctx0" brushRef="#br0" timeOffset="106154.5844">27289 7753 268 0,'4'-1'313'0,"-3"-2"18"0,-1 1-37 0,0 1-92 15,2 1-63-15,-1-2-41 0,-1 2-22 16,0 0-8-16,0 2 1 0,-1-2 7 0,-1 3 1 16,2-1 2-16,-1 0-4 0,-1 1-5 15,0 3-11-15,-1-1-15 0,0-1-13 16,0 1-10-16,-1 1-10 0,1 0-6 0,2-2-2 16,-4 2 3-16,2 2 0 0,2-1 1 15,1 1 6-15,-2-1-2 0,0 1-2 0,2-2 0 16,0 1-3-16,2-2-1 0,0 0-2 15,-2-1-2-15,0 0-1 0,0-2-3 16,0-1-4-16,0 1-3 0,1-2-12 0,-1-2-52 16,-1 1-118-16,-6-3-135 0,1 2-69 0,1-3-37 15,-1 1-10-15,0 2 41 0</inkml:trace>
  <inkml:trace contextRef="#ctx0" brushRef="#br0" timeOffset="109888.9437">27479 8568 100 0,'3'1'250'0,"-1"1"14"16,1-1-9-16,-2 1-67 0,1-2-63 15,-1 1-26-15,-1 0-6 0,0 1 5 0,0 0 4 16,0-1 3-16,-1-1 3 0,-1 2 0 16,-2-1-6-16,1 1-8 0,0-1-12 0,-4 2-10 15,2-1-14-15,-3 1-11 0,1-2-12 16,-1 2-7-16,-2 0-8 0,-1-1-8 16,3 2-5-16,-1-2-4 0,1 1-2 0,2-1-2 15,-1 0 1-15,2 1-2 0,4-1 0 16,-1-2 0-16,1 3-2 0,1-2-3 0,1 0-8 15,1-1-18-15,1 0-37 0,0 0-49 16,-1-1-80-16,-2 1-130 0,0 0-60 16,-3-4-16-16,3 1 16 0,0-2 41 0</inkml:trace>
  <inkml:trace contextRef="#ctx0" brushRef="#br0" timeOffset="110246.7062">27495 8410 48 0,'1'0'275'0,"3"0"32"0,-4 0 4 16,1-2-46-16,-1 2-72 0,2-1-45 16,-2 0-24-16,0 1-8 0,-2 0 2 15,2-2-5-15,-1 1-4 0,1 1-13 0,0-2-19 16,0 2-20-16,0-1-18 0,0 1-12 16,0 0-11-16,0 0-6 0,0 0-4 15,1 1-2-15,1 1-2 0,-2-1-2 0,3 1-5 16,2 0-14-16,0 0-33 0,1 1-52 15,-3-3-56-15,-3 0-135 0,-3 2-85 0,-3 1-32 16,2-3 8-16,0 1 37 0</inkml:trace>
  <inkml:trace contextRef="#ctx0" brushRef="#br0" timeOffset="110536.5408">27436 8403 209 0,'-1'0'302'0,"-1"1"13"0,0 1-8 16,1-1-85-16,-2 2-63 0,-3 2-28 15,-1-1-14-15,2 1-5 0,-1-1-5 0,0 4-15 16,0-2-14-16,-1 1-19 0,4 1-14 16,0 0-9-16,1-1-8 0,1 3-8 0,-1 0-7 15,2-3-4-15,2 2-3 0,-2-2-2 16,0-1-2-16,1 2-2 0,-1-4-1 15,0 1-4-15,0-3-7 0,0 2-11 0,0-1-22 16,-1-2-27-16,-1 1-27 0,0-1-26 16,1-1-22-16,-2 0-32 0,-2 0-46 0,0 0-52 15,1 0-27-15,-3 0-3 0,2-1 13 16,1-1 37-16</inkml:trace>
  <inkml:trace contextRef="#ctx0" brushRef="#br0" timeOffset="110900.982">27283 8545 82 0,'-3'0'269'0,"-1"-1"24"15,3-1-1-15,-2 0-59 0,3 2-66 16,-5-1-40-16,4 0-22 0,-1 1-8 0,1 0-4 16,-1-1-6-16,0-1-9 0,2 0-15 15,-1 2-12-15,1-1-19 0,0 1-11 0,-2-2-8 16,2 2-6-16,-1-1-4 0,1-1-1 16,0 1-1-16,0-1-4 0,0 2 3 0,1 0-2 15,-1-2 1-15,2 1-1 0,-1 1 0 16,-1 0 1-16,4 0-1 0,-3 0 0 15,2 0 1-15,-1 1 1 0,1 1 0 0,-2 0 1 16,2-1 3-16,-3 2 2 0,2-3 4 16,0 3 4-16,-2-1 2 0,0 1 2 0,0-1 4 15,0 2 1-15,0-1 1 0,0-2 0 16,-2 2 0-16,0 0 1 0,-1-1-5 16,-1 0 1-16,1 0-4 0,0 1-2 0,-2-1-3 15,0-1-2-15,2 2-2 0,-1-1-5 16,0-2-1-16,-1 1-2 0,2 1-1 0,0-2 0 15,0 1-5-15,-1-1-7 0,1 0-19 16,2 0-31-16,-3-1-32 0,1 1-40 0,2-2-74 16,-7 2-103-16,2 0-51 0,-1-1-7 15,2 1 13-15,1-2 28 0</inkml:trace>
  <inkml:trace contextRef="#ctx0" brushRef="#br0" timeOffset="111313.9488">27150 8501 100 0,'-3'0'272'0,"3"0"19"15,0 0-16-15,0 0-65 0,0 0-79 16,0 0-45-16,0 0-24 0,0 2-6 0,-1-2 0 16,1 1 5-16,0 1 4 0,0 2-4 15,-2-2-2-15,2 0-3 0,-2-1-6 0,2 3-3 16,-3-2-1-16,2-1-6 0,-1 3-6 15,-1-3-4-15,0 2-7 0,-1-1-4 16,0-1-6-16,0 1-3 0,-2 0-3 0,3-2-1 16,0 1-1-16,0-1-1 0,0 0 0 15,1 0-2-15,-1 0 0 0,-1-1 6 0,1 1 0 16,2-2 5-16,-4 0 1 0,2 1 6 16,-2-1 1-16,2 2 1 0,-2-3-2 15,0 2 0-15,1-1 0 0,-2 2-1 0,-2-2-2 16,1 1-2-16,-1 1-4 0,-2-1 1 15,1 1-6-15,1 0 1 0,-2 0-4 0,2 1-1 16,1-1-2-16,1 1 0 0,1 1 1 16,1 1-1-16,0 0-1 0,1-1 2 0,2 1 0 15,1 0-1-15,0 1-8 0,1-1-31 16,1 0-52-16,-1 0-98 0,-1 2-138 16,-1 1-70-16,-1-2-32 0,2 1 11 0,0-1 42 15</inkml:trace>
  <inkml:trace contextRef="#ctx0" brushRef="#br0" timeOffset="111528.8129">27036 8698 145 0,'3'2'321'0,"-1"1"29"0,0-3 25 16,-2 1-75-16,-4 1-76 0,4-2-48 15,-3 1-35-15,-2 0-22 0,1 1-20 0,-5-2-23 16,0 0-27-16,1 0-18 0,-1 0-12 15,1-2-7-15,0 2-5 0,2-1-3 0,-3 0-4 16,2 1-16-16,1-3-41 0,-2 0-47 16,-3 0-96-16,0 1-131 0,-2 2-69 0,-1 0-23 15,1-1 22-15,-2 1 36 0</inkml:trace>
  <inkml:trace contextRef="#ctx0" brushRef="#br0" timeOffset="112562.2613">25273 8343 236 0,'0'-1'280'0,"0"1"15"0,2-2-45 16,-2 0-83-16,0 2-53 0,1-1-35 16,-1-1-16-16,2 2-13 0,-2-2-9 0,2 1-3 15,-2 0-5-15,1 1 0 0,-1-2 3 16,3 0 4-16,-3 1 1 0,2 0 4 15,-2 0-2-15,2-1-2 0,-2 0-2 0,0 1 2 16,1-1 2-16,-1 2 0 0,0-2-1 16,0 1 4-16,0 0-1 0,0-3-3 0,0 4-5 15,0-1-2-15,0 0-5 0,0-2-5 0,-1 3-8 16,-1-2-6-16,0 1-4 0,2-1 1 16,-3 0-6-16,0 1-2 0,0 1 0 0,-2-1 0 15,-1 1 0-15,0-2-1 0,-1 2 0 16,2-1 1-16,-1 1-1 0,-2 0 1 15,2 0-2-15,1 0 2 0,0 0 0 0,1 1-1 16,-2-1 0-16,2 2-1 0,0-2 4 16,2 0-1-16,0 1-1 0,-1-1 0 0,3 1 1 15,-1 1-1-15,1 1 0 0,-2-1 0 16,0 2 0-16,2 1 3 0,0-1-1 16,0 3 1-16,-1-4-1 0,1 3 2 0,-2 3-2 15,2-2 2-15,2 0-1 0,-2 4 2 16,0-1 3-16,0 1 1 0,1 1 3 0,-1 1 1 15,2 0 4-15,0 1 3 0,-1 0 0 16,1-1 3-16,-1 1 0 0,1-1 0 16,-2-3-3-16,2 3-2 0,-2-3-4 0,0 1-1 15,-2-2 0-15,0 0 0 0,1-2 3 16,-1 1-1-16,1-3 5 0,-1 0 0 16,0 0 0-16,1-2-4 0,-1 0-4 0,1 0 0 15,-1-2-6-15,0 2-1 0,2-3 1 16,0 0-3-16,0 2-1 0,0-2-2 0,0 1 0 15,0-1-5-15,0 0-7 0,0 0-9 16,0 0-11-16,0-1-11 0,2 1-10 0,0-2-6 16,-2 1 4-16,1-2 3 0,-1 0-2 15,2-2-16-15,-4 2-18 0,1-1-24 16,1 0-42-16,-2 0-89 0,-2 1-94 0,0 2-35 16,0-1 0-16,2-1 15 0,-1 0 35 15</inkml:trace>
  <inkml:trace contextRef="#ctx0" brushRef="#br0" timeOffset="112840.4051">25142 8503 26 0,'5'-3'265'16,"-4"0"25"-16,4 0 4 0,0 1-46 0,0 0-77 15,1 0-54-15,-1 1-25 0,1-1-9 16,0 2-3-16,-1 0 0 0,2 0 6 0,-1 2-1 16,2-1-1-16,-2-1 0 0,0 4-6 15,1-3-7-15,-1 0-10 0,3-1-13 16,-1 2-15-16,1-1-7 0,0 1-9 0,-1-2-8 15,0 1-6-15,0 0-1 0,-1-1 0 16,1 2-4-16,-1-2 2 0,-2 0 2 0,-1 1-1 16,2 1-1-16,-1-2 2 0,-2 0 1 15,-3 2-3-15,2-2-2 0,-2 2 2 16,-2-2 2-16,2 0-4 0,-3 0-4 0,0-2-18 16,-3 0-33-16,0 0-40 0,1 1-49 15,-2-1-118-15,-1 4-96 0,2-2-34 0,2 3 4 16,0-3 24-16,4 0 41 0</inkml:trace>
  <inkml:trace contextRef="#ctx0" brushRef="#br0" timeOffset="115168.516">25259 8752 171 0,'-6'-1'267'0,"-1"-1"23"0,3 1-32 15,-2-1-74-15,-2-1-50 0,1 2-30 0,1-2-14 16,-1 0-7-16,-2 0 0 0,1-2-5 15,-1 2-2-15,-1-1-7 0,1 1-10 0,-3-2-8 16,0-1-9-16,-1 0-6 0,-1 0-6 16,0-1-4-16,-2-2-1 0,0 0-4 0,1 0 0 15,0-2 0-15,0 1-1 0,0-1-2 16,2-1 0-16,1-1-3 0,2 2 0 0,1-1-1 16,1-1-4-16,2-1-1 0,3 0-2 15,-1 1 0-15,3-2-1 0,2 2 0 0,1-3 2 16,3 0-1-16,1 1 1 0,6-1-2 15,1-1 2-15,3-1-3 0,2 2-5 16,2 1-1-16,2-2-2 0,4 2 1 0,-1 1-2 16,3-2 3-16,2 3-1 0,0 1 1 15,0 1-1-15,2 4 1 0,-2 2-1 0,2 3 0 16,-2 2 2-16,-2 2-1 0,2 4 1 16,-3 2-1-16,-2-1-1 0,-2 4 2 15,-1 1 0-15,-2 1 0 0,-1 3 0 0,2 4 2 16,-1-1-2-16,-1 4 0 0,0 0 0 15,2 1 0-15,-4-1 0 0,2 0 1 0,-3 1 2 16,0-1-1-16,-3-2-1 0,-3-1 1 16,-2-1 1-16,-1 0 0 0,-6-2-1 0,-1 1-1 15,-3-2-1-15,-3 1 1 0,-2-1-1 16,-6-1 1-16,-1 0 2 0,-2 2-1 16,-2-2-2-16,-2-3 0 0,1-1-2 0,-2 0 2 15,1-2-1-15,-1 0-1 0,2-2 1 16,2-2 1-16,-1 1 0 0,3-1-1 0,2-2 1 15,1-1 0-15,0 0-1 0,3 1-1 0,0-3-3 16,1 0-1-16,1-1-8 0,0-1-9 16,0-1-24-16,0 2-24 0,2-4-40 15,0 2-88-15,-3 0-120 0,2 2-54 0,1-1-15 16,2 0 12-16,0 1 28 0</inkml:trace>
  <inkml:trace contextRef="#ctx0" brushRef="#br0" timeOffset="115884.0045">25405 8775 278 0,'4'-3'327'0,"0"3"22"15,-3-2-9-15,2 2-101 0,-3 0-67 16,0 2-36-16,0-2-20 0,-3 3-11 0,2-2-8 16,-3 4-19-16,0-1-19 0,-3 3-18 15,0 0-12-15,-3 0-10 0,0 4-9 0,1-1-2 16,-4 1-1-16,2-1-2 0,-3 2-1 15,1 2-2-15,-2 1 0 0,0 0-2 16,0 3 0-16,-1 2 0 0,-2-2 0 0,2-1 0 16,-1 1 0-16,3 0 0 0,-3-1 0 15,0 1-2-15,0-2 2 0,4 1 0 0,0-3-1 16,1 3 1-16,3-5 0 0,-2 2 0 16,4-4 1-16,1-1-1 0,1-1 0 15,2-2 2-15,0-1-2 0,2-1 0 0,-1-1 0 16,2-2 0-16,-1 1 0 0,1-2 0 15,0 0 0-15,0-2 0 0,0 1 0 0,1-1-2 16,-1-1 2-16,2 0 0 0,-1 2 0 16,-1-4 0-16,3 2 0 0,-1 0 0 0,-1 0-2 15,1-1-2-15,-1-1 0 0,1 1-4 16,0-1-3-16,-1 0-5 0,4-2-1 0,-2 1-4 16,1-1 0-16,0 1 0 0,2-2 4 15,-3 4 2-15,1-2 5 0,-3-2 2 0,2 4 3 16,1-2 5-16,-4 1 0 0,1 0 0 15,-1 0-1-15,2 2 2 0,-2 0-1 16,0 1 0-16,0 1 2 0,0-1 0 0,0 1-1 16,0 1 3-16,0-2 3 0,0 2 1 15,0 0 2-15,0 0 4 0,-2 0 0 0,2 2-1 16,-1-1 0-16,-3 2-1 0,3 0-1 16,-2 0 0-16,-1 0-1 0,0 1-4 15,-2 1 2-15,3 1-2 0,-2-1 2 0,1-1-3 16,3 3-5-16,-1-4 0 0,1 3 0 15,2-1 0-15,-1 0 0 0,3-2 0 0,-1 0 0 16,1-1 2-16,4 0-2 0,-1 1 0 16,-2-1-2-16,4-1 2 0,2 2 2 0,1-3-1 15,-1 2-1-15,-1 1 0 0,2-1 0 16,-1-1 1-16,-2 0-2 0,-2-1 0 16,2 1-1-16,-4 1 2 0,0-2 0 0,-1 2 2 15,-2-2 0-15,3 1-1 0,-3-1 1 16,1 2-1-16,-1-1 0 0,1-1-3 0,0 2-5 15,0-2-27-15,2 0-55 0,-8 0-121 16,4 0-124-16,0 0-65 0,0 0-31 16,-2-2 10-16,-5-2 46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1:14:58.5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9287 2742 135 0,'-5'1'289'0,"4"-1"19"16,-1-1 9-16,1 1-99 0,-1 0-93 15,2 0-43-15,-2 0-16 0,2 0 4 0,-1 0 3 16,-1 0 7-16,-1-2-2 0,1 1-4 0,-1 1-12 16,0-2-16-16,-3 2-14 0,1 0-11 15,-1 0-7-15,-2 0-7 0,-2 0-3 0,-1 0 0 16,0 2-2-16,-1-2-1 0,-1-2-1 15,0 2 1-15,-1-1 0 0,1-1-1 0,-1 0 1 16,1 0-1-16,-1-1 0 0,3 0 0 16,1 1 0-16,3-1-1 0,1 2-1 0,1 1 1 15,1-2 1-15,3 0 0 0,-1 2 0 0,2 0 1 16,0 0-1-16,-3 0 1 0,3 0-1 16,0 2 0-16,-2 0 1 0,-1 2-1 0,0 2 1 15,-1 0-1-15,-1 2 0 0,2-1 0 16,-1 1 0-16,0 1 0 0,0-2 0 0,0 2 0 15,-1-2 0-15,2 3 2 0,0 0 0 0,1 1 0 16,-1 1 2-16,1 1-1 0,2 2 0 16,0 2 3-16,0 1 2 0,0 3 2 0,2 2 4 15,0 5 2-15,-1 3 4 0,1 2-2 16,-2 3 0-16,3 3-1 0,-3 1-4 0,0 4-5 16,0 1-2-16,0 2-2 0,0-1-3 15,0 1-1-15,-3-1 1 0,3 1 1 0,0-1-2 16,-2 4 7-16,1 0 0 0,-1 2-1 15,0 1 1-15,-1 2-4 0,0-1 1 16,-2 3-4-16,2 0-3 0,-1 0 1 0,0 0 1 16,1-2 1-16,0-2 0 0,1 4-1 15,-1-5 0-15,0 4 1 0,1-3 1 0,-1 1 1 16,0 1 0-16,-1 1 1 0,0 0-2 16,1 4 1-16,0 0-2 0,-2-1 0 15,0 1-2-15,0 1 1 0,-2 2 0 0,1 3 2 16,-1 0 5-16,-1 3 0 0,-1 0 0 15,-1 3 3-15,1 0 0 0,-1 2-2 0,-1-1-4 16,0-2-1-16,-3 1-2 0,4 1 0 16,-1 1 0-16,0-2 0 0,0 1 0 15,2 3 1-15,-4-2-1 0,4 3-1 0,-3-4-2 16,0 3-1-16,2-2-1 0,-2 2 5 16,2-2 2-16,-1 3 1 0,-1-2 1 0,-1 1 0 15,2-1-1-15,-3 0-3 0,1-3-2 16,-1-1 1-16,1-2-4 0,-1 0 5 15,3-2 1-15,1 1-1 0,-2-2 1 0,2 0 1 16,2 2 0-16,-1-3-4 0,3 0-1 16,2-2 1-16,1-2 0 0,3-1 1 0,0-3 1 15,3 0 5-15,-1-1 3 0,1-2 4 16,2-2 1-16,-1 2-1 0,-2 0-2 16,1 0 0-16,-1 2-6 0,-1-4-2 0,-1-1 0 15,0-1-1-15,0-1 0 0,-3-2-1 16,1 0 1-16,-1-1 0 0,-1-3-1 0,2 2 0 15,-1-1 0-15,-2-4-1 0,2 2 1 16,-2-2-1-16,0-2 0 0,2 3 1 0,-3-3-1 16,3 2-2-16,-2-4 3 0,2 0 0 15,-2-3 0-15,2 1-2 0,-2-2 1 0,2-1 1 16,-1-2-2-16,1-2 1 0,1-1 1 16,0 1 0-16,1-2 1 0,-1-2 2 0,2 0 3 15,-2-2-2-15,2-3 1 0,0 0 0 16,0-2 0-16,0-1-1 0,0-1-4 15,0-2 0-15,0-1 0 0,0-1-1 0,0-2 0 16,0-1-1-16,0-1 0 0,0-1-1 16,2-3 2-16,-2 2 1 0,0-3 0 0,2 1 0 15,-2-2 0-15,1 1 1 0,-1-1-1 16,2 0 2-16,1 0-4 0,0 0 2 0,0 0 2 16,3 0-1-16,-1 0-1 0,0 0 0 15,2 2 0-15,-1-2 0 0,3 3-1 16,-2-2 2-16,1 2-1 0,2 0 0 0,-2 0 0 15,2 2 0-15,2 0 0 0,1 0-1 16,0 0-1-16,4 0 2 0,-1-2 0 16,3 3-1-16,1-1 1 0,1 1 1 0,1-1-1 15,0 0 0-15,0 2 0 0,-2-3 3 16,0 2-3-16,-1-1-1 0,-2-1-1 0,-1 1 2 16,-3-1 0-16,-3-1-3 0,-3-1-7 15,-4-2-32-15,-6-2-54 0,-4-1-113 0,-3-1-128 16,-3-1-65-16,1-1-29 0,-1 2 13 15,-1 1 43-15</inkml:trace>
  <inkml:trace contextRef="#ctx0" brushRef="#br0" timeOffset="2173.1578">16729 2975 29 0,'-3'-2'267'0,"3"-3"16"0,0 1 8 15,0 1-59-15,3 1-106 0,0 0-61 16,2 1-32-16,3-2-15 0,0 1-8 16,-2 1-5-16,2 0 1 0,3 0 0 0,-5 1-3 15,3 0 2-15,0 0 0 0,-3 0 0 16,2 1-2-16,0-1 2 0,1 1-2 0,-1 0 1 16,-1 1 0-16,-1 1 2 0,3-2-3 15,-1 1 1-15,-1 0-1 0,-1-1 0 16,-1 3 1-16,1-3 1 0,-3 3 1 0,0 0 0 15,-3 3 5-15,4-1 2 0,-4 2 0 16,0 3 2-16,-2 1 1 0,0 3-2 16,2 0-3-16,-3 5 0 0,3 2-2 0,-1 3-2 15,1 2-3-15,0 2-1 0,0 4 0 16,0 1 0-16,1 4 0 0,-1-1 4 0,0 3 1 16,0-1 3-16,0 3 1 0,0 1 1 15,-1 1 1-15,-1 3-1 0,0 3-1 0,0 1-1 16,2 3 0-16,0 3 0 0,0 3-1 0,0 6-2 15,2 2-1-15,0 0-3 0,0 3 0 16,-1 0-2-16,1 1 5 0,-1 0-1 16,-1-1-1-16,-3 0 1 0,2 0 2 0,-3-2-2 15,0 0-2-15,-1-3-1 0,0-2 6 16,1 1 3-16,-5-3 3 0,2 1 7 0,-3 1 2 16,-1 0 3-16,0 2-2 0,-1 3-4 15,-1 2-2-15,-3 2-6 0,2 1-4 16,0-2-3-16,1 1-4 0,0 1-2 0,2-1 3 15,2-1-2-15,1 0 6 0,3-1-1 16,0-2 3-16,2 1 5 0,-2-2-4 0,2-2 2 16,0 0 1-16,-1-2 0 0,2 2-1 15,0 0 2-15,-1 0-3 0,2 1-2 0,-3-2-1 16,1 5 0-16,2 0-6 0,-3 2-2 16,4-3 0-16,4 0 0 0,0-2-2 0,1 1 2 15,6-7 3-15,-1 1 1 0,-2-2-3 16,2 0 3-16,-3-2-1 0,-1 0-1 15,-1 1-2-15,-2-2 0 0,0 0-1 0,1-3 0 16,-3 1 1-16,-2 1-3 0,-1 1 6 16,0 0 3-16,-2 3-1 0,0-1 1 0,0-1 0 15,0 4 1-15,3-3-6 0,1 0-2 16,1-2-2-16,3-1 2 0,0-3 0 16,1 2-1-16,-2-3 1 0,2-1 1 0,1 0 3 15,-1-3-1-15,-2-1 2 0,0-1-1 0,-1-1-1 16,0 2-1-16,-1-1-2 0,-1 2 0 15,0 2-2-15,-1-1-2 0,-3-2 3 0,3 3 0 16,-2-3 1-16,-1 1 0 0,1-3 1 16,3 0 1-16,-1-3-1 0,1-3 1 15,-2-3-1-15,2 0 0 0,0-4 2 0,0-2-2 16,-3-3-1-16,3-4-1 0,-1-1-1 16,-1-4 3-16,2-4-4 0,-2 0 0 0,-1-2 0 15,0-3 2-15,1-1-1 0,-2-1-1 16,0 0 1-16,0-2 1 0,-4 1 2 0,3-1 0 15,0-1 0-15,-1-1 2 0,0 2-2 16,-2-4 3-16,3 2-1 0,-1-1-2 16,-1 0 2-16,-1 0-1 0,-1-2 1 0,1 2-1 15,-3-2-1-15,-1-2 0 0,-3 2-1 16,-2-2 1-16,-1 0 1 0,-1 0 0 0,1-1 1 16,-2 1 2-16,-2 0-1 0,0-1-1 15,0 1-1-15,-2 2 1 0,2 0-2 0,0 0 0 16,5 2-2-16,1-1 4 0,3 3-6 15,5-3-6-15,1 0-12 0,3 2-11 0,4-1-25 16,6 0-26-16,1-2-45 0,2 0-109 16,3-1-78-16,3 0-31 0,9-4-3 15,1-1 15-15</inkml:trace>
  <inkml:trace contextRef="#ctx0" brushRef="#br0" timeOffset="2598.4082">16911 9892 125 0,'2'-5'283'0,"1"1"23"15,-2 0 13-15,3 1-98 0,-3 0-76 16,2 1-43-16,-1 0-23 0,-1 1-14 0,-1 1-7 16,0 1 5-16,0 3-3 0,0 2-3 15,-1 1 1-15,1 4 0 0,-5-1-4 0,4 2-10 16,-1 2-5-16,0-1-1 0,-1 2-5 15,0 0-3-15,0-1-4 0,0 2-3 16,-1-3-4-16,1 1-2 0,2-1-4 0,-3-2-4 16,0-2-3-16,2 0-1 0,1-1-1 15,-1-2-4-15,2-3-4 0,-1-1-5 0,1 0-20 16,1-2-35-16,1-2-48 0,-1 0-85 16,5-1-123-16,-1-2-61 0,5 2-15 15,1-4 13-15,3-2 41 0</inkml:trace>
  <inkml:trace contextRef="#ctx0" brushRef="#br0" timeOffset="2993.9834">17197 9923 91 0,'2'-2'307'16,"-4"0"26"-16,-1 1 16 0,0 1-70 15,-2 1-104-15,-1 4-68 0,-1-3-34 0,-2 5-19 16,-1-1-7-16,2 3-6 0,-1 0-2 15,0 0-6-15,1 1-6 0,0 1-10 16,0 1-5-16,3-3-1 0,0 2-4 0,2 0 1 16,0-1 0-16,1 0-1 0,2-2-1 15,2 2-2-15,0-3-2 0,1 1 0 16,2-2-2-16,1-2 0 0,3 1-2 0,2-2-1 16,-1 0 0-16,2 0 0 0,-2-2-1 15,1-1 3-15,0 0 0 0,-3 0 2 0,0-1 0 16,0-2 0-16,-4-2 3 0,1 0-3 15,0 1 0-15,-3-2-1 0,-1 0-1 0,-2 1 1 16,-1-2-1-16,-3-1 0 0,0 3 1 16,-5-2 0-16,0 0 2 0,0 0-1 15,0 3 0-15,0-1 2 0,5 1-3 0,-1 2 0 16,3 0 0-16,-2 2-4 0,4 0 1 16,1 2-8-16,1 0-15 0,2 2-29 0,0-3-34 15,0 3-75-15,1 0-113 0,0-1-54 16,1 1-17-16,2-3 11 0,0 1 24 0</inkml:trace>
  <inkml:trace contextRef="#ctx0" brushRef="#br0" timeOffset="3426.5363">17464 9966 66 0,'4'-4'256'0,"-3"2"24"0,2 0-16 16,-3 1-44-16,-3 1-67 0,0 0-45 16,-2 1-28-16,0 1-13 0,-3-1-7 0,-1 2 4 15,0 2 5-15,-3-1 9 0,2 1 1 16,-2 2 0-16,3 1-3 0,-2-1-11 0,3 1-12 16,0 2-14-16,0 1-9 0,2-1-8 15,1-1-6-15,2 3-3 0,1-1-4 0,-1 1-2 16,3-2-3-16,3 1 0 0,-1-3-2 15,1 0-1-15,2 0 1 0,0-2-3 16,2 0 1-16,-2-2-3 0,3-2 1 0,0 1-2 16,1-3 1-16,-1 0-3 0,0-2 3 15,-1 1-1-15,0-5-1 0,-2 4 2 0,0-2-2 16,-2-2 4-16,-3 1-1 0,3-2 1 16,-4-1 2-16,-1 1-1 0,1-2 2 0,-3 1-2 15,-1 0 0-15,1 3-2 0,-2 0 0 16,1 2-1-16,-1 0-1 0,2 1-1 15,-1 2-6-15,2 0-10 0,2 2-16 0,1 1-21 16,0 0-36-16,1 0-32 0,4 1-80 16,-2-1-96-16,1 2-40 0,2-2-4 0,2-3 15 15,3 2 30-15</inkml:trace>
  <inkml:trace contextRef="#ctx0" brushRef="#br0" timeOffset="3684.1998">17654 10005 156 0,'3'0'291'15,"-1"0"11"-15,2 0 12 0,0 1-119 0,-3 1-82 16,4-2-40-16,0 3-15 0,0-2 1 16,1-1 5-16,3 1 5 0,1-1-1 15,0 2-10-15,2-2-7 0,-1 0-16 0,2 0-10 16,1-2-10-16,-1 2-8 0,1-1-3 15,-1 1-2-15,-1-4-4 0,-1 4-2 0,-1-2 1 16,-1-1-10-16,-1 1-16 0,-2 0-24 16,-2 0-28-16,-1 0-42 0,-2 0-83 0,-4-1-79 15,-3 3-33-15,-1-2 1 0,-1 1 16 16</inkml:trace>
  <inkml:trace contextRef="#ctx0" brushRef="#br0" timeOffset="4073.9654">17722 10011 251 0,'0'1'296'0,"-1"0"14"0,-1 1-32 0,-1 1-97 16,-2 2-60-16,0 0-32 0,-3-1-12 15,1 1-5-15,-1 2-5 0,0-1-5 0,1 0-12 16,2-2-16-16,-1 2-12 0,3 1-9 16,3-4-8-16,0 2-2 0,2 0-3 15,1-1 0-15,5-1 0 0,-4 0 0 0,4 0 5 16,0-1 0-16,2-1 0 0,-1 2 2 0,-1-1-1 15,5-2 0-15,-4 1-2 0,3 1 1 16,-2-2 1-16,1 1-5 0,-1 0 2 0,1 1-3 16,-3 0 0-16,-2-1 1 0,1 2 3 15,-1 0 2-15,-2 2 1 0,-2-1 7 16,1 1 1-16,-1 2 3 0,0 0-3 0,-1 0 2 16,1 2-3-16,-1-2-1 0,-1 0-2 15,2 1-4-15,-2-1 2 0,-2-2-3 0,1 2 4 16,-2-2-1-16,-4 1-1 0,1-1 1 15,-3-3-4-15,-3 2 1 0,0-3-3 16,-1 1-2-16,0-2-1 0,-1 0-1 0,3-2-11 16,5 1-14-16,0 1-26 0,3-2-29 15,3 2-33-15,1 0-50 0,2 0-80 0,2 2-70 16,-2-1-23-16,3 2 8 0,7-4 19 0</inkml:trace>
  <inkml:trace contextRef="#ctx0" brushRef="#br0" timeOffset="4569.9903">18143 10169 169 0,'14'-2'258'0,"-5"-2"17"0,1 3-32 16,-2 0-77-16,-1-2-47 0,-2 1-26 0,-1 1-8 16,-3-1 1-16,1 2 1 0,-2-2 5 15,0 2-7-15,-2 2-5 0,1 0-3 0,-6 1-7 16,1 2-5-16,-3 0-8 0,-3 1-4 15,0 1-5-15,-1 1-11 0,0 0-11 0,3-2-6 16,-2 1-8-16,4-1-4 0,-3-1-3 16,5-1-1-16,1 1-1 0,0-1-3 0,1-1 0 15,-1-1 0-15,4 1-6 0,-1-2-4 16,2 0-2-16,0-1-8 0,0 0-9 0,0 0-7 16,2-2-11-16,-1 0-11 0,4-1-16 15,-4 0-11-15,1-1-10 0,-1-1-6 16,-1-1-9-16,0 0-14 0,-1-1-27 0,-2-1-23 15,-2 2-6-15,2 0 10 0,1 0 46 16,1 4 71-16,1-3 79 0,1 1 59 0,-1 2 38 16,2-2 18-16,0 3-13 0,-1 1-32 15,4-1-21-15,-4 1-7 0,1 0 6 16,-1 1 5-16,3-1 4 0,-3 1 3 0,2-1 4 16,-1 4-9-16,0-2-8 0,-1 3-15 15,2 0-13-15,-1-3-14 0,0 4-11 0,2 1-7 16,-1-1-3-16,0 1-5 0,2 1-3 15,0-2-1-15,2 1 1 0,2-1-3 16,-5 2-2-16,4-2-3 0,1 0-4 0,0 0-16 16,0 0-27-16,-1-2-33 0,2-1-40 15,2 0-84-15,-5 2-95 0,1-1-37 0,1-2-7 16,2-1 21-16,0-1 32 0</inkml:trace>
  <inkml:trace contextRef="#ctx0" brushRef="#br0" timeOffset="4987.9635">18346 10234 145 0,'0'-4'298'16,"0"-2"21"-16,-1-2 17 0,1 4-103 15,1-1-80-15,-1 1-51 0,2 1-31 16,0 0-21-16,1-2-15 0,0 3-9 0,4-1-12 16,-3 2-4-16,5 0-6 0,-2-1-1 15,3 2-3-15,-4-2 0 0,5 2 0 0,-3-1 0 16,0 1 0-16,-1 0 0 0,0 0 0 15,-2 0 0-15,-1 0 1 0,0 1 5 0,-3 1 7 16,2 1 7-16,-3 0 6 0,0 0 5 16,-1 2 4-16,-1-1-1 0,-1 2-10 0,1 2-5 15,-1 0-5-15,-2-1-7 0,2 2-4 16,-2 0 0-16,-1 1 1 0,0-1-2 16,1 2-1-16,0-2 0 0,0 0 1 0,-2 0-2 15,2-2 0-15,2 0 0 0,-2-2 0 16,2 1 0-16,1-1 0 0,-1-3 0 0,3 1-2 15,0-1 1-15,0 2 1 0,0-3 0 16,3 0 0-16,1 1 0 0,-1-1 0 0,2-1 0 16,1 2-1-16,1-2 0 0,2 0 0 15,0-2-3-15,0 2 0 0,3-1 3 0,-1-1-4 16,3 2 3-16,-1-2-6 0,1-2-13 16,-2 1-25-16,0 0-29 0,0-2-39 15,-1 3-89-15,2 1-89 0,-5-1-40 0,1 0-4 16,4 1 19-16</inkml:trace>
  <inkml:trace contextRef="#ctx0" brushRef="#br0" timeOffset="5694.6374">18737 10257 182 0,'6'-3'277'16,"-1"0"20"-16,0 0-24 0,-3-1-83 15,-1 3-55-15,-1 0-32 0,2 1-12 16,-2 0-1-16,0 0 4 0,-2 0 0 0,2 1-5 15,-3 0-9-15,-2 3-13 0,0-1-14 16,-2 3-15-16,0-1-10 0,-1 2-8 16,0-1-7-16,-1 0-7 0,1 1 0 0,2-1 0 15,-1 0-4-15,0 0 1 0,2 0 0 16,2-1 0-16,-1 1 0 0,3-3-3 0,-1 1 1 16,2-3 1-16,0 1-1 0,0 0-1 15,2-1 0-15,-1 0 0 0,3 1 2 0,1-1-1 16,-2 1-1-16,4-2 0 0,-2 0-1 15,1 2 1-15,1-2 0 0,-1 0-2 16,3 0 2-16,-1 0 2 0,1 0-1 0,0 0-1 16,-3 0 0-16,2 2-1 0,0-2-1 15,3 0 2-15,-5 1 0 0,2-1-1 0,-1 1 1 16,0-1 0-16,-2 0-2 0,2 0 2 16,-1-1-1-16,0 0 1 0,4 1 0 0,-1-2-2 15,-1 0-1-15,5 0 2 0,-5 2 0 16,1-1-3-16,-2 1 2 0,0 0-1 0,0 0-1 15,-6 0 0-15,2 0-3 0,-1 0-1 16,-2 0-8-16,0 0-4 0,0 0-10 0,-2 1-4 16,1-1-10-16,-2 0-3 0,-1 2-3 15,0-2 2-15,-2 0-2 0,3 2 2 16,-1-2 2-16,-1-2 0 0,2 2 1 0,0 0 2 16,0-2-1-16,0 2 2 0,-2-1-3 15,4-1-2-15,-3 2-4 0,3-1-1 0,-1 1 3 16,-1-1 3-16,3 1 10 0,0-2 11 15,0 0 19-15,0 1 15 0,0 0 13 16,3-2 9-16,-3 0 12 0,2-1 4 0,-1 2 0 16,1-2-1-16,0-1 0 0,-2 3 2 15,1-3-2-15,-1 3 2 0,0-3 1 0,5 1 5 16,-5 2-2-16,0-1 2 0,1 2 2 16,-1-2 2-16,2 0 3 0,-2 3-2 15,0-2-3-15,0 1-7 0,0-1-8 0,-2 2-8 16,2 2-10-16,-1 1-8 0,-4 0-4 15,2 1-5-15,0 4 1 0,-2 0-3 0,2 3 1 16,0 1-5-16,-2 1 0 0,2 1 0 16,-1 1-3-16,0 2-16 0,2-1-37 15,2 1-54-15,0 1-164 0,-3-1-86 0,-2 3-43 16,2-5-11-16,2 2 24 0</inkml:trace>
  <inkml:trace contextRef="#ctx0" brushRef="#br0" timeOffset="10472.1908">8912 2730 47 0,'-1'1'255'0,"-1"-1"17"0,1 1 6 0,1-1-80 16,0 0-88-16,0 0-53 0,-2 2-30 0,2-2-13 16,0 0-7-16,0 0-2 0,0 2-2 15,0-2-1-15,0 0-1 0,0 0 3 0,0 0-3 16,0 0 1-16,-2 0-1 0,2 0 3 0,-1 0 1 15,-1 1-1-15,1-1 1 0,-3 2 1 16,1-1-2-16,-2 1 0 0,-1-1-2 0,2 2 3 16,-1-3 0-16,0 3 1 0,0 0 2 15,0-1 0-15,2 1 0 0,-3 0-3 0,1 0-1 16,0 1-1-16,1 0-1 0,0 1 3 0,0 0-3 16,-1-3 3-16,-1 4 1 0,1 1 1 15,0 0 1-15,-3 0 2 0,-1 4 4 16,-1 3-1-16,1-3-7 0,-4 6 0 0,2 0-4 15,-2 1 0-15,-1 1 6 0,1 2 4 0,0 0 8 16,-2 2 6-16,1-2-1 0,-2 0 3 16,2-2-6-16,0 2-5 0,-2-2 2 15,3 3-3-15,0-3-1 0,-1 0-2 0,0 0-3 16,2 0 1-16,0-1-4 0,-2 3-2 16,3-2-2-16,1 4 1 0,-3 0-2 0,1 3 2 15,-2-3-1-15,3 4 2 0,0 0 1 16,-2 1-2-16,2-1 3 0,2-1-2 0,-2 3-7 15,0-2-4-15,1 1-4 0,-1 1 1 16,2-4 0-16,-1 2-2 0,-1-1 6 16,3-1 3-16,-2-1 4 0,1 2 0 0,1 0 1 15,-3-1 4-15,0 0 6 0,2 4 1 16,-3 0 4-16,0 3-3 0,1 3-6 0,-2 1-9 16,1 1-4-16,-1 0-4 0,-1 1-1 15,1 1 1-15,2-1 6 0,-2-1 4 0,2 1 3 16,-3-1-2-16,3 2 3 0,1-1 2 15,-2 1 2-15,2-3 3 0,-1-2 0 0,2 0 0 16,-1 2-1-16,1-2 0 0,-2 2-6 16,1 1 1-16,2 2-2 0,-3 3 0 15,0 0 0-15,1 1 0 0,0 0 0 0,0-2-2 16,2 2 2-16,-1 0 0 0,1 1-1 16,0 1 1-16,3-1 2 0,-3 0 0 0,2 0 0 15,0-2 1-15,-1 0 1 0,2-2 0 16,1 1 0-16,-4-1-1 0,5 1 2 15,-2-2-3-15,0 1 1 0,2-3-2 0,-2 3 2 16,-1-3-1-16,3 1 0 0,-2 2-2 16,2 0 3-16,-2 3 0 0,0 0 2 0,2 2-2 15,0-1 1-15,1 1 0 0,-2-2 0 16,2 4-1-16,1-1 0 0,1 2-1 0,1-3-2 16,1 0-1-16,2-1-2 0,1-4 1 15,0-2-1-15,0-1 1 0,-2-1-2 16,0 2-1-16,2-2 5 0,-3 0-1 0,-1 0 2 15,2 0-1-15,-3 0 2 0,0 0-1 0,0 1-3 16,-3-1-1-16,3 0-3 0,-1 0 1 16,1 3-1-16,1-3 0 0,-1 2-1 15,3-3 2-15,0 0 0 0,2 0 0 0,1-1 5 16,1 0-2-16,2-2 1 0,1 1-1 16,-1-1 1-16,2-1-1 0,0 0 1 0,-1-3 1 15,4-1-1-15,-3 1 2 0,2 2-1 16,-1-1-1-16,1-1 0 0,-2 1-3 0,2 1 1 15,-2-2-2-15,3-1 1 0,-3 2 1 16,2-3 1-16,-2 2 0 0,2-3 2 0,-1-1 1 16,1 1 1-16,2-3-3 0,-2-1 0 15,0-2-1-15,-2-1-3 0,-1-1 1 0,0-2-1 16,-2 0 1-16,0-3-1 0,-1 0 0 16,0-2 1-16,0 1-2 0,-2-4 1 15,-1 2 0-15,1-1 1 0,0-2-1 0,-2 0 0 16,2 0 2-16,-2-2-2 0,0 1 0 15,0-1-2-15,-1 1 6 0,1-3-4 0,0 2 0 16,-1 0 1-16,1-1 2 0,0 2-3 16,0-2 0-16,0 0 0 0,-1-2 0 15,-1 2 0-15,1-1-4 0,0 2-3 0,-1-2-8 16,1-1-31-16,-1 1-48 0,-4-1-103 16,0-1-117-16,1-1-59 0,4-2-26 0,1-3 13 15,0 1 39-15</inkml:trace>
  <inkml:trace contextRef="#ctx0" brushRef="#br0" timeOffset="11179.9198">8365 8167 159 0,'0'-3'281'0,"0"0"16"0,-2 1 5 16,2 1-122-16,0 1-83 0,-4 1-45 16,2 3-23-16,-2-2-12 0,-3 3-7 0,2 1 0 15,-3 1-2-15,1 2 0 0,0-1 0 16,-1 3-2-16,0-1 2 0,-2 4-3 0,0-2 1 15,0 3-2-15,-4-1 3 0,1 5 1 16,-2-1 4-16,-1 4 5 0,-3 4 1 0,-3 1 4 16,1 1-2-16,-4 1-1 0,-2 1 0 15,-3-2-4-15,3 2-2 0,-1-1 3 16,3 1 3-16,4-3 1 0,0 1 1 0,5 2 4 16,2-1 1-16,3 2 3 0,0 2 8 15,3 0 8-15,2 3 1 0,3 1 2 0,1 1 6 16,0 1-6-16,2 0-8 0,0 5-8 15,0 1-6-15,0 0-5 0,0 0-5 16,2-2-4-16,-2-1-4 0,3-3-2 0,-1 0-3 16,1-3 3-16,2 2 0 0,1-2 4 15,2 0 7-15,0 0 0 0,3-1 4 0,0-1-3 16,-1 0-2-16,-1-2-3 0,2-1-3 16,-3-1-6-16,0-2 1 0,0 1-1 15,1-4-1-15,-4 0-2 0,1-4 1 0,-2-1 1 16,-1-2 0-16,0-4-2 0,0-1 1 15,0-2-2-15,-1-3-2 0,-1-1-3 0,2-2-7 16,-1-2-13-16,1-2-27 0,2-2-47 16,-5-2-99-16,3-5-125 0,-3-1-63 15,2-2-24-15,0 0 9 0,-4-6 36 0</inkml:trace>
  <inkml:trace contextRef="#ctx0" brushRef="#br0" timeOffset="15740.3456">20263 3766 182 0,'-2'2'308'0,"1"-4"18"0,-1 2 13 0,4 0-109 16,-2 0-77-16,1-2-47 0,2 2-26 15,2-1-9-15,2 1-10 0,3 0-11 0,0 0-12 16,1 0-9-16,0 0-5 0,-1 0-4 15,-2 0 1-15,-1 0-1 0,1 0 4 0,0 0 1 16,0 0-2-16,3-1-4 0,0 0 0 16,1 1-6-16,0-2-3 0,1 0-5 15,-1 1-1-15,1-2-1 0,-3 3-3 0,0-3 0 16,-1 1-5-16,-1 0-9 0,-2 2-16 16,1-1-33-16,-3 1-33 0,-3 0-41 0,3-2-59 15,-4 2-101-15,-4-1-43 0,-1 0-1 16,2-1 18-16,-3-1 31 0</inkml:trace>
  <inkml:trace contextRef="#ctx0" brushRef="#br0" timeOffset="16086.8282">20389 3675 18 0,'0'0'233'0,"0"0"20"0,0 0-15 15,0 0-38-15,0 0-53 0,0 1-42 0,0-1-21 16,0 2-10-16,0-1-5 0,0 1-2 15,0-2-8-15,-1 0-10 0,1 1-8 0,-2 1-8 16,2 2-2-16,-1 1-1 0,1 1 2 16,-4 2 9-16,4 2 2 0,-1-2 5 15,-1 2 3-15,2 1 3 0,-1 2-3 0,1-1-1 16,-2 3-2-16,2-2-8 0,0 2-9 16,0-1-5-16,0 1-10 0,0-2-4 0,0-2-3 15,0-1-3-15,0 1-2 0,0-4-1 16,0-1 1-16,0-1-1 0,0 0-1 15,0-3 0-15,0 1-2 0,0 0 0 0,0-1-2 16,2-1-1-16,-2 1-4 0,1-1-2 16,2 3-3-16,1-3-13 0,2 0-14 0,0 0-20 15,4-1-21-15,-1-1-25 0,3-1-26 16,-2-2-53-16,-2 0-90 0,0-1-46 0,-1 0-10 16,2-5 6-16,1 1 23 0</inkml:trace>
  <inkml:trace contextRef="#ctx0" brushRef="#br0" timeOffset="16506.8795">20584 3795 245 0,'2'0'282'15,"-1"0"16"-15,-1-2-41 0,0 2-100 16,0 0-56-16,0 0-37 0,0 2-20 16,0-2-1-16,-1 1 6 0,1 5 11 0,-2-1 11 15,2 2 8-15,0 1 8 0,-2-1-5 16,2 2-7-16,-1-1-9 0,-1 2-7 15,1-2-9-15,1 2-9 0,-2 0-7 0,0-3-9 16,2 0-8-16,0-1-6 0,0-1-5 16,0-1-2-16,0 1-2 0,-1-2-2 0,1 0 0 15,0-2 0-15,0 1 0 0,0 0 2 16,0-2-2-16,0 0 0 0,0 1 2 16,0-1 0-16,0 0-1 0,0-1 0 0,0 1 2 15,0-2-2-15,0-1 1 0,0 0-2 16,0-2 4-16,0 0 0 0,0-3-1 0,1 0 1 15,-1 2 3-15,4-1 2 0,-4 0 3 16,3 0-4-16,0 1 3 0,0 0-3 0,3-1 1 16,1 1-5-16,-3 0-2 0,5 0 1 15,-2 1-1-15,-1 1-2 0,2-1-2 16,-3 1-1-16,3 1-3 0,-2 0-1 0,1 1 1 16,-4 1-4-16,2-1-8 0,-2 0-12 15,0 2-21-15,2 0-31 0,-1 0-45 0,-1-1-89 16,-3 1-106-16,5 0-50 0,2 0-12 15,2 0 18-15,0-1 35 0</inkml:trace>
  <inkml:trace contextRef="#ctx0" brushRef="#br0" timeOffset="17078.068">20862 3841 57 0,'5'0'279'0,"-4"2"19"15,-1-4 13-15,3 2-67 0,-3-1-85 16,2-2-59-16,-2 1-24 0,0-1-11 0,0 3-2 15,0-1 2-15,-2-2 2 0,1 1-1 16,-1 1-1-16,1-1-6 0,-5 1-5 0,-1 1-9 16,1-2-5-16,-1 2-12 0,-2 0-8 15,0 0-6-15,2 2-3 0,-1-1-4 16,1 1-1-16,0 1-1 0,1 0-1 0,-1 1 0 16,-2 2-2-16,1-1 2 0,2 2-2 15,-1-1 4-15,3 2-2 0,-2-1 1 0,1-1 0 16,3 2 0-16,1-3 3 0,1 0 1 15,0 0 4-15,1-1-2 0,1 1 2 16,-1-1-1-16,3-2-2 0,0 1-4 0,1 0 1 16,0-2-3-16,-1 3-1 0,3-3 0 15,-1 0-1-15,0 0 0 0,-3 1 0 0,2-2 1 16,-2 0-2-16,2 0-1 0,-1-2 0 16,3 0 0-16,-1-3-1 0,1 1 0 0,1-1 1 15,1 0 0-15,1-3 1 0,-4 0-2 16,2 1 2-16,1-1 0 0,-1 1-1 0,-3 1 0 15,2 0 4-15,-6 0-1 0,2 1 3 16,-1 1 0-16,1-1 0 0,-6-1 4 0,3 3-1 16,-2 0-1-16,2 0 0 0,0 0-1 15,0 2-1-15,0-1-2 0,0 0-2 16,0 2 1-16,0 0-1 0,0 2 1 0,-1 0-1 16,-1 2-2-16,2 2 0 0,-1 0 0 15,1 0 0-15,-2 0 0 0,2 3 0 0,-2-4 0 16,2 2 0-16,0-1 0 0,0 2 0 15,0-2 0-15,0-1 0 0,0 2 0 16,2-1 0-16,0-1-1 0,-1 2-4 0,1-3-5 16,-1 1-16-16,4-3-25 0,-2 2-32 15,0-4-29-15,4 0-38 0,-1 0-45 0,0-2-76 16,0-1-59-16,-1 1-18 0,2-2 12 16,-3 0 23-16</inkml:trace>
  <inkml:trace contextRef="#ctx0" brushRef="#br0" timeOffset="17315.8716">21008 3877 37 0,'0'0'285'0,"0"2"30"16,1-2 20-16,-1 0-54 0,0 1-75 15,0-1-53-15,0 0-34 0,0 0-18 16,0 2-5-16,0-2 0 0,0 3-7 0,0 0-7 16,0 1-11-16,0-1-14 0,0 3-8 15,0-1-16-15,0 1-10 0,0-2-8 0,0 2-6 16,0 1-2-16,0-4-2 0,0 2-4 15,0 0-1-15,2-1 0 0,0-1 0 16,-2-2-4-16,0 3-2 0,0-3-12 0,1-1-17 16,-1-1-29-16,0-1-47 0,2-2-58 15,-5-1-142-15,-1-1-65 0,-1-1-28 0,9-2 11 16,-1 0 34-16</inkml:trace>
  <inkml:trace contextRef="#ctx0" brushRef="#br0" timeOffset="17477.9414">21104 3782 135 0,'0'-2'298'0,"0"1"21"0,0-3 21 16,-1 3-85-16,1-2-84 0,0 1-45 0,-2 1-26 15,2-1-18-15,0 2-20 0,0-2-20 16,0 4-19-16,0-2-17 0,0 2-31 0,0 1-41 16,2-2-58-16,-6 2-124 0,3-1-73 15,1-2-30-15,0 0 0 0,0 0 26 0</inkml:trace>
  <inkml:trace contextRef="#ctx0" brushRef="#br0" timeOffset="17969.902">21112 3871 135 0,'1'4'244'0,"-1"-2"10"0,2 1-12 0,-1-1-73 16,-1 1-40-16,0-2-16 0,2 2 0 15,-2 0 9-15,0-2-6 0,0 2-4 16,0 4-13-16,0-3-9 0,0 1-12 0,0 1-15 15,0 0-12-15,0 0-10 0,0 1-8 16,2 2-8-16,-1-3-5 0,-1 2-5 0,2-4-2 16,0 2-4-16,-2-1-2 0,0-2-3 15,0 0-1-15,0-2-1 0,0-1-2 16,0 2 0-16,1-1 1 0,-1-1 1 0,0 0 2 16,0 0 4-16,0 0 2 0,0 0 3 15,2 0 1-15,-2 0 4 0,0 0-1 0,0-1-3 16,1-1 0-16,-1-2-3 0,4-1-4 15,-3-1-1-15,1 0-4 0,1 0 0 16,1-3 1-16,1 2-3 0,2-2 0 0,-3 1-1 16,4 0 0-16,-3 3 0 0,3-1-1 15,-2 1 1-15,-1 2 1 0,0 1 0 0,-2 1-1 16,-1 0 1-16,-1 1 0 0,4 0 0 16,-4 1-3-16,1 2 3 0,-1-2 1 15,3 4 2-15,-4 0-2 0,1 0 2 0,-1-2 0 16,0 4 0-16,0-3 0 0,2 2-2 15,-2 2 2-15,0-1 1 0,0-1-2 0,1 0-2 16,-1 0 2-16,0 2 1 0,0-2-2 16,2-2-1-16,0 2-1 0,-1-1 0 0,3-2-3 15,-1 1-2-15,3 2-8 0,-2-3-23 16,1-1-37-16,2-2-59 0,-2 0-99 16,-4-2-113-16,2 0-56 0,3-2-9 0,1 0 21 15,1-2 49-15</inkml:trace>
  <inkml:trace contextRef="#ctx0" brushRef="#br0" timeOffset="18192.3711">21434 3981 97 0,'2'0'291'0,"-2"0"27"0,0 0 26 15,0 0-66-15,0 0-67 0,0-2-36 0,0 2-18 16,0-1-12-16,0 1-18 0,0 0-23 15,0-2-24-15,0 1-28 0,0 1-20 0,0-2-15 16,0 1-7-16,0 1-4 0,0-2-6 16,0 0-16-16,0 0-31 0,0-1-54 0,-2-3-91 15,1 1-136-15,-1-1-69 0,2-1-25 16,0-2 12-16,2 0 43 0</inkml:trace>
  <inkml:trace contextRef="#ctx0" brushRef="#br0" timeOffset="18370.1766">21439 3826 48 0,'-3'0'289'0,"1"0"34"0,1-1 30 16,-1-1-35-16,1 2-84 0,-1-1-46 15,0 1-26-15,2-2-24 0,0 2-22 0,0 0-28 16,0 0-26-16,0 0-22 0,2 0-20 16,0 0-12-16,-2 0-20 0,0 0-29 15,1 2-59-15,-2-2-117 0,1 0-121 0,-7 0-58 16,6-4-21-16,-4 2 7 0,1-1 49 15</inkml:trace>
  <inkml:trace contextRef="#ctx0" brushRef="#br0" timeOffset="19572.21">21907 3672 185 0,'2'1'296'0,"0"1"14"0,-2-2 12 0,0 1-116 16,0-1-67-16,-2 0-33 0,0 0-14 15,1 0-8-15,-2-1-11 0,-1 1-11 0,0 1-15 16,-3-1-16-16,2 2-14 0,-2-1-3 15,2 1-3-15,-1-1-4 0,1-1 1 0,-2 2-1 16,0-2 0-16,2 1-1 0,0-1-4 16,0 0 1-16,4 0-1 0,-3 0-1 0,1 0-1 15,2 0 2-15,1 0-2 0,0 0-1 16,0 0 0-16,0 0 0 0,1 0-1 16,-1 0-1-16,2 0 2 0,-1 0 1 0,-1 0 0 15,0 0 1-15,0 0 2 0,0 0 2 16,0 0 1-16,0 0 1 0,0 0-2 0,0 0 3 15,0 3 1-15,0 2 1 0,0 1 5 16,0 1 2-16,0 1 5 0,-1 2 4 16,-1 1 0-16,1 0 1 0,-4 4-1 0,2-2-1 15,2 0-4-15,1 2-2 0,-2 0-4 16,0 2-1-16,2-2-3 0,-1 0-1 0,1 3-1 16,-2-2 2-16,2 0-1 0,-2 2-1 15,1 2-1-15,-1-2 1 0,-1 3-3 16,0-1-4-16,-2 1 2 0,-1 0-3 0,1-2 3 15,2-1 0-15,-2-1-1 0,4-2 5 0,-3-3-2 16,4 0-1-16,-1-2-2 0,2-2 0 16,-1-1-3-16,2-1-3 0,1-1-2 0,0 0 4 15,2-1-3-15,0-2 0 0,3 1 1 16,-2 1 2-16,0-2 1 0,3-1-1 16,-3 0 0-16,1 1 1 0,0-2-2 0,-2 0 2 15,1 1 0-15,2-1 2 0,-4 0-1 16,1 0 0-16,0 0 2 0,2 0-2 0,-3 0-1 15,5 0-1-15,-2 0 1 0,1 0 0 16,2 0 0-16,-3 0 0 0,1 2 0 16,0-2 0-16,3-2-9 0,-1 1-26 0,-2-2-44 15,1-2-75-15,0-1-154 0,-2-1-79 16,-1 1-36-16,-2 0 2 0,-3-3 36 16</inkml:trace>
  <inkml:trace contextRef="#ctx0" brushRef="#br0" timeOffset="20684.1936">22226 3846 137 0,'0'0'253'0,"0"3"14"16,0-3-25-16,0 0-74 0,0 1-44 15,0 0-17-15,0 1-6 0,0 1 1 0,0 0 9 16,-1 2 3-16,1 0-7 0,0 1-8 16,0 3-7-16,0-2-5 0,0 0-16 15,0 2-8-15,-2 0-10 0,2 2-9 0,0-1-13 16,-1-1-6-16,-2 2-6 0,1 0-8 16,1 0-1-16,-1 0-4 0,1-1-1 15,-1-1-3-15,0-1 0 0,2-1 0 0,0-1-2 16,-1-1 0-16,1-1 0 0,0 0 0 15,1-1-2-15,-1-1 0 0,0 0-2 0,2 0-5 16,-2-2-6-16,2 0-18 0,-1-2-34 16,1-2-44-16,-1 3-106 0,4-5-120 0,-2 2-54 15,3-2-19-15,2 1 16 0,0-1 38 16</inkml:trace>
  <inkml:trace contextRef="#ctx0" brushRef="#br0" timeOffset="21110.2115">22466 4035 209 0,'0'0'288'16,"-2"-1"21"-16,0-1-13 0,1 2-75 0,-1 0-53 15,2-2-22-15,-1 1-9 0,1 1-10 16,0 0-12-16,0 0-20 0,0 0-15 0,0-2-18 16,0 2-14-16,0 0-10 0,1 0-8 15,-1 0-7-15,0 0-7 0,2 0-7 16,-1 0-3-16,1 2-1 0,2-2-5 0,0 3 1 16,0-1 1-16,1-1 0 0,0 2-2 15,-2 0 0-15,2-1 0 0,-1 1 0 0,-2 1 0 16,0 0 0-16,-2 3 0 0,0-2 3 15,-4 1-2-15,2 1 0 0,-2 0 2 16,1 0-1-16,-2-1-2 0,1 0 0 0,-3 0 0 16,2-1 0-16,-1-1 0 0,2 1 0 15,-3-1 1-15,2-1-1 0,2 0-2 0,0 0-7 16,0 0-9-16,0-1-12 0,1 1-26 16,-1 1-35-16,2-2-40 0,-1-1-73 15,-1 3-117-15,0 0-52 0,1-3-12 0,2-1 16 16,2-3 36-16</inkml:trace>
  <inkml:trace contextRef="#ctx0" brushRef="#br0" timeOffset="21757.9821">22798 3882 237 0,'1'-3'296'0,"2"-1"13"16,-1 3-22-16,1 0-98 0,-2-1-59 0,-1 2-24 15,0-2-14-15,0 2-5 0,0 0-9 16,0 0-15-16,0 2-13 0,0 0-14 0,0 0-5 15,-1 2-5-15,-2 2 5 0,1 1 0 16,1 1 5-16,-2 3-2 0,-1-3-3 16,1 3-5-16,1-1-5 0,-1 0-2 0,2 1-8 15,-3-2-3-15,1 0-2 0,2-1-2 16,1-2 0-16,-3 0-2 0,3-2 3 0,3-1-1 16,-2 0 0-16,2 0 0 0,1-1 1 15,2 1-1-15,2-1 2 0,1 0 1 0,1 1 0 16,0-2 3-16,0 1-2 0,2 0 0 15,-3-2-2-15,2 0 1 0,-1 1-2 0,-1-1-3 16,4 2 1-16,-4-2 0 0,-1 0 1 16,0 2-2-16,1-2 0 0,-1 0-1 0,1 0 1 15,0 0-1-15,-5 0-1 0,1 0 0 16,2 0 1-16,-2 0-1 0,-1 1 0 16,2-1 0-16,1 0-2 0,-4 0-4 0,0-1-10 15,0 1-21-15,1-2-31 0,-3 0-40 16,2-1-46-16,-4 0-107 0,-1 0-85 15,-3 0-30-15,2-1 2 0,-2-1 29 0</inkml:trace>
  <inkml:trace contextRef="#ctx0" brushRef="#br0" timeOffset="21985.9155">22951 3937 193 0,'0'2'292'0,"-2"-1"21"16,1 2-23-16,-3 0-73 0,1 3-55 15,0 0-30-15,0 2-10 0,0 1 0 0,-2 0 1 16,5 1-6-16,-3 2-16 0,3-1-14 16,0-1-20-16,0 1-18 0,0-1-15 0,0-1-11 15,3 0-9-15,-3 0-5 0,5 0-5 16,-5-1-8-16,1-1-16 0,2-1-25 16,-3-1-37-16,2-1-54 0,-4-2-73 0,-1 0-122 15,2 0-56-15,1-2-14 0,0-3 21 16,4 0 39-16</inkml:trace>
  <inkml:trace contextRef="#ctx0" brushRef="#br0" timeOffset="22250.1221">23270 4062 127 0,'2'1'307'0,"-2"0"21"0,0 1 19 0,0-2-77 16,0 0-75-16,0 2-45 0,0-2-27 15,0 0-10-15,1 1-13 0,-1 1-15 0,0 1-22 16,2 2-19-16,-2-3-10 0,0 3-4 16,0 1-4-16,0-2-4 0,-2 0-1 15,1 1-4-15,1 1-4 0,-4-1-5 0,0-1-3 16,-1 2 2-16,0 0-5 0,1-1-3 16,-3 1-4-16,1-3-9 0,-3 1-18 0,2-1-39 15,1 0-56-15,-1-2-103 0,0 1-113 16,4 0-52-16,3-2-13 0,0 0 19 0,3 0 47 15</inkml:trace>
  <inkml:trace contextRef="#ctx0" brushRef="#br0" timeOffset="23635.7752">23640 3853 145 0,'5'-4'258'0,"0"-1"16"0,-1 1-15 16,0 1-89-16,-3 0-54 0,2 1-31 15,-3 2-13-15,0 0 1 0,0 0 1 0,-1 0-1 16,-2 3 1-16,-1 0 2 0,0 2-8 15,-3 1-10-15,0 1-5 0,-1 1-2 0,0 2-6 16,-1 0-3-16,2-1 2 0,-1 2 2 16,0 1 1-16,1 1-5 0,-2 0-6 0,5-1-6 15,-1 1-6-15,-2 1-9 0,6-1-4 16,-1 0-3-16,4-1-1 0,-1 3 0 16,2-4-1-16,1 0-2 0,2-1 1 0,2-1-3 15,0 0-1-15,0-1 0 0,1-4 0 16,0 2 1-16,0-3-1 0,-1-1-1 0,0-2 2 15,-1-2-1-15,0-1-1 0,-1-3 0 16,0 0 1-16,-1-2-1 0,0 0 0 16,-1-3-2-16,-2 1 0 0,-2-2 2 0,-2 0 0 15,-1 0 2-15,-3 2 1 0,-2-1 0 16,-1 3-1-16,-3 1-1 0,-2 1 0 0,5 1-1 16,1 1-2-16,0 2-4 0,3 4-4 15,2 0-14-15,2 3-20 0,2 1-34 16,1 0-47-16,1 0-85 0,2-1-117 0,2 1-53 15,1-2-12-15,0-1 16 0,0 2 37 16</inkml:trace>
  <inkml:trace contextRef="#ctx0" brushRef="#br0" timeOffset="23846.4857">23843 4061 135 0,'4'2'284'0,"2"1"18"16,-2-1 19-16,-1-1-101 0,-2 1-63 0,-1-1-31 15,0 1-7-15,-1-1 1 0,-1 3 6 16,1-2-9-16,-5 4-11 0,2 0-13 16,0 1-20-16,-3 1-20 0,2 1-20 0,1-1-16 15,-2 1-5-15,1 0-10 0,2 0-10 16,-1 0-27-16,1-2-42 0,2-1-70 16,-4 0-155-16,0-1-78 0,2-1-36 0,3-4-1 15,0 0 32-15</inkml:trace>
  <inkml:trace contextRef="#ctx0" brushRef="#br0" timeOffset="24727.8484">24097 3888 94 0,'-1'1'256'0,"1"-1"15"15,0 2-3-15,0-2-71 0,0 1-44 16,0-1-24-16,0 0-12 0,0 0 2 15,0 0 2-15,0 1-2 0,0 1-8 0,0-1-9 16,0 4-13-16,0-2-11 0,0 0-15 16,0 2-15-16,0-3-14 0,0 2-8 0,0 0-7 15,0-1-8-15,0 2-4 0,0 1-2 16,0-2 0-16,-2 2-3 0,1 2-2 16,1-1 0-16,0 2 0 0,0 2 0 0,0-1-1 15,0 1 0-15,-2 1 1 0,2-1-3 16,0 2 2-16,-2-3 0 0,2 3 0 0,0-5 0 15,0 2-1-15,0-2 4 0,0 1-2 16,0-1 0-16,0-2 0 0,0 0 1 0,0-2-1 16,0 1 0-16,2-1 1 0,-2-1-1 15,2 0-1-15,-2-1-2 0,3-1-7 16,-2-1-20-16,2 0-32 0,0-3-40 0,2 0-48 16,-2 0-112-16,0-1-93 0,1-1-36 15,1-1 6-15,4-3 27 0,-1 0 37 0</inkml:trace>
  <inkml:trace contextRef="#ctx0" brushRef="#br0" timeOffset="25106.7647">24266 4006 52 0,'3'-4'273'0,"-1"1"28"15,0-3 15-15,-1 1-65 0,1-1-83 16,0 3-46-16,-2-1-30 0,1-1-15 0,1 1-8 16,-2 1-10-16,1 0-13 0,-1 1-8 15,3 1-12-15,-1-1-10 0,-1 1-7 16,-1-1-5-16,3 2-2 0,1 0-2 0,0 0-2 15,3 2 2-15,-1-1-1 0,2 1 1 16,-2 1 0-16,1 0 0 0,-2-2 0 0,-1 3 0 16,2 0 1-16,-1-1-1 0,0 1 3 15,-2-1-2-15,0 2-1 0,1-1 0 0,-3 4 2 16,1-2 5-16,-1 3 2 0,-1-2 3 16,0 4 1-16,-3-1 5 0,2 2 0 15,-3 0 0-15,0 1 0 0,-1-2-1 0,-2 1-1 16,1 0-2-16,0-1 1 0,1-1-4 15,0-1-1-15,2 0-4 0,1-3 2 0,1-1-4 16,-1-1 0-16,4-1 0 0,-1 0 3 16,1-2-1-16,1 1 0 0,4 0 1 0,-2-1-2 15,4-1 0-15,-1 0-5 0,0 0-4 16,1 0-7-16,4-1-18 0,-2 1-31 0,1-2-36 16,1 0-69-16,-2 2-124 0,3 0-61 15,-1 0-18-15,4-1 12 0,0-2 27 16</inkml:trace>
  <inkml:trace contextRef="#ctx0" brushRef="#br0" timeOffset="25324.7952">24601 4161 89 0,'2'1'286'0,"0"-1"23"0,-2 2 22 0,0-2-73 16,1 0-68-16,-1 0-42 0,0 0-19 15,-1 3-6-15,1-3-6 0,0 0-12 0,-2 2-13 16,0 0-16-16,1 2-18 0,-1 1-10 15,-1 1-15-15,0 0-10 0,-2 0-9 16,1 0-5-16,0 1-3 0,0 0-5 0,-1-1-3 16,1 0-13-16,0 0-15 0,-1-2-29 15,2 1-42-15,0-1-55 0,-3 1-114 0,1-2-90 16,-2-2-33-16,7-1 4 0,0 0 27 0</inkml:trace>
  <inkml:trace contextRef="#ctx0" brushRef="#br0" timeOffset="25974.6883">24734 3957 151 0,'4'3'255'16,"-4"-2"18"-16,0 1-16 0,0-1-69 15,0 1-36-15,0 2-7 0,-2 1-10 0,0 2 3 16,1 2-5-16,-1 2-10 0,-1 1-16 0,1 1-23 15,1 1-8-15,1-1-13 0,-2 1-12 16,2-2-13-16,2 0-9 0,-2 0-8 0,1-2-7 16,1-1-3-16,0 0-4 0,1-1-2 15,2-2-5-15,-4-2-4 0,2 2-5 0,2-3-18 16,-2-1-35-16,-2-2-45 0,3-2-50 16,-4 2-133-16,3-4-83 0,0-1-31 15,5 1 11-15,1-2 31 0</inkml:trace>
  <inkml:trace contextRef="#ctx0" brushRef="#br0" timeOffset="26355.8532">24945 4105 206 0,'0'2'299'0,"3"-2"21"0,-3 0-14 16,0 1-90-16,0-1-65 0,-2 0-31 16,2 0-17-16,0 0-6 0,0 0-10 15,0 0-9-15,-1 2-15 0,1-2-9 0,0-2-13 16,-4 1-5-16,3-1-4 0,-4 1-6 15,-3-3-6-15,2 0-8 0,-2 0-4 0,1-2-4 16,-2 1 0-16,5 1-1 0,-3-2 1 16,2 1 1-16,4 0-3 0,-3-3 1 0,3 1-3 15,1 2-2-15,1-1-5 0,3-2-4 16,-1 2 0-16,2 2-3 0,1-1 0 0,3 2 2 16,-1 3 5-16,-1-2 0 0,-1 1 4 15,2 1 1-15,-4 1 2 0,1 1 0 0,-1-2-1 16,-1 3 2-16,0 2 2 0,-1 1 4 15,-1 1 7-15,-2 4 6 0,-1 1 7 0,-1 1 3 16,-4 1 3-16,1 2-4 0,-2 1-2 16,2-1-8-16,1 1-7 0,0-2-5 15,0 1-2-15,2-2-2 0,0-1-2 0,0-1-5 16,0-3-6-16,2 0-20 0,1-1-35 16,-2-2-58-16,-1 0-126 0,1-2-105 0,2-4-49 15,5 2-15-15,1-4 23 0,7 1 47 16</inkml:trace>
  <inkml:trace contextRef="#ctx0" brushRef="#br0" timeOffset="30182.0838">8098 2907 133 0,'1'0'263'16,"1"0"11"-16,1 1 5 0,-3 1-123 0,2-2-75 15,1 3-41-15,0-2-20 0,2 1-8 16,-1-1-5-16,1 2-2 0,0-2-1 0,2 3 0 16,2-1 1-16,0 0 0 0,1-1 1 0,2 3 2 15,3-2 6-15,2 2 4 0,2-2 3 16,3 1 2-16,3-1 3 0,4-2-3 16,1 1-2-16,3 0-2 0,2-2 2 0,1 1 3 15,1-1 3-15,1 2 2 0,1-2-1 16,-1 0 4-16,0 0-3 0,-1 2-5 0,-1-1-3 15,-2-1 2-15,0 0 2 0,-3 0-1 16,1 0 3-16,-4 0 4 0,1-1 1 16,-5-1-1-16,1 0-2 0,-3 1-4 0,-1-1 0 15,-4 2-5-15,-1-2-4 0,-2 2-2 16,-1-1 0-16,-1 1-3 0,1 0-3 0,1-1-3 16,-1 1 2-16,3 1-3 0,-2-1 0 15,2 0-2-15,-2 1 1 0,2 1-1 16,-5 0-2-16,3-1 1 0,-3 1-1 0,-1 0 0 15,1-1 0-15,-3 0-2 0,0 1 1 16,-2-1 0-16,3 1-1 0,-4-1 2 0,0-1 0 16,-2 1 0-16,0-1 0 0,-1 0 0 15,1 2 0-15,-3-2 0 0,0 0 3 0,0 0 0 16,0 0 3-16,-1 1 6 0,-1-1 6 16,0 0 2-16,1-1 2 0,-1-1-2 0,-3 2 1 15,0-1-6-15,-2 0-7 0,-1-1-2 16,3-1-5-16,-3 2 0 0,2-2-1 0,-2 1 2 15,2-1-2-15,-1 1 0 0,1 0 2 16,1 0-1-16,-3-1-2 0,2 2 1 16,3-2 0-16,-2 0-1 0,3-1-2 0,-1 3 2 15,0 0 0-15,-1-3 0 0,0 3 1 16,1 0 0-16,0-2 1 0,1 0 0 0,-1 1 0 16,0 0 1-16,0 1-2 0,-1 0 0 15,3-1 0-15,-1 1 1 0,-2-1 1 0,4 2-1 16,-2-1 2-16,2 1-1 0,0 0-2 15,0 0 0-15,0 0 0 0,0 0 0 0,0 0 0 16,2 0-1-16,-2 0-1 0,0 0 0 0,3 1 1 16,-2-1 0-16,1 3 1 0,1-1 0 15,0-1 0-15,1 2 0 0,-1 0 0 0,0-1 0 16,3 2-1-16,0-1-2 0,-1 1 3 16,0 0 0-16,0 1 0 0,1-3 0 0,-1 1 0 15,1 1 3-15,-3-2-3 0,2 3 0 16,-2-2 0-16,2-2-1 0,-2 2 2 0,2 0-1 15,-2-2 2-15,0 1-1 0,0-1 4 16,-1 3-4-16,-1-4 1 0,-1 1-1 16,2-1-1-16,-2 2 3 0,-2-2-2 0,2 0 5 15,-1 0 1-15,-1 1 3 0,-1 1 4 16,-3 1 2-16,1 0 0 0,0-1 0 0,-3 2-1 16,-2-1-2-16,0 0-4 0,2-2-1 15,-2 3-3-15,0-4-2 0,0 1 0 16,2 0 0-16,-1 0-1 0,2 1-1 0,1-2-1 15,3 0 0-15,1 0 0 0,0 2-5 16,1-2 0-16,1 1-10 0,0 1-15 0,0-1-37 16,0 1-77-16,0-2-152 0,-3 1-79 15,-2-1-34-15,-1 0-7 0,-4-4 26 16</inkml:trace>
  <inkml:trace contextRef="#ctx0" brushRef="#br0" timeOffset="31856.0352">8041 3856 52 0,'3'1'242'0,"1"1"11"0,-1 0 11 16,1-1-89-16,1 1-61 0,0 1-30 0,3-2-10 15,1 4 2-15,4-1 9 0,0 1 2 16,4 1 0-16,2-1-6 0,3 2-6 16,2-1-11-16,2 0-10 0,3-2-9 0,2 1-7 15,1-1-4-15,6 0-4 0,2-2-5 0,4 1-6 16,0-3-2-16,3 2-7 0,0-2-2 16,-2 1-4-16,-2 1 0 0,-2-1 2 15,-2 1-2-15,-2 1 1 0,-1 0 0 0,-4-2 0 16,-2 2 0-16,-1 0 0 0,-3-1 0 15,-4 1-1-15,-1-2 0 0,-2 1-4 0,-3-1 5 16,-2 2-4-16,-1-2 0 0,-1 1 0 16,-2-2 0-16,-2 2 0 0,3-2-1 0,-5 1 1 15,2-1-1-15,-1 0 1 0,-1 0 0 16,1 0 0-16,0 0-1 0,-2 0 0 16,0 2 0-16,-1-2 0 0,1 0 0 0,-4 0 0 15,1 0 4-15,1 0-4 0,-3 0 0 16,0 0 1-16,0 0 0 0,0 0 2 0,0 0 2 15,0-2 0-15,-3 1 2 0,1-1-4 16,-2-2 3-16,2-1-4 0,-2 1-3 16,0-3 1-16,-2 2 2 0,1-1 0 0,0-2-2 15,-2 1 0-15,0-1 0 0,-1-1 0 16,3 2 0-16,-2-1 0 0,2 2 3 16,0 2 3-16,2-1 1 0,1 3 0 0,1 1-3 15,-1 0 1-15,2 1-5 0,0 0-1 16,0 0 0-16,2 1-3 0,-1 2 2 0,1-1 1 15,1 3-1-15,-1-1 2 0,3 0-1 16,-2 0 2-16,1 3-1 0,-1-3 0 16,2 1 0-16,-3-1-1 0,3 1 1 0,-2 1-1 15,0-2-1-15,0 1 5 0,2 1-2 0,-1-2 2 16,-2 2-1-16,1 0 1 0,-1 0 0 16,1 2 0-16,-1-1-1 0,-1 1-1 15,1-1 4-15,-2 1-4 0,0-1 2 0,0-2 0 16,0 0-1-16,0 1 2 0,-2-2-2 15,2 1 4-15,-3-3 2 0,2 1 4 0,-3 0 1 16,-1 0 0-16,-2 0 3 0,1 2-5 16,-1-4-1-16,-1 2-5 0,2 1-1 0,-2-2-2 15,2 1-4-15,1 0-3 0,0-1-5 16,3-1-11-16,-1 1-16 0,2-1-29 0,-1 3-39 16,-1-4-74-16,3 0-127 0,0 0-61 15,0 0-21-15,-1-2 10 0,-1-1 32 16</inkml:trace>
  <inkml:trace contextRef="#ctx0" brushRef="#br0" timeOffset="33862.3205">8174 4356 178 0,'6'3'213'16,"0"-2"4"-16,1 2-12 0,1-2-58 15,1 3-32-15,2-3-17 0,0 1-13 0,5 1-3 16,0 0-10-16,3 0-7 0,6-2-9 16,0 2-9-16,7 0-11 0,1-1-7 0,5 1-8 15,2 0-1-15,-2-2-5 0,4 2-2 16,1 0-6-16,-2 0 2 0,0 0-4 0,-3 2-3 16,0-2 0-16,-3 1-2 0,0-1 1 15,-4 2 1-15,1-1 0 0,-2-1 4 0,-2 0-3 16,-2 0 2-16,1 0-3 0,-2 0 0 15,-3-1-2-15,-3-1 0 0,0 1 0 16,0-2-2-16,-5 0 2 0,0 0 0 0,-2 0 0 16,-3 0 2-16,2-2-2 0,-5 2 0 15,-1 0 1-15,-2 0 7 0,-1 0 8 0,-2 0 12 16,0 0 12-16,0 0 4 0,-2 0 6 16,-1 0 1-16,0-1-8 0,-2-2-5 15,-4 0-11-15,1 0-4 0,0-2-5 0,-3 2-6 16,0-3-2-16,0 2-4 0,0-1-2 15,1 1-2-15,1-1 2 0,2 2-3 0,0 0-1 16,2 0 2-16,2 0-2 0,1 2-3 16,0 1-3-16,4 0 0 0,0 0-1 0,1 1-4 15,3 2 2-15,0 0 0 0,1 0 2 16,-1 0 2-16,2 2 2 0,-3-4 0 0,2 3 3 16,-2 0 0-16,0-1-2 0,-2 0 0 15,2 0 0-15,-2-2 0 0,-1 3 2 0,2 1-2 16,1 1 2-16,-2 0 0 0,2 0 2 15,3 2-2-15,-3 0 0 0,4 2 0 0,-1-3 0 16,0 4-2-16,-1-4-1 0,0 2 3 16,-2 1-1-16,0-3 2 0,-4-1 1 15,1 0-1-15,-2 0 5 0,-3-2-2 0,-4 2 2 16,-2 0-6-16,-2 0-6 0,0 0-11 16,-3 0-27-16,1-1-30 0,-1 2-51 0,4-1-98 15,1 0-89-15,2 0-38 0,7-1-6 16,5-1 16-16</inkml:trace>
  <inkml:trace contextRef="#ctx0" brushRef="#br0" timeOffset="35393.9794">8049 5503 69 0,'3'1'276'0,"0"-2"21"16,2 1 7-16,1-1-80 0,2-1-87 15,6 2-59-15,2-1-28 0,1 1-9 16,4 0 1-16,1 0 4 0,4 1 6 0,0-1-1 16,3 2 3-16,2 0-3 0,3 2-4 15,2-1-5-15,2 0-4 0,5 1-7 0,-2 1-8 16,0-1-4-16,3 1-7 0,-3 1-4 15,-1-2-3-15,2-1 0 0,-2 2-3 16,1-1-1-16,0-1 2 0,-1 0 3 0,-2 0-3 16,-2 0-2-16,-2 1 3 0,-2-3-2 15,-6 2-2-15,-1-2 0 0,-3 1 0 0,-1-1 0 16,-4-1 0-16,-3 1 0 0,-2-1 0 16,-3 0 0-16,0 0 0 0,-4 0 0 15,-3 0 4-15,-1 0 0 0,1 0 1 0,-4-1 1 16,1 0 0-16,-3-2 2 0,0 0-3 15,-5-2-3-15,-1 0 4 0,-4 1-1 0,1 0-1 16,0-2-4-16,-2 1 0 0,0-1 3 16,1 0-1-16,1 0 1 0,3 2 3 0,3-2 1 15,4 3 0-15,1 0-1 0,1-1-2 16,2 2-2-16,1 0 0 0,1 1-2 0,2 1 0 16,1-2-2-16,0 2 2 0,1 2-2 15,-1-2-2-15,2 1 4 0,1 1 0 0,-2-1 0 16,1 2 0-16,0 0 0 0,1 0 3 15,1 2-3-15,-1-2 1 0,2 3-1 16,-3-2 2-16,0 2 0 0,0 0-2 0,-2 0 3 16,-1 0-1-16,1 3 1 0,-1-1-1 15,0-1-2-15,-1 3 0 0,-2-1 1 0,0-1 0 16,-4 0 4-16,0 1 4 0,-4-2 3 16,-2-1 2-16,0 2 0 0,-4-2-1 0,2-2-1 15,-1 1-5-15,-1-2-8 0,1 0-17 16,1-2-27-16,-2 1-50 0,0-1-99 15,1 1-118-15,0-1-56 0,6 1-19 0,4 1 10 16,1-3 39-16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8T23:45:32.796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26138 8083 146 0,'2'2'260'0,"-2"-2"17"16,1 1-37-16,-1-1-68 0,0 0-64 15,0 0-30-15,2 0-17 0,-2 0-4 16,0 0 3-16,0 0 1 0,0 0-1 0,0-1-3 16,-2 1-1-16,2 0 0 0,0 0-1 15,0 0-3-15,0 0 2 0,-1 0-9 0,1 0-3 16,0 0-9-16,0 0-6 0,0 0-5 15,0 0-1-15,0 0 0 0,0-2-3 16,0 2 1-16,0 0-2 0,0 0-1 0,0 0-1 16,0 0-2-16,0 0-2 0,0 0 0 0,0 0-2 15,0 0 0-15,0 0-1 0,0 0-4 16,0 0 0-16,0 0 1 0,0 0-4 0,0 0 1 16,0 0 0-16,0 0-1 0,0 0 3 15,0 0 0-15,0 0 0 0,-2 0 1 16,2-1 1-16,0 1 1 0,0 0-2 0,0 0 0 15,0 0 2-15,0 0-1 0,0 0-2 16,0-2-1-16,0 2 1 0,0 0 0 0,0 0 0 16,0 2-3-16,0-2 3 0,0 0-4 15,0 0 1-15,0 0-1 0,0 0 0 16,0 0 0-16,0 0 0 0,0 0 3 0,0 0-1 16,2 0-2-16,-2 0 0 0,0 0 0 15,0 0 0-15,0 0 0 0,0-2 3 0,0 2-1 16,0 0 2-16,0 0-3 0,0 0 1 15,0 0-2-15,0 0 0 0,0 0-2 16,0 0 1-16,0 0-3 0,0 0 4 0,0 0 0 16,0 0 0-16,0 0 2 0,0 0 1 15,0 0 1-15,0 0 0 0,0 0 0 0,0 0 1 16,0 0 1-16,0 0 0 0,0 0-1 16,0 0 0-16,0-1-2 0,0 1 4 15,0 0-2-15,0 0 0 0,0 0 1 0,0 0-3 16,0 0-1-16,0 0-2 0,0 0 0 15,0 0 0-15,0 0 0 0,0 0 2 0,0 0 0 16,0 0-2-16,0 1 0 0,0-1 0 16,0 0 0-16,-2 2 0 0,2-1 0 0,-2 1 2 15,2-1-2-15,0 1 1 0,0 0-1 16,-1 0 3-16,1 1-1 0,0 0-2 16,-2 2 2-16,2-1-2 0,0 1 1 0,-1 1-1 15,1 0 1-15,-3 1 1 0,1 1 0 16,-1-1 0-16,2 1-2 0,-4 2 0 0,2 0 0 15,-2-3 0-15,1 2 2 0,1-2-1 16,-3 0 1-16,3 1 0 0,2 0-2 0,-3-4 0 16,3 2 0-16,-1-1-1 0,1-1-1 15,-3 1 2-15,4-2 0 0,0-2 0 0,-1 2 1 16,1-1 1-16,0-1-1 0,0 1-1 16,0-2 0-16,0 0-1 0,0 1 0 15,0-1 0-15,0 0 1 0,0 0 1 0,-2 0-1 16,2 0 0-16,-2 0-4 0,2 1-14 15,0-1-26-15,-3 0-35 0,2 0-50 0,-2-1-80 16,-2 1-125-16,0-1-54 0,4 1-13 16,1 0 15-16,3-3 40 0</inkml:trace>
  <inkml:trace contextRef="#ctx0" brushRef="#br0" timeOffset="916.3769">26178 8108 42 0,'3'-1'229'0,"0"-2"21"0,0 2-22 0,1-2-41 16,-3 1-47-16,2 1-34 0,-1-1-15 15,1 2-6-15,-3-1 1 0,1 1 1 0,-1 0-2 16,0 0-7-16,2 0-9 0,-2 1 0 16,0-1-5-16,-2 0-1 0,2 0-4 0,0 0 0 15,0 0-7-15,0 2-10 0,0-2-9 16,0 1-2-16,0 2-9 0,0 0-2 16,0 0-1-16,2 0 1 0,-2 0-4 0,0 0-2 15,0 2 3-15,0-2-1 0,2 1-2 16,-2 1 1-16,0 1-4 0,0-2-2 0,1 2-1 15,1-1-1-15,-1 0-3 0,-1 0-2 16,4 0 1-16,-3 1 0 0,-1-2-2 0,4 0-1 16,-3 1 2-16,1-1-1 0,-1 0 1 15,2-1-2-15,-1-1 2 0,-1 0-2 0,-1 1 0 16,2 0 1-16,-1 0-1 0,1-1 0 16,0-1 0-16,-1 1 1 0,1 1 1 15,-2-3-2-15,1 1 0 0,-1-1 0 0,0 0 0 16,2 0-2-16,0 0 2 0,-2 0-1 15,3-1-2-15,0-2 3 0,0 0 0 0,5 1 2 16,-3-2-1-16,1-1 0 0,1 1-1 16,-3-1 0-16,2 1 0 0,1-1 0 15,-2-1-1-15,-1 1 1 0,1 0 0 0,-2 0-1 16,3 0-1-16,-3 0 2 0,1 2-2 16,-3-1 4-16,3 2-2 0,-1-1 3 0,0-3-2 15,-1 4 1-15,1-1 0 0,0 0-2 16,1 0 0-16,0 0-2 0,-1 0 2 15,-2 0-2-15,3 2 1 0,-1-2 0 0,0 1 1 16,0-1-2-16,0 2 0 0,-1-1 2 16,0 1 0-16,-1-1 0 0,2 1 0 0,-1-1 0 15,-2 2 0-15,1 0 0 0,-1 0 0 16,0 0 0-16,0 0 0 0,0 0 0 0,0 2 0 16,0-1 0-16,0 2 0 0,0-1 0 15,0 0 0-15,-1 3 0 0,1 0 2 16,0-1 1-16,-2 2 0 0,2 0 1 0,-3 0-1 15,3 0 1-15,-1 2-2 0,1-1-1 16,0-1-1-16,-2 2 1 0,0-1-2 0,2-1-1 16,-1 2 1-16,-1-1 1 0,1-1-1 15,-1 2 0-15,0-3-1 0,1 2 2 16,-1-1 0-16,2-2 0 0,-1 1-3 0,-1-2 3 16,2 0 0-16,-2 1 0 0,2-2 0 0,0 0-1 15,-1 2 1-15,1-3-1 0,0 1-1 16,0-1 2-16,0 1-2 0,0-1 1 0,0-1 1 15,0 0 0-15,0 2 0 0,0-2 1 16,0 0 1-16,0 0 1 0,0 0-10 16,1 0-20-16,1 0-38 0,0-2-50 0,-1 1-56 15,-1-1-79-15,0 2-80 0,0 0-47 16,0 0-2-16,5-1 32 0,1-1 42 16</inkml:trace>
  <inkml:trace contextRef="#ctx0" brushRef="#br0" timeOffset="1573.7061">26443 8236 48 0,'3'2'239'16,"1"-2"21"-16,-3 0-16 0,1 0-46 15,1 0-53-15,-1 0-39 0,-1 0-20 16,1 0-13-16,0 0-2 0,1 0-7 0,0-2-2 16,1 1-5-16,-1 1-3 0,1-2-6 15,1 1-3-15,-2-1 0 0,2 2-6 0,-1-1-4 16,2-1-4-16,-3 2-7 0,2-3-6 15,2 1-5-15,-2 1-4 0,-2 1-2 0,2-1-4 16,-1 1 2-16,1-1-4 0,-2-1 0 16,0 0 0-16,2 1 2 0,-2 1-3 0,2-2 0 15,1 2 0-15,-1-1 0 0,-2-1 2 16,0 2 0-16,2-3-1 0,-2 3 1 16,2-3 1-16,-2 3 2 0,2-2 3 0,-4 0 3 15,2 0 1-15,-1 1 1 0,0-2 0 16,1 2-1-16,-2-3-5 0,1 1-4 0,0 0-1 15,-1-2-2-15,-1 4-1 0,0-1 1 16,0-2-1-16,0 1 2 0,-1 1 0 16,-1 0 3-16,-1-2 2 0,0 3 1 0,-1 0 0 15,1-2-1-15,-3 1-2 0,3 2-1 0,-2-1-2 16,2-1-1-16,-2 2 0 0,2 0 0 16,0 0 2-16,1 0-2 0,-1 0 0 15,0 0 0-15,0 2 2 0,1-1-1 0,-1 1 2 16,0-2 1-16,-2 4 2 0,4-3-1 15,-4 4 1-15,2-2-1 0,-3 4 2 0,1-4 0 16,0 3-1-16,0 3 3 0,0-4 2 16,0 2 0-16,1 1 1 0,-4 1-3 0,5-1 5 15,0 1 0-15,-2-2-1 0,2 1 0 16,-1-3 0-16,3 2 2 0,-1-1-3 0,2-2 2 16,2 1-1-16,-1-1 2 0,3 1-3 15,-3-1 2-15,3 0-2 0,0 1-3 16,1 0-3-16,-2-3-3 0,3 3 1 0,-1-2-2 15,0 0-1-15,0 2 0 0,0-4 1 16,-1 2-1-16,0 0-1 0,2-2 0 0,-2 1 0 16,0-2 0-16,0 0 0 0,1-2 0 15,-2 1-3-15,2 0-8 0,0-3-12 16,-1 2-23-16,1-1-22 0,-2-2-29 0,2 2-30 16,-2-2-34-16,2 3-39 0,0-3-46 15,-1 2-42-15,-2 3-33 0,0-3 1 0,1 0 25 16,2 0 44-16</inkml:trace>
  <inkml:trace contextRef="#ctx0" brushRef="#br0" timeOffset="2019.3496">26748 8115 182 0,'4'0'295'16,"-4"-2"25"-16,1 2-25 0,1 0-70 15,-2 0-65-15,0 0-41 0,1 0-19 0,-1 0-9 16,0 0-4-16,0 0-2 0,0 0-9 16,0 0-11-16,0 0-10 0,0 0-14 0,0 0-10 15,0 2-4-15,0-1-6 0,-1 1 0 16,-1 2-6-16,1 0 3 0,-3 3-4 0,0-1 0 15,1 1-2-15,0 1-2 0,-1 3 3 16,1 0-4-16,0-1 1 0,1 3 0 16,-1-1-3-16,2-2 1 0,-3 1-1 0,2-3-3 15,2 3 0-15,-4-2-2 0,4 0-2 16,-3-2 2-16,3 1-2 0,0-2 1 0,0-1-2 16,-1-1 1-16,1-1 0 0,0-1-2 15,0 1 2-15,0-2-1 0,0-1 1 16,0 0 1-16,0 0-1 0,0 0 2 0,0 0-2 15,0 0 0-15,1 0-3 0,-1 0-6 16,0-1-11-16,3 1-16 0,1-3-29 16,-2 1-42-16,0-1-59 0,-2 3-111 0,0 0-81 15,0 0-33-15,0 0 5 0,0 0 25 16</inkml:trace>
  <inkml:trace contextRef="#ctx0" brushRef="#br0" timeOffset="2599.0851">26933 8271 10 0,'-2'1'286'0,"2"1"30"0,0-1 17 16,0-1-41-16,0 1-94 0,0-1-65 0,0 0-31 15,0 0-17-15,2 0-3 0,-2 0 2 16,0 0-4-16,2 2-10 0,0-2-6 15,1 2-10-15,-2-1-9 0,3 1-9 0,0-1-6 16,3 1-7-16,2-1-6 0,-1-1-4 16,3 2-5-16,2-2-2 0,-2 0-4 0,2 0 1 15,-1 0-3-15,-1 0 0 0,-3-2-1 16,3 2-1-16,-4 0 2 0,-3-1 0 16,0 1 0-16,-1-2 0 0,-2 2-2 0,4 0-4 15,-4-1-10-15,-1 1-22 0,0-2-35 16,0 2-50-16,-1-1-98 0,-7 2-113 0,2-1-49 15,-1 3-10-15,2-1 18 0,1 1 40 16</inkml:trace>
  <inkml:trace contextRef="#ctx0" brushRef="#br0" timeOffset="3283.3458">27345 8192 192 0,'4'-4'265'15,"1"2"13"-15,-2 1-37 0,1-1-62 0,-3 1-42 16,-1 0-27-16,3-1-10 0,-6 0-2 16,3 1 0-16,-1 0-7 0,-3 0-7 0,3-1-13 15,-2 0-13-15,-1 2-14 0,0 0-8 16,-1 0-5-16,0 0-3 0,-3 2-1 15,4 0-2-15,-4-1 2 0,0 1 0 0,-3 3 1 16,3-1-4-16,-2 3 0 0,1 1-1 16,-1 0-2-16,4 2-3 0,-1-2-1 0,4 3-4 15,-3-2-5-15,5 0-3 0,1 1-1 16,1-2-1-16,4 1-2 0,-2-2 0 0,2-1 1 16,0 2 0-16,-1-4 0 0,4 2-2 15,0-3 2-15,-2 2 0 0,2-2 0 16,0-1 0-16,2 2 0 0,-4-3 0 0,2 0-2 15,0-1 0-15,1 0-3 0,-1 0-5 16,0 0-13-16,3-1-15 0,-1 0-30 0,-2-3-35 16,0 3-43-16,-2-1-54 0,0-2-70 15,-4 1-72-15,-2 3-21 0,1-2 11 0,2-2 30 16</inkml:trace>
  <inkml:trace contextRef="#ctx0" brushRef="#br0" timeOffset="3741.3619">27479 8271 87 0,'3'0'274'0,"2"0"23"0,-4 0-10 16,2 0-57-16,1 0-78 0,-3 0-48 15,1-2-30-15,1 2-14 0,-1-1-9 0,-1 1-3 16,3-2-9-16,-1 2-3 0,-2 0-9 16,5-1-4-16,-1-1-4 0,-2 2-4 15,2-1-1-15,0-1-5 0,0 0 0 0,0 1-3 16,2 0-4-16,0-2 1 0,-3-2 0 15,5 2 1-15,-5 0-2 0,4-1 1 0,-3 1 2 16,-4-2-4-16,2 2 2 0,1 0-2 16,-3-1 2-16,-1 3 3 0,0-3 7 15,0 1 1-15,0 2 6 0,0-2 5 0,-1 1 5 16,-3-1 0-16,3 1-1 0,-1 1 3 16,-1 0-5-16,0-2-3 0,-2 3-2 0,1-2-8 15,-3 2-3-15,-1 0-4 0,2 2 1 16,-5-1 1-16,3 2-1 0,-2 0 2 0,2 3 1 15,-1-1 2-15,3 2-2 0,-2 1-4 16,1-1 0-16,0 2-1 0,2-1 0 16,0-1-1-16,2 1-2 0,1-1 1 0,1 1 2 15,1-2 1-15,0 0-2 0,1 0 1 16,3 0 0-16,0 0 0 0,1-2-2 0,3 3-2 16,0-4-1-16,0 2 1 0,1 0-4 15,2 0-2-15,-1-3-5 0,-1 1-11 0,4 0-18 16,-4-2-22-16,3 1-25 0,-3-2-37 15,-1 0-36-15,0 0-63 0,0 0-68 0,-2-2-43 16,-1 1-5-16,0-2 18 0,-1 0 35 16</inkml:trace>
  <inkml:trace contextRef="#ctx0" brushRef="#br0" timeOffset="4031.0696">27771 8240 233 0,'2'0'293'16,"0"2"19"-16,-2 0-44 0,0-1-69 0,0 1-52 16,0 1-30-16,-2 0-10 0,0 2 1 15,1 2 4-15,1-1-3 0,-2 3-9 0,1 0-14 16,1 1-11-16,-2 0-17 0,2 3-9 16,0-2-16-16,0 2-8 0,0 0-9 15,2 0-7-15,-2 3-1 0,0-4-5 0,1 1 1 16,-1 0-4-16,2-2 2 0,-2 0-2 15,0-2 2-15,-2-2-2 0,2-1-1 0,0 0 2 16,2-1-1-16,-2-3-11 0,0 0-25 16,1-2-28-16,1 0-43 0,1-2-57 15,0 0-91-15,-3 2-95 0,0 0-38 0,0-4 2 16,5-1 26-16,-1 2 48 0</inkml:trace>
  <inkml:trace contextRef="#ctx0" brushRef="#br0" timeOffset="4400.0516">27776 8278 198 0,'0'-4'326'0,"0"-2"22"0,0 1 8 0,2 2-107 16,-2 0-93-16,1 2-55 0,-1-2-36 15,4 0-22-15,-4 1-12 0,3 1-12 0,2-1-6 16,1 1-6-16,-2-1-4 0,3 2-3 15,-1 0 0-15,1 0 3 0,-1 2-3 0,-2-1-1 16,5 1-1-16,-5-1 2 0,4 1-3 16,0 1 1-16,0 0 2 0,0-1 0 0,-2 3 2 15,0-2 7-15,1 2 4 0,-2-1 3 16,-2 1 4-16,-2-1 5 0,1 2 3 16,-2-1 2-16,-2 1 5 0,1 0 2 0,-2 0 1 15,-2-2-2-15,0 3-5 0,-1-4-4 16,0 3-7-16,-4-2-2 0,2 1-6 0,-3-3-2 15,2 0 0-15,-3-1-3 0,2 1-4 16,0-2-6-16,3-2-8 0,3 1-16 16,2-1-36-16,4 1-51 0,-1-2-74 0,6-2-99 15,1 2-74-15,3-3-25 0,5 0 11 16,2 0 40-16</inkml:trace>
  <inkml:trace contextRef="#ctx0" brushRef="#br0" timeOffset="4837.8825">28108 8240 77 0,'2'0'298'0,"-2"0"29"16,0 0 22-16,0-1-59 0,-2 0-88 16,1 1-52-16,-3 0-31 0,2-2-16 15,-3 2-10-15,0 2-12 0,-1-2-11 0,-1 1-14 16,0 0-9-16,2 1-10 0,-2 1-7 0,4-1-7 15,-2-1-4-15,4 1-5 0,-4 1-4 16,2 0-4-16,-2-1-5 0,2 2 2 16,0 0-2-16,1 1-1 0,1-1 0 0,-2 1 0 15,3-1-1-15,0 1 1 0,1 1-2 16,1-2 0-16,-1 1-1 0,4-1 0 0,-2 1 1 16,3-1 0-16,1 3 1 0,-1-5 1 15,1 3-1-15,-1-1 0 0,2-1 0 0,-2 2 1 16,-1-2-2-16,0 0 2 0,-1-1 0 15,0 0 2-15,-2 1-2 0,-2-1 2 0,2 1 1 16,-4 0 0-16,0 0 3 0,0 1-1 16,-3 1 0-16,2-1-1 0,-3 3 0 0,1-4-2 15,-2 2 0-15,1 0 0 0,2-2 0 16,-1-2-2-16,2 1 0 0,-2-2 0 16,1 1-2-16,4-2-4 0,-1 1-15 0,-1-2-27 15,2-1-56-15,0 0-74 0,0 3-140 16,0 0-71-16,0 0-26 0,5 0 11 15,-2 0 44-15</inkml:trace>
  <inkml:trace contextRef="#ctx0" brushRef="#br0" timeOffset="5293.5567">28141 8281 265 0,'4'-1'293'0,"-1"1"15"0,2 0-47 16,1 0-84-16,2 0-57 0,-2 1-31 15,2-1-17-15,0 0-6 0,1 2-5 0,-1-2-2 16,2 0-7-16,1 0-10 0,-2 0-6 15,3 0-7-15,-3 0-10 0,0 0-5 0,-1 0-7 16,0-2 0-16,-2 2-3 0,1 0-2 16,-2-1-1-16,-2 1-2 0,-2-2-13 0,1 2-24 15,-4 0-30-15,2-2-35 0,-1 1-80 16,1 1-102-16,-7 1-42 0,3-1-8 0,-4 0 17 16,2 2 27-16</inkml:trace>
  <inkml:trace contextRef="#ctx0" brushRef="#br0" timeOffset="5602.0791">28210 8229 63 0,'-2'0'273'15,"0"0"21"-15,2 1-1 0,0-1-52 16,0 2-77-16,-1-1-43 0,1 2-26 0,-2 1-15 15,0 1-5-15,-1 0-8 0,2 1-7 16,1 1-9-16,-5 1-6 0,5 1-3 0,0 0-1 16,0-1 0-16,0 3 1 0,0-2-3 15,0 3-4-15,0 1-9 0,0-2-6 16,0 1-6-16,2 0-3 0,-2 0-5 0,0-1-1 16,-2-1-3-16,2-1-2 0,-1-2-6 15,-1 0-11-15,1-1-18 0,-3-3-27 16,1 0-37-16,1-3-38 0,-1 1-68 0,3-1-85 15,0 0-47-15,0 0-9 0,0 0 18 16,0 0 31-16</inkml:trace>
  <inkml:trace contextRef="#ctx0" brushRef="#br0" timeOffset="6066.9589">28334 8338 160 0,'2'0'295'16,"0"-1"26"-16,-1 1-4 0,1 0-83 0,0-2-72 16,-1 2-47-16,-1 0-21 0,2 0-14 15,-2 0-4-15,0 2-7 0,0-1-9 16,0-1-4-16,0 4-4 0,0-2-7 0,-2 0-4 16,2 3-6-16,-1 0-6 0,1 1-4 15,0 2-11-15,-2-1-4 0,2 3-3 0,-2-2-2 16,2 0-4-16,0 1-1 0,0-2 0 15,0 0-3-15,0-2 2 0,0 1 1 0,0-3 0 16,0-1 0-16,0 1 0 0,0-3 3 16,0 1-2-16,0-1-1 0,0-1 2 0,2-2 0 15,-2 0 2-15,2-2-2 0,-1 2 0 16,-1-3-2-16,2 2 0 0,-1-2-2 16,-1-1 2-16,5 3-2 0,-4-2 0 0,2 0 2 15,1 2 0-15,0-2 0 0,0 0-2 16,2 0 2-16,-1 0 0 0,2 0 0 0,0 1 0 15,-1-1 0-15,2 2-4 0,1-1 4 16,0 0-1-16,-3-1-2 0,2 4 0 0,-1-1 3 16,0 0-2-16,-1 1 1 0,-1 0-3 15,2 0-2-15,-3 2-10 0,1-2-21 16,0 0-24-16,-2 2-35 0,-2 0-36 0,1 0-62 16,-2 0-79-16,0 0-59 0,2 4-15 15,-1-2 12-15,4 0 26 0</inkml:trace>
  <inkml:trace contextRef="#ctx0" brushRef="#br0" timeOffset="6525.5693">28548 8332 82 0,'1'0'271'0,"3"0"26"15,-3 0-9-15,-1 0-49 0,0 0-62 0,2-1-40 16,-2 1-23-16,-2 0-7 0,2 0-4 0,-1 0-6 16,-1 0-14-16,0 0-16 0,-1 1-16 15,0 0-13-15,0 1-12 0,-5 3-11 16,5-1-1-16,-2 3-5 0,4 0 0 0,-3-1 0 15,1 1-1-15,2 1 1 0,1 0 0 16,0-3-1-16,0 3 2 0,0-2-4 0,1 1 3 16,1-1-1-16,-1 0 3 0,1 0 1 15,0 0-1-15,-1-1 1 0,3-1-1 16,-1 1-1-16,3-2-2 0,-3 1 2 0,0-3-2 16,0 3 1-16,2-4-1 0,0 1-1 15,0-1-3-15,1-1 0 0,-2 1-2 0,1-2-1 16,0 0 2-16,0 2-3 0,0-1 0 15,-4-3 0-15,5 2 2 0,-3-1-2 16,1 2 3-16,1-2-2 0,-2-2 1 0,2 2 0 16,-2-1-4-16,3-1 1 0,-5 1 1 15,4-1-2-15,-2 1 2 0,1-3 0 0,-1 3 0 16,0-2 0-16,-1 2-1 0,1-1 1 16,-2 1-2-16,1-1 1 0,0 2 1 15,0-2-1-15,0 3 2 0,0-3-1 0,-2 2 1 16,3-1-1-16,-2-1 0 0,-1 2 0 15,4-1 0-15,-3 1-4 0,1-2 3 0,-1 2-1 16,1 1-5-16,0-2-4 0,-1 1-18 16,2 1-33-16,-1-2-64 0,-2 4-134 15,-2-3-99-15,-1 1-48 0,3 2-10 0,0 0 20 16,0 0 57-16</inkml:trace>
  <inkml:trace contextRef="#ctx0" brushRef="#br0" timeOffset="7283.3606">28776 8358 233 0,'1'1'334'0,"-1"-1"22"0,-1 2-6 16,1-1-106-16,-2 1-90 0,-1 1-57 16,1 1-42-16,1 1-20 0,-3-1-12 15,4 1-4-15,-3 0-4 0,3 2 0 0,0-1-3 16,0-1 1-16,0 2 1 0,3-3-2 15,-3 2 4-15,2-1 1 0,0-1-1 0,-1 1 3 16,1-1 0-16,0-1-2 0,-2 0-1 16,0-3-4-16,0 2-4 0,0-1 2 15,0-1 0-15,0 0 0 0,0 0 2 0,0-3 2 16,-2 2-1-16,0-2-2 0,2-2-4 0,0 1-3 16,-1-1-4-16,1 0 0 0,-4 0 0 15,4 0-2-15,0-1 0 0,-1 2 0 0,2-2 0 16,-1 1 1-16,4 0-3 0,-3 2 1 15,4-2-2-15,-2 0 3 0,2 0-1 16,-1 3 0-16,0-1 1 0,-1 1 0 0,0 1 2 16,0-1-1-16,1 2 0 0,0 0 1 15,1 0 0-15,-1 0 0 0,0 2 0 0,1-1 0 16,-1 1 1-16,0 0 0 0,0-1 2 16,2 1 3-16,-1 0 1 0,-2 1 1 15,2 0 4-15,-2-1 0 0,1-1 1 0,-1 3-1 16,-2-3 0-16,3 1-1 0,-2 0 1 15,-2 1-2-15,2-1-2 0,0 1 3 0,-2 0-4 16,1 0-3-16,1-2 0 0,-2 0-3 16,0 1 1-16,0 0-1 0,0-2 2 0,0 1-3 15,0-1 0-15,0 0 0 0,0 0 2 16,0 0-2-16,0 0-2 0,0-1 2 16,-2-1 0-16,2 0 0 0,0 1 0 0,0 0 0 15,0-1-1-15,0 1 1 0,0-2 0 16,2 1-2-16,-1-1-1 0,3 0 2 0,-3 0 1 15,2 1 0-15,1-3 0 0,-3 2 2 16,6-2 0-16,-3 1-2 0,1 1 0 16,0 0 0-16,-1 1-3 0,0-1 2 0,-1 0-1 15,2 1 2-15,1 1 0 0,-3-1 0 16,0 2 0-16,0 0 0 0,0 0 2 0,-1 2-1 16,0 1 0-16,-1 0 1 0,1 0 1 15,0 2-1-15,-2-1 0 0,0 2 1 16,1-1 0-16,-1 0 1 0,0 0 1 0,-1 0-3 15,1 1 2-15,0-1-1 0,-4 2 2 16,4-1-4-16,-3 1-14 0,-2-1-28 0,2 2-62 16,-5-1-133-16,-3 3-113 0,-2 1-53 15,4-2-19-15,0 0 13 0,-1 2 53 0</inkml:trace>
  <inkml:trace contextRef="#ctx0" brushRef="#br0" timeOffset="16332.9448">29271 8387 246 0,'0'-2'279'0,"0"2"10"0,0 0-42 0,0 0-95 15,0 0-50-15,0 0-29 0,-2 0-11 16,2 0-2-16,0 0-9 0,0 0-4 0,0 0-12 15,2 0-8-15,-2 0-1 0,0 0-1 16,1 0 1-16,-1 0 4 0,0 0 1 0,0 0-2 16,0 2-2-16,0-2-3 0,0 1-6 15,0-1-1-15,0 0-2 0,0 1 6 16,3 0 1-16,-1 1 3 0,-2 1 3 0,0-1-4 16,0 1 3-16,1 0-5 0,-1 0-4 15,2-1-5-15,-2 2-4 0,0-1-2 0,1 1-3 16,1-1 1-16,0 0-1 0,-2 0 1 15,3 0 3-15,-3 0 3 0,1 2-1 16,1-2-1-16,0 1 1 0,-2-1 0 0,1 0-2 16,1-1-5-16,0 2 1 0,-1 1-2 15,1-3 1-15,-1 2 0 0,-1-1-1 0,3 0 0 16,-1-1 3-16,-1 2-1 0,1-2 0 16,-2 0 1-16,1 0-1 0,-1-1-2 0,0 1 3 15,0 0-2-15,0-2 3 0,0 0 0 16,0 0-2-16,0 0 6 0,0 0-2 15,0 0 6-15,0 0-1 0,2 0 1 0,-2 0 1 16,0 0 1-16,0-2-2 0,2 2-2 16,-2-2-4-16,1 2-1 0,1-1 0 15,-1-1-3-15,3 0-2 0,-3 1 0 0,4 0-1 16,-2-3 0-16,2 3-1 0,-1 0 0 16,0-2 0-16,0 3 0 0,1-3 0 0,2-1 2 15,-1 2-1-15,0-3-1 0,1 1 3 16,1-1-3-16,1-1 2 0,-1 0-2 0,0 0 0 15,0-1 0-15,3-1 0 0,-2 0 0 16,-1 1 2-16,3 0-2 0,-1 0 0 0,-2-1 0 16,1-1 0-16,0 1 0 0,1-1-2 15,0 2 4-15,-1-1-1 0,-1 1 0 0,-2 1-1 16,2 0 0-16,0 1 0 0,-3-1 0 16,0 2 0-16,-1 1 0 0,0 1 0 15,-1-1 2-15,-2 2-2 0,4-2 0 0,-2 1 0 16,0 1 2-16,-1-1-1 0,1-1-1 15,0 2 0-15,0-1-1 0,1 1-1 0,-1-3 0 16,-2 3 2-16,4 0 0 0,-2-2 0 16,2 1 0-16,-2-1 2 0,-1 2-2 0,1-2 0 15,0 1 0-15,0 0 0 0,0 1-2 16,1 0 2-16,-4-1 2 0,2 1 0 16,-2 1-4-16,0 0-2 0,0-2-23 0,0 2-48 15,0-1-88-15,-4-2-151 0,-1 3-79 16,0 3-37-16,-1 1-1 0,-2-1 34 0</inkml:trace>
  <inkml:trace contextRef="#ctx0" brushRef="#br0" timeOffset="30251.5379">20721 3850 129 0,'4'1'224'0,"-3"1"10"0,-1-2-44 16,2 0-68-16,-2 2-42 0,0-2-19 16,0 1-3-16,0-1-4 0,0 0-2 0,0 1-1 15,0-1-5-15,0 2-9 0,0-2-3 16,0 0 0-16,0 0-2 0,0 0-3 0,0 0-2 16,0 0-2-16,0 0-5 0,0 2 2 15,0-2 2-15,-2 0-1 0,2 0 1 16,0 0-3-16,0 0 1 0,0 0-4 0,0 0-6 15,0 1-3-15,0-1-2 0,0 2-2 16,0-2-4-16,0 3 2 0,0-1 0 0,0 0 1 16,0 1 3-16,0 0 4 0,0 0 3 0,0 2 4 15,0-2 1-15,0 1 2 0,0 0 6 16,-1 3-3-16,1-3 1 0,0 1 0 16,0 1 2-16,1 0-1 0,-1 1-3 0,0-1-4 15,2 2-2-15,-2-3-4 0,1 3-2 16,1-2-2-16,-2 3-1 0,0-1 4 0,0 1 4 15,-2 0 2-15,1 1 8 0,-2-2 1 16,-1 2 3-16,1-2 0 0,0 0-3 16,0 1 2-16,-2-4-7 0,4 1 0 0,-2-1-3 15,1-1-5-15,0-1-3 0,1-1-2 16,1 0-1-16,0 0-3 0,0-2-1 0,0 1-1 16,0 1-1-16,0-2-1 0,1 0 0 15,-1 0 1-15,0 0-3 0,0 0 1 16,2 0 1-16,-2 0 0 0,2 2-2 0,-2-2-2 15,1 1-3-15,2-1-23 0,2 0-49 16,-5-1-74-16,0 1-152 0,-5 1-80 0,1 2-36 16,-3-1-2-16,2 1 37 0</inkml:trace>
  <inkml:trace contextRef="#ctx0" brushRef="#br0" timeOffset="30741.5222">20531 4053 263 0,'2'0'294'0,"-2"0"15"16,0 0-47-16,2 0-80 0,-2 0-50 0,-2 1-27 15,2-1-15-15,0 0 1 0,-2 2-4 16,2-2-5-16,0 0-7 0,-1 1-12 15,-1-1-11-15,2 0-7 0,-1 2-9 0,-2-2-4 16,1 2-5-16,2-2-4 0,-3 0-2 16,0 0-6-16,-2 0 2 0,-3 0-4 0,2-2 0 15,-3 2-1-15,1-2 1 0,-1 2 0 16,2-1-1-16,1-2 1 0,-3 3-3 0,1-3-1 16,-1 1-3-16,3 0-2 0,-1 2-2 15,1-1 0-15,1-1 0 0,2 2-1 0,-3-1-1 16,4 1-1-16,-1 1-12 0,-2-1-32 15,1 2-54-15,-3-1-86 0,2 3-137 0,-2-1-71 16,0 1-28-16,3-4 12 0,-3 0 42 16</inkml:trace>
  <inkml:trace contextRef="#ctx0" brushRef="#br0" timeOffset="32182.7855">20149 3924 129 0,'-3'1'250'0,"1"1"12"0,1 0-29 16,-2-1-76-16,-1 1-61 0,1 2-34 16,-2-3-15-16,-1 4-7 0,2-2-6 15,-4 1 0-15,-1 2-7 0,0-1-6 0,0 1 1 16,-1 1-1-16,-2-1 6 0,2 0 2 15,0 0 2-15,0-1 3 0,2-1-1 16,-2 2-6-16,-1-3 1 0,3 2-7 0,-1-1-3 16,-3 1-3-16,0-3-1 0,-1 3-2 15,1-1-3-15,1-2-2 0,-2 1-1 0,-1 0-2 16,2-2-3-16,-1-1 3 0,0 2-4 16,0-4 2-16,0 2 0 0,-1-2-1 0,0 0 1 15,0-2-2-15,0 1 1 0,1-2-1 16,0 1 3-16,1-2-3 0,2 1 2 15,1-1 1-15,1 0 0 0,1 2 0 0,2-2-3 16,4 1 3-16,-1 1-2 0,1-1 2 16,1 2 0-16,-3 2 2 0,3-1-1 0,3 0 1 15,-3 1 3-15,0 1-4 0,0 1-2 16,0-1 0-16,0 2-2 0,0-2 0 16,0 0 0-16,0 2 0 0,0-2 1 0,-3 1-1 15,3 1 1-15,0-1 3 0,-2 1-1 16,2 1 3-16,-1-2-1 0,-1 1 2 0,2-1-4 15,-1 2 3-15,1 0-1 0,-2-1-2 16,0 1 1-16,2 0-2 0,-1-2 2 0,-1 2-2 16,0 0-2-16,1 0 2 0,-1 0 3 15,1-1 1-15,-3 1 3 0,0-1 1 0,-1 2 3 16,1-2 0-16,0 0-2 0,-1 1 0 16,2-1-4-16,-2 0-1 0,2-1-3 15,2 0 0-15,-4 1-1 0,4-1-2 0,-1-1 2 16,0 0 3-16,2 0-2 0,-1 0 0 15,1 0 4-15,-2 0-4 0,2 0 2 0,-1 0 1 16,1-1-3-16,-2 1 1 0,0 0-2 16,2-2-2-16,-3 2 3 0,3-1-1 15,-1 1 1-15,-1 0 2 0,0-1 0 0,2-1 0 16,-1 0-2-16,-1 1 2 0,1 1-4 16,1-2 1-16,-4 0 0 0,4 2-2 0,-2-1 0 15,0-2 0-15,0 1-2 0,-1 1 1 16,2 0 0-16,-1-2 0 0,-1 3 1 0,0-2 0 15,-1 1 1-15,1-1-1 0,-2 0 0 16,-1 1 1-16,2-2-1 0,-3 2 0 16,1-1 0-16,-1 1 1 0,-2 1-1 0,3-3 2 15,-1 3 0-15,1-2 1 0,3 2 1 16,-5-1 1-16,7 1-1 0,-3 0 2 16,1 0-4-16,3 0 0 0,-2 0-2 0,1 1 2 15,-1 1-1-15,1-2 0 0,-3 3-1 16,3-2 2-16,-1 2-1 0,-1 0 1 0,0 0-2 15,0 0 0-15,2 2 0 0,-1-3 0 16,0 3 0-16,1-2 0 0,-1 2 1 0,2-2-1 16,0 1-1-16,0 0 0 0,0-1 1 15,-2 1-1-15,2 0 0 0,-1-1 2 0,-1 2 2 16,1-1 2-16,-1-1-1 0,-3 2 3 16,-1 0-1-16,0-3 0 0,-4 3 1 0,2-1-3 15,-3 1-1-15,0-1-1 0,2-1 1 16,-2 0-2-16,1 0-1 0,0 0 2 0,1-1 1 15,0-1-1-15,2 1-2 0,1-1 1 16,0 0 0-16,1 1-2 0,0-2-1 16,2 2 1-16,-2-2 0 0,2 1 1 0,0-1-2 15,1 0-4-15,1 0-16 0,-1-1-28 16,4-1-47-16,-4 0-122 0,-1 0-97 16,3 2-45-16,5-3-16 0,1 0 12 0,2-2 43 15</inkml:trace>
  <inkml:trace contextRef="#ctx0" brushRef="#br0" timeOffset="32586.6493">19793 3780 227 0,'2'1'325'15,"-1"0"12"-15,-1 1 9 0,2-2-133 16,-2 2-96-16,0-2-52 0,0 0-29 0,-2 1-10 16,2-1-7-16,0 0-4 0,0 0-5 15,0 2-4-15,0-2-1 0,0 0-2 0,0 0-3 16,0 1 1-16,0-1-1 0,0 0 0 16,0 0 0-16,0 0 2 0,-1 0 0 15,1-1 1-15,0 1 2 0,0 0 1 0,0 0 2 16,1 0 7-16,-1 0 4 0,0 0 2 15,0 0 2-15,0 0 3 0,0 0-4 0,0 0-1 16,0 0-7-16,0 0 3 0,0 0-5 16,0 0 5-16,0 0-2 0,0 0 2 0,0 0 2 15,0 0-4-15,0 0-1 0,0 0-1 16,0 0-2-16,0 0-4 0,0 0-3 16,0 0-4-16,0 1-2 0,2-1-2 0,0 2-22 15,1-2-42-15,-2 0-90 0,1-3-123 16,-2 3-66-16,0 0-33 0,0 0 4 0,-5 0 33 15</inkml:trace>
  <inkml:trace contextRef="#ctx0" brushRef="#br0" timeOffset="32882.8514">19619 3779 120 0,'0'1'286'16,"-3"0"18"-16,3-1 11 0,0 0-96 0,0 0-78 15,-1 0-42-15,-1 0-22 0,0 0-9 16,1 0-8-16,-1 0-7 0,-1 0-11 16,-1 0-13-16,-1 0-10 0,2 0-6 0,-2 1-7 15,2-1-2-15,-4 2-1 0,2-2 0 16,1 0-3-16,-1 0 0 0,2 0 0 15,-2 2-11-15,0-2-15 0,0 0-24 0,-2 0-30 16,1 1-39-16,-1-1-71 0,-3 0-82 0,-2 0-32 16,4 0-1-16,-2 0 17 0</inkml:trace>
  <inkml:trace contextRef="#ctx0" brushRef="#br0" timeOffset="33110.121">19354 3790 199 0,'3'2'322'0,"-2"-2"20"0,-1 1 8 0,2-1-115 16,-2 0-88-16,0 0-55 0,0 2-24 15,0-2-16-15,0 0-8 0,0 0-7 0,0 0-13 16,0 0-18-16,0 0-25 0,0 0-34 15,1 0-59-15,-1 0-128 0,-4 1-70 0,-1-1-33 16,5 0-5-16,0 4 20 0</inkml:trace>
  <inkml:trace contextRef="#ctx0" brushRef="#br0" timeOffset="34485.8296">19173 3884 74 0,'2'-4'283'15,"-1"3"29"-15,1-1 19 0,-2 0-67 0,0 1-78 16,0 1-45-16,0 0-31 0,0 0-18 16,0 0-16-16,-2 1-17 0,2 1-13 0,-1 0-16 15,-1 1-11-15,2 1-10 0,0 2-2 16,-1-2-6-16,1 3 0 0,0-3 0 15,1 2 0-15,-1 2 1 0,2-2-2 0,-1-1 1 16,-1 2-1-16,2-1-1 0,-2-1 1 16,2 2 0-16,-1-1 0 0,-1-1 1 15,0 0 2-15,0 1-2 0,0-1 0 0,0 1-1 16,0-2 2-16,-1 2-2 0,-1 0 0 16,2-1 2-16,0 1-2 0,0-2 0 0,-2 2 0 15,2-1 2-15,-1-1-4 0,1 1 0 16,-2-3-1-16,2 1 1 0,-1 1-6 15,-2-1-3-15,1-2-1 0,-1 2 0 0,-2 1 2 16,1-2 0-16,-5 1 5 0,5-1 0 16,-5 1 4-16,2-2 1 0,-1 1 0 0,2-1 0 15,-2 3-4-15,0-4 1 0,0 0 1 16,2 0-3-16,-3 0 2 0,2 0 1 0,1 0 0 16,-1-2 2-16,-2 0 2 0,4 1 0 0,-1-1-2 15,-1 1 2-15,1-2-1 0,0-1-1 16,1 2 1-16,2-1-1 0,0 0 0 15,1-1 0-15,1-2-1 0,-3 2 0 0,4 0-3 16,-1 0 2-16,-1-1-1 0,2 0 2 16,0-1-1-16,0 2 2 0,0-1 0 0,0 1-1 15,0-1 1-15,0 4 0 0,2-2 1 16,-1 0 0-16,3 1 1 0,-3 2 1 16,2-1-3-16,1-1 0 0,0 1 0 0,2 1 0 15,-2 0-1-15,0 0-3 0,0 0 2 16,0 1 0-16,0-1-1 0,-1 3 3 0,0-3 0 15,0 3 0-15,2-1-3 0,-4 1 3 16,1 0-1-16,-1 0 0 0,1 1 0 16,0-1 2-16,-2 2 1 0,-2-3 2 0,0 3 1 15,2 0 1-15,-3 0 1 0,2-1-1 16,-1 0-3-16,-1 0 2 0,0 2-5 0,-2-2 3 16,4 1 1-16,-3-2-4 0,0 1 3 15,0 0-2-15,1-1 1 0,-2 1-2 16,-1-2 2-16,2 1-2 0,-1-1 0 0,-2-1 0 15,1 1-2-15,-2-2 0 0,0 0 0 16,0 0 0-16,2 0-2 0,-5 0 1 0,3-2-2 16,0 1 2-16,-3 1-2 0,3-2-3 15,-1 2 4-15,1-2 1 0,0 1 1 16,3 0 0-16,0 0 2 0,1-1 4 0,0 0-1 16,1 1 1-16,2-2-2 0,1 0 3 15,0 1-2-15,0-2 0 0,0 1-2 0,0 0 2 16,0 0 3-16,1 2 3 0,-1-1 1 15,2-2 1-15,-2 4 0 0,0-1 0 0,0 1-5 16,0 0-5-16,-2 0-1 0,2 1-3 16,0-1 0-16,-1 0-3 0,1 2-1 0,0 0 1 15,0 0 2-15,0-1 2 0,0 0 0 16,-2 2 2-16,-1-1 0 0,3 1 0 0,0-2 0 16,0 2-2-16,-1-1-1 0,-1 1 1 15,2 0 2-15,-2 0 0 0,1-1 0 16,-1 0 2-16,-1 1 1 0,3 0-1 0,-3-1 4 15,0 1 0-15,-1 0-2 0,0-2 0 16,-2 2-1-16,1-2 3 0,0 1-2 0,0 0-1 16,2-1 0-16,-2 1-1 0,0-2 1 15,-1 1-3-15,2-1 2 0,-1-1-1 16,-2 1-1-16,2-2 4 0,1 1 0 0,-4-1 1 16,3 0 0-16,2 1-1 0,-2 0 0 15,2-1-2-15,0 1 2 0,1-2 0 0,1 0 2 16,-2 1 3-16,1-1 4 0,2 0 3 15,0 1 3-15,0-3-4 0,0 2 1 16,2-2-3-16,1 1-2 0,-2-2-2 0,-1-2-3 16,3 2 2-16,1-1 0 0,-1-1 1 15,0 0 0-15,0 1 0 0,1 0 1 0,-3-2 0 16,2 3-1-16,2-2-2 0,-5 1-1 16,1-1-4-16,2 2 0 0,-3 0-2 0,2 1 0 15,-2 1 0-15,3 0-4 0,-3 1-13 16,2 0-22-16,0-2-30 0,-2 1-54 15,0-1-103-15,0 1-105 0,0-1-44 0,1 1-11 16,1-1 18-16,-1 1 41 0</inkml:trace>
  <inkml:trace contextRef="#ctx0" brushRef="#br0" timeOffset="34715.8423">19026 3724 105 0,'0'0'313'0,"0"0"18"0,0 0 12 15,0 0-70-15,0 0-116 0,0 1-71 16,0-1-38-16,0 0-22 0,2 2-11 0,-2-2-4 16,2 2-5-16,-2-1-2 0,0 3-5 15,0-3-14-15,-2 2-22 0,0-3-48 16,-2 3-124-16,-2-2-70 0,-2 0-36 0,1-2-7 15,1 1 15-15</inkml:trace>
  <inkml:trace contextRef="#ctx0" brushRef="#br0" timeOffset="34950.8643">18810 3736 139 0,'0'3'283'0,"0"-1"12"0,1-1 9 16,-1-1-113-16,0 0-80 0,2 1-42 16,-2-1-25-16,2 0-10 0,-2 0-6 0,3 0-1 15,2-1-8-15,-1 1-7 0,6 0-1 16,-2 0-5-16,0-1-1 0,1 1-2 0,0 0-6 16,-1 0-15-16,1-2-24 0,-2 1-62 15,-4-1-108-15,-3 2-60 0,0 0-26 16,0 0-4-16,0 0 20 0</inkml:trace>
  <inkml:trace contextRef="#ctx0" brushRef="#br0" timeOffset="35378.8979">19178 3682 126 0,'0'3'279'0,"3"-1"13"0,-3-1 5 16,0-1-102-16,2 1-82 0,0-1-44 16,-2 0-21-16,1 0-12 0,2 0-2 0,1-1-4 15,-1 1-6-15,0-1-4 0,5-1-2 16,-5-1 0-16,2 2-3 0,-1-2 1 16,3 0-2-16,-2 1-4 0,2-1 2 0,0 0-7 15,-3 2-2-15,1-2-3 0,0 0-1 0,-2 0 1 16,2 1-6-16,-2 1 1 0,-2-1-6 15,1 0-3-15,0 1-12 0,-2 0-17 16,0-1-22-16,0 2-30 0,-2-1-59 0,-3 1-84 16,-1-2-34-16,-2 1-9 0,3 1 11 15</inkml:trace>
  <inkml:trace contextRef="#ctx0" brushRef="#br0" timeOffset="35574.9098">19169 3636 91 0,'3'1'245'16,"-2"-1"12"-16,2 2-18 0,-1-2-68 0,1 0-56 16,1 0-36-16,-1-2-21 0,0 2-11 15,0 0-13-15,0 0-9 0,3 0-7 16,-2 0-5-16,-1-1-6 0,0 1 0 0,-1 0-5 16,-1 0-2-16,2-2-16 0,-1-1-44 15,-2 3-117-15,-2-1-61 0,-2-1-32 0,0 1-16 16,0-1 6-16</inkml:trace>
  <inkml:trace contextRef="#ctx0" brushRef="#br0" timeOffset="36135.7546">18626 3994 78 0,'2'-1'267'0,"0"-1"17"0,-1 2 8 0,1 0-90 15,-1 0-71-15,-1 0-39 0,0 0-15 16,0 0-4-16,0 2 0 0,0-2 2 15,0 0-5-15,0 1-12 0,-1 1-10 0,-1-2-7 16,1 3-11-16,-1 0-3 0,-3 1-6 16,4-1 0-16,-5 2-2 0,2 0-3 0,0 0 2 15,-3 1-1-15,2-1-2 0,0 1 3 16,-2-1 0-16,2 2-2 0,-3 1 0 16,2-3-3-16,-2 1 0 0,0 1-3 0,0-2 0 15,0 0-1-15,2 1 0 0,0-3 0 16,3-1-2-16,-1 2-1 0,1-3-1 0,1 1 0 15,-1-1-2-15,2 1-3 0,-1-2-9 16,0 1-23-16,1-1-38 0,-1-1-62 0,1 2-144 16,1-1-78-16,-5 3-33 0,5-3 2 15,0 0 27-15</inkml:trace>
  <inkml:trace contextRef="#ctx0" brushRef="#br0" timeOffset="37364.7307">10892 3807 245 0,'-2'3'269'16,"0"0"12"-16,-2-2-58 0,2 2-85 16,-1 0-54-16,0-1-32 0,0 1-20 0,-2 1-6 15,3-1-5-15,-3 3 0 0,2-1-3 16,-3 1 1-16,3-2 4 0,-2 2 3 0,1-1 3 16,0 2 7-16,-2 1 2 0,0-2 7 15,0 1 2-15,-1 2 1 0,1-1-3 16,-2 1 2-16,-1 0-7 0,0 0-5 0,1 1-6 15,-1-1-8-15,1 0-4 0,0 2-6 16,0-2-3-16,1 0-5 0,0-2 1 0,-1 2 1 16,2 0-2-16,-1-2 0 0,0 2 0 15,2-4-1-15,0 1-2 0,2 1-2 16,0-3 2-16,1 1-3 0,0-3 2 0,-1 1-3 16,3 0 3-16,-1-1-1 0,-2-1-1 15,3 1 2-15,0-1 0 0,0 1-2 0,0 0 1 16,0-2 2-16,0 1-10 0,0-1-23 15,0 0-30-15,0-1-71 0,0 1-126 16,0 0-65-16,0 0-27 0,0 0 2 0,0 0 22 16</inkml:trace>
  <inkml:trace contextRef="#ctx0" brushRef="#br0" timeOffset="38582.723">11053 3934 122 0,'0'0'237'16,"2"-2"14"-16,-2 1-38 0,0-1-64 15,0 0-46-15,0 0-28 0,-2-1-14 0,2 2-7 16,0-1-2-16,-2 1-3 0,1-1-1 16,-1 0-5-16,2 1-2 0,-2 0-6 15,1 0-4-15,-1-3-3 0,-2 4-2 0,4-1 0 16,-2 1-3-16,1-2 4 0,-1 2 0 15,-1 0-5-15,1 0-2 0,1 0-3 0,-2 2-4 16,-1-2-5-16,1 1-2 0,1 1 0 16,-1 0-4-16,-1-1 2 0,-1 0-4 0,2 2 4 15,0-1-1-15,-1 1-2 0,0 0 4 16,-1 2-2-16,0-2 3 0,1 2-3 0,-1 1 0 16,3-1 0-16,-3 1-2 0,2 0-1 15,2 0 0-15,-1 0 2 0,0 0-2 0,1 0 0 16,-1 0 0-16,2-2 0 0,-1 2 0 15,1-3 0-15,0 1 0 0,1 0 0 16,-1-1 0-16,0 0 0 0,2-2-2 0,-1 2 2 16,-1-1 2-16,2 0-1 0,0 0 0 15,-1 0 0-15,2 1 3 0,2 0-3 0,-1-3 2 16,0 1 0-16,1 1 3 0,-1-2-1 16,0 1 1-16,0-1 2 0,0-1 0 0,1 1 2 15,-1-3-3-15,2 3 1 0,-1-3-2 16,0-2-1-16,1 2-3 0,-1 0 1 15,0-1 0-15,2-2-1 0,-2 1 0 0,0-1 2 16,0 2-1-16,1-2 2 0,-2 0-4 16,0 0 2-16,-1-2-2 0,0 2 0 15,1-1-1-15,-1 0 0 0,-2 2 0 0,1-3 1 16,-2 3 5-16,2 0-2 0,-1 0 4 16,-1 1 2-16,0 0-1 0,0 2 4 0,0 1 0 15,0-3 0-15,0 3-1 0,0 1-1 16,0-2 2-16,0 1-3 0,0 1-2 0,-1 1 4 15,1-1 2-15,-2 0 2 0,2 2 2 16,0-2 2-16,0 1-1 0,-2-1-1 16,2 0-3-16,0 2-3 0,-1 1-3 0,-1-2-2 15,1 4-3-15,-1-1-1 0,0 1-1 16,-1 0-1-16,2 2-2 0,-1 0 0 0,0-1-1 16,2 2 1-16,0-2 1 0,0 1 0 15,0-1 0-15,2 0 1 0,0 0 0 0,-1-1-1 16,2-1 0-16,1 2 0 0,0-3 0 15,0 0 0-15,2 2 0 0,0-4 1 0,-1 0 0 16,0 1 0-16,-1 0-1 0,1-1 0 16,-2-1 3-16,-1 0-2 0,0 0 3 0,-1 0-4 15,-1 0 2-15,3 0 1 0,-3 0-2 16,0 0 1-16,0 0-5 0,0-1-6 16,0-1-16-16,3 0-29 0,0 0-51 0,-4-1-108 15,-1 0-110-15,1-1-53 0,1 4-16 16,0 0 12-16,0 0 42 0</inkml:trace>
  <inkml:trace contextRef="#ctx0" brushRef="#br0" timeOffset="40166.8267">11433 3871 168 0,'1'-2'259'0,"1"2"16"0,-2-2-36 0,1 2-75 15,-1-3-56-15,2 3-31 0,-2 0-13 16,0 0-7-16,0 0 2 0,3 0-3 0,-3 0-2 16,0 3-4-16,0-3-5 0,0 0-3 15,0 0-6-15,0 0-4 0,0 1-2 16,0-1-3-16,0 0-5 0,0 1-3 0,0-1 1 15,-3 2 2-15,3 1 1 0,-2 0 5 16,1 2 6-16,-2-1 4 0,-1 2 1 0,0 2 0 16,-3 1-4-16,2 0-4 0,-4-2-4 15,3 4-5-15,-1-2-3 0,-1 1-5 16,-1 1-2-16,1 1-4 0,0-2 0 0,2 2-1 16,-3-1 0-16,0 1-2 0,1 0-3 15,-1-2 4-15,1 1-3 0,-1-1 0 0,-1-1-3 16,2 0 3-16,0 0-1 0,2-3 0 15,1 0 0-15,0 0-1 0,1-3-1 0,1 1 0 16,0 0 0-16,1-3 0 0,0 1-1 16,2 1-3-16,-1-3 1 0,1 1-11 0,1 1-23 15,1-2-46-15,-2 0-81 0,0 0-139 16,0 0-70-16,-2 1-33 0,2-1 3 16,-4 0 35-16</inkml:trace>
  <inkml:trace contextRef="#ctx0" brushRef="#br0" timeOffset="41144.8849">10701 4447 112 0,'0'0'236'15,"0"0"16"-15,2 0-29 0,-2 0-66 16,0 2-44-16,0-2-26 0,0 0-14 0,2 1-9 16,-2-1-1-16,0 0 2 0,0 0-3 15,0 2-2-15,-2-1-9 0,2 1-7 0,0-1-7 16,-2 2-4-16,0 2-2 0,0 0 2 15,-2 3 2-15,0 0-2 0,0 2-1 0,-3 1-3 16,2-1-8-16,-1 3-1 0,0-3-3 16,0 0 1-16,-1 2-2 0,1 0 1 0,-2-1-1 15,0-1-2-15,2 2 1 0,-1-4-4 16,1 2-1-16,0-2 0 0,-1 2 1 16,3-2-5-16,-1-1-1 0,0 0-4 0,-1 0 1 15,3-1-2-15,1-2-4 0,-1 1 0 16,1-2 3-16,-1 1-4 0,3 0 5 0,-1-3-2 15,1 0 2-15,-2 0 0 0,2 1 0 16,0 0 0-16,2 1-8 0,-2-3-22 16,1 3-35-16,2-3-60 0,-3 0-122 0,0 0-85 15,0 0-36-15,5-2-2 0,-1 1 22 16</inkml:trace>
  <inkml:trace contextRef="#ctx0" brushRef="#br0" timeOffset="41849.0188">10923 4632 89 0,'-1'0'250'0,"-1"-2"24"0,2 1-26 16,-3 1-50-16,3-2-54 0,-3 2-42 15,1 0-23-15,1-2-15 0,-1 2-6 0,-1-1-3 16,1 1-3-16,-1 0-5 0,0 0-7 16,1 0-7-16,-1 1-7 0,0 1-7 0,-3 0-1 15,3 1-3-15,-2 0-3 0,2-1 0 16,-2 2-4-16,2 0-1 0,-1 1-2 16,3-1-2-16,-1 2-3 0,2-2-2 0,0 1 1 15,0 0 1-15,0 0 0 0,2-2 0 0,-1 2 1 16,1 0-1-16,1-2 2 0,-1 0 1 15,1 1 4-15,0-1 8 0,-1-1 1 16,1 1 4-16,2 0 2 0,1-2 1 0,0 1-6 16,1-1 2-16,-1-1-4 0,1 0-2 15,0-1-1-15,1-1-2 0,-3 1 4 0,1-1-1 16,-1-1-1-16,1 0-1 0,-1 0 0 16,-2-1-1-16,2 1 1 0,-2-2 3 0,1 2-2 15,-3 0-1-15,2-1 1 0,0 1-1 16,-3 0 0-16,2 0-4 0,-1 0 0 15,-1-1-4-15,2 1 1 0,-2 2-2 0,0-2-1 16,-2 0-1-16,2 2 2 0,0-4-1 16,-1 2 2-16,-1-1-3 0,2-1 2 0,-3 1 1 15,0-1-1-15,2-1-1 0,-1 2-1 16,0 1 2-16,-1-2-1 0,1 4 1 16,1-2 2-16,-2 1 0 0,1 1-3 0,0-1-1 15,-1 2-9-15,2 0-18 0,-4 0-31 16,4 0-48-16,-3 0-89 0,0 3-117 0,0 0-54 15,4-3-18-15,4 2 13 0,0 1 37 16</inkml:trace>
  <inkml:trace contextRef="#ctx0" brushRef="#br0" timeOffset="42524.7869">11188 4637 60 0,'1'-1'231'15,"-1"0"18"-15,0 1-22 0,0-3-46 16,0 1-49-16,0 1-34 0,0 1-18 0,0-2-12 16,-1 0-9-16,1 1-2 0,-2 1-6 15,2-1 0-15,0 1 4 0,-2-2 3 0,1 2 0 16,-1 0 4-16,0 0-1 0,1 0-4 16,-1 0-8-16,-1 2-9 0,1-2-6 0,-1 1-7 15,0-1-8-15,0 1-4 0,0 1-3 16,2-2-4-16,-1 2-3 0,-1 1-2 15,1-3-2-15,-1 4 0 0,0-1-1 0,-1 1-1 16,1 1 1-16,0 0 0 0,0-1 1 16,0 2-1-16,1 0 0 0,1 0 1 0,-1 0 0 15,2-1-1-15,0 1 0 0,0-1-1 16,3 0 1-16,-3 0 0 0,4-1 0 16,0-1 0-16,-1 1 1 0,0 1 4 0,1-3 2 15,0 1 2-15,3 0 7 0,-1-2-1 16,2 2 5-16,-2-3 0 0,2 1 0 0,0-1-3 15,1-1-3-15,1 1-1 0,-2-3 0 16,1 2 0-16,1-2-3 0,-2 0-2 0,3 0 2 16,-5-2-2-16,2 2 0 0,-3-1-1 15,0-1-1-15,-2 2 2 0,3-1 0 0,-4 1-1 16,-1-2-1-16,1 2 2 0,-2 0-2 16,-2-1-3-16,2 1-3 0,0 0 2 15,-3 0-2-15,1-2 0 0,0 0-3 0,-2 3 0 16,1-3-1-16,-2 1 1 0,1-1 1 15,-1 1 0-15,1 0 2 0,0-1 0 0,-1 3-2 16,2-1-8-16,0 0-14 0,1-2-25 16,-1 3-38-16,0-1-52 0,-2 1-110 0,0 2-94 15,-2 2-42-15,4 1-2 0,1-1 21 16,2-2 46-16</inkml:trace>
  <inkml:trace contextRef="#ctx0" brushRef="#br0" timeOffset="43033.6953">11537 4548 65 0,'1'0'280'0,"-1"1"26"0,0-1 12 16,2 1-83-16,-2-1-75 0,0 2-57 16,-2 0-33-16,2-1-18 0,-3 4-8 0,0-1-2 15,0 2-5-15,0 0-3 0,-2 3 0 16,0-1 1-16,-1 2 1 0,-2 4 7 0,0-2 4 16,0 2 3-16,0 3 0 0,-3 2-1 15,0-1-4-15,1 1-7 0,-2 0-8 16,1 1-3-16,0-2-4 0,-2-2-5 0,2 1-6 15,0-2-1-15,0-2-2 0,3 0-3 16,0-5-4-16,2 1-2 0,1-3 0 0,4-1-8 16,-1-2-25-16,4 0-44 0,1-3-67 15,-3 0-146-15,0 0-77 0,3 1-36 16,3-2 1-16,0-2 32 0</inkml:trace>
  <inkml:trace contextRef="#ctx0" brushRef="#br0" timeOffset="49316.0563">10481 4024 66 0,'0'0'230'0,"0"1"19"0,0-1-32 15,0 0-49-15,0 2-49 0,0-2-34 16,0 0-20-16,0 2-7 0,-2-2 0 0,2 1 5 15,-1-1 5-15,-1 0-1 0,0 0-2 16,-1 0-6-16,-2 0-9 0,0 0-12 0,-2 0-12 16,1 0-5-16,-1 2 0 0,-1-2-3 15,-3 0-2-15,2 0 0 0,-3 2-1 16,0-2 0-16,1 1 2 0,-2-1 1 0,-1 0-1 16,1-1 2-16,-4 1 0 0,-1-2-1 15,0 2-4-15,-3-2-1 0,0 1-3 0,-1 1-3 16,-1-2 0-16,-2 2-2 0,-1-2-2 15,2 2-2-15,-3-1 1 0,2 1 0 0,-2 0-1 16,2 0-1-16,-2 0-1 0,3 0 1 16,-1 0 0-16,0-1 0 0,1 1 0 15,2-2 0-15,-2 2-2 0,2-2 2 0,0 2-2 16,0-1 1-16,0 0-1 0,0 1 2 0,0-3 3 16,1 3-1-16,-3-2 0 0,2 1 2 15,3 1-2-15,-2-2 0 0,1 2-2 16,2-2 0-16,1 1 0 0,3 0-3 0,0-1 3 15,1 2 0-15,2-1 1 0,-2-1 1 16,5 2 0-16,0 0 1 0,-1-1-1 0,3 1-2 16,-1-3 0-16,4 3 0 0,-2 0 0 15,2 0 0-15,0 0-2 0,0-2 2 16,2 2-1-16,-1 0 2 0,2 0-1 0,-2 0-1 16,2 0-1-16,0 0 0 0,0 0 2 15,0 0 0-15,0 0-2 0,0 0 2 0,0 0 0 16,0 0 0-16,0-1 0 0,0 1 0 15,0 0 0-15,0 0-1 0,0 0 1 16,2 0 0-16,-2 0-1 0,0 0 1 0,0 0 0 16,0 0-1-16,0 0-1 0,0 0 1 15,0 0 1-15,0 0-4 0,0 0 3 0,0 0 0 16,0 0-3-16,2 0 0 0,-2 0-2 16,0 0 3-16,1 0-3 0,-1-2-2 15,0 2 2-15,2 0-1 0,-2 0 3 0,0 0 0 16,1-1 2-16,-1 1 1 0,0 0 1 15,3 0 0-15,-3-2-1 0,3 2-1 0,-1 0 2 16,-1-1 0-16,1-1 2 0,1 1 1 16,-1-1 2-16,-1 1-2 0,3-1-2 0,-3 1 4 15,1-1-3-15,1 1 1 0,0-1-2 16,-1 1 1-16,2-3 1 0,-1 3-1 16,-1-2-2-16,1 2-2 0,2-2 2 0,-2 1-1 15,-1-1 1-15,1 2-2 0,0-1 2 16,-1 2-2-16,2-2 1 0,-4 1 1 0,2 1-1 15,-2 0-1-15,1 0 2 0,-1-1 2 0,2 1-1 16,-2 0 2-16,0 0-1 0,0 0 4 16,0 0-1-16,0 0-3 0,-2 0-1 15,2 0-1-15,-1 0 4 0,1 0-4 0,0 0 1 16,0 0 1-16,0 0 1 0,0 0-2 16,0 1 1-16,-2-1 1 0,2 0 0 15,0 0 3-15,0 1 0 0,0-1-1 0,0 0 1 16,0 2-1-16,-1-2 1 0,-2 0-4 15,1 2 1-15,1-1-1 0,-1 1-2 0,-1-1-1 16,-2 1 1-16,2 1 0 0,0-2 0 16,-2 2 0-16,-1 0 2 0,1 0-2 0,-1 2 0 15,-1-2 2-15,2-2 0 0,-1 2 0 16,0-1 0-16,1 1 1 0,0-2 1 16,-1 1 1-16,3-1-1 0,0 1 0 0,-2-2-4 15,2 3 3-15,3-3 0 0,-3 0-3 16,3 0 0-16,-2 0 2 0,2 0-2 0,0 0 2 15,0 0-2-15,0 0 0 0,0 0-2 16,0 1 2-16,0-1-2 0,0 0 2 16,0 0-2-16,0 0 0 0,0 0 0 0,0 0 0 15,0 0 0-15,0 0 0 0,0 2-2 16,0-2 1-16,0 1 0 0,0 2 1 0,2 0-2 16,-2 0 2-16,3 2 1 0,-1-1 0 15,-1 0-1-15,4 1 2 0,-1 0 0 16,-2-2 2-16,1 1 1 0,0-1 0 0,1 0 1 15,-1 1 0-15,-1-2 2 0,1 1 0 16,-2-1 2-16,2 0-2 0,-1-1-1 0,-1 0-1 16,-1 2 3-16,2-3-2 0,-1 2-4 15,1 1 1-15,0-3 0 0,-1 3-2 0,2-2 0 16,2 1-4-16,0 0-13 0,0-2-33 16,2 1-58-16,-5 1-148 0,-2-2-83 0,-2 4-40 15,2-4-10-15,-3 1 21 0</inkml:trace>
  <inkml:trace contextRef="#ctx0" brushRef="#br0" timeOffset="52583.1512">7949 3903 150 0,'2'0'253'0,"-2"0"16"16,2 0-40-16,-2 0-73 0,0 0-58 0,0 0-34 15,0-2-16-15,0 2-11 0,0 0-2 16,0 0-3-16,0 2-4 0,0-2-4 0,0 0-8 16,0 0-3-16,0 0-3 0,0 0-3 15,0 0-2-15,0 1 1 0,0-1-1 0,0 2 1 16,0-2-1-16,0 0 0 0,0 1 3 15,0-1 1-15,0 0-1 0,-2 2 4 0,2 0 0 16,0-1 3-16,0 0 0 0,-2 4 1 16,2-1 4-16,-3 1 1 0,3 0-1 0,-3 2 2 15,1-1-2-15,-1 1-5 0,1 1-1 16,1-1-3-16,-2 2-3 0,0 0-2 16,0 2-2-16,1-1-1 0,1-2 0 0,-1 3-1 15,2-1-2-15,0-2 1 0,0 2-1 16,2-2-3-16,-1-1 3 0,1-1-3 15,-1 0 3-15,1 0 0 0,1-2-1 0,-2 1 2 16,1-2 2-16,-2-1-3 0,1 0 3 16,1 1-3-16,0-1 2 0,-2-2-1 0,1 1 1 15,-1 1-2-15,2-2 3 0,-2 0 0 16,0 0 1-16,2 0 4 0,-1 0 4 0,1 0 5 16,-1 1 2-16,3-1 5 0,-1 0 2 15,3 2-3-15,-2-2 1 0,1 0-3 16,3 0 0-16,-3-2-2 0,4 2-6 0,-4-1 3 15,3-1-3-15,-3 1-2 0,0 1-2 16,1-2-2-16,0 1 2 0,-1 1 0 0,0-2-1 16,-2 0-1-16,-1 2 2 0,-1-1-2 15,1 1 1-15,-2 0-3 0,0-1 1 16,0 1-2-16,0 0-2 0,-2-2-10 0,2 2-18 16,-1-1-27-16,-1-1-32 0,2 1-43 15,-5 1-86-15,0 0-94 0,-4 3-35 0,3-2-3 16,3-1 19-16,3 0 34 0</inkml:trace>
  <inkml:trace contextRef="#ctx0" brushRef="#br0" timeOffset="53126.7108">8150 3966 191 0,'0'-2'264'0,"1"1"18"16,1-1-39-16,-2 1-74 0,0-1-51 15,0 1-24-15,0 1-11 0,0 0-1 16,0 0-3-16,0 1-5 0,0-1-11 0,0 2-12 16,0-2-12-16,0 1-11 0,0 1-8 15,0-2-6-15,0 1-3 0,0 2 2 0,0 2 0 16,0-1 2-16,-2 1 0 0,1-1 5 16,1 2 1-16,-2 2 0 0,1-2-2 0,-2 1 3 15,1 2-1-15,1-1-1 0,-1 2-4 16,1-1-5-16,-1 2 0 0,0-2-3 15,1 2-2-15,-1-3-2 0,2 1 0 0,0 0-1 16,-1 0-2-16,1 0-1 0,0-1 0 16,0-2 0-16,0 0 0 0,0 0 0 0,0-2 0 15,0 0 0-15,0 0 5 0,0-1-4 16,0 0 1-16,0-2-1 0,0 0 1 16,0 1-1-16,0 0 0 0,0-2 0 0,0 0-1 15,-2 0 0-15,2 0 3 0,0 0-1 16,0-2-1-16,0 2 0 0,0 0-1 0,0-2-9 15,0 1-16-15,0 0-31 0,0 1-36 16,0-3-55-16,-2 0-104 0,-1 1-81 16,0 2-29-16,3 0 5 0,0 0 25 0</inkml:trace>
  <inkml:trace contextRef="#ctx0" brushRef="#br0" timeOffset="53880.9066">8101 3973 253 0,'3'-1'276'15,"-3"-3"10"-15,2 2-61 0,0 0-85 16,-1-1-58-16,2 0-34 0,-1 0-16 0,-2 2-10 16,4-3-4-16,-4 3-1 0,3 0-2 15,-3-1-3-15,2 2 0 0,-2-1-2 0,0 1 2 16,2 0-2-16,-1 0 2 0,1 0-3 16,1-2 0-16,2 1-3 0,-2 1 0 15,2-2 0-15,1 1 0 0,0-1 0 0,-1 2 1 16,0-1-1-16,0-1 0 0,0 2-1 15,1 0 1-15,-2-2 1 0,1 2-3 0,-2-1-1 16,-1 1 1-16,3 0-1 0,-2 0 1 16,1 0-1-16,-2 0-2 0,1 1 2 0,0-1-2 15,-1 2 2-15,0 0 1 0,1-2 4 16,-2 1 0-16,1 1 3 0,0 1-1 16,-1-2-1-16,2 2 1 0,-1 0-2 0,1 0-2 15,0 0 2-15,0 0-3 0,-1 2 1 16,1-4-1-16,-1 3-1 0,-1 1-1 0,2-2-3 15,-1 2 1-15,0-2 2 0,-1 1 0 16,1 1 0-16,1-2 0 0,-3 1 1 0,2-1-1 16,-1 1-1-16,2 0-1 0,-3-1-1 15,0-3 0-15,0 3 7 0,-3-1 5 0,3 0 8 16,-1 1 9-16,-1-2 5 0,-1 3 4 16,1-1-3-16,-1 0-3 0,-2 0-8 0,0 0-4 15,2-1-4-15,-3 1-6 0,3-1-3 16,0 2-2-16,-2-3-3 0,3 2-1 15,-1 0-1-15,0-1 1 0,1-1 0 0,-1 0 3 16,0 0-2-16,-1 1 5 0,0-2 0 16,3 2 1-16,-1-2 4 0,-1 0-2 0,1 0 4 15,-1 0 0-15,0 0 1 0,1-2 1 16,1 2 0-16,-1 0-2 0,1-2-2 16,-1 2-2-16,0 0-3 0,2-1-2 0,0 1-1 15,-4 0-1-15,4-1-1 0,-2 1-1 16,2-1-1-16,-3 1 0 0,2-2-3 0,-1 0-7 15,0 1-16-15,1-1-21 0,-1 1-29 16,2 0-38-16,-1-1-65 0,1 2-101 16,0 0-55-16,0 0-18 0,0 0 13 0,4 0 28 15</inkml:trace>
  <inkml:trace contextRef="#ctx0" brushRef="#br0" timeOffset="54699.9244">8461 3968 224 0,'2'0'262'16,"0"0"8"-16,-1 0-53 0,1-1-69 16,-2 1-50-16,3-1-30 0,-1-1-23 0,-1 2-8 15,1-1-7-15,0-1-2 0,-2 2 5 16,1-1 1-16,-1 1 5 0,0 0 1 15,0 0 11-15,0 0 6 0,0 0 5 0,-1 0 2 16,1-2-6-16,-2 2-2 0,0-1-8 16,2 1-9-16,-1 0-5 0,-1-2-3 0,-1 2-3 15,1 0-4-15,1-1-5 0,-3 1-3 16,1 0-5-16,0 0-3 0,-1 0-3 0,-1 0 0 16,2 0-3-16,-1 0 2 0,0 0 0 15,0 1 0-15,1-1-3 0,0 2 3 0,-3-1-2 16,3 1 0-16,0-1-2 0,-1 1 0 15,3-1 1-15,-1 1-1 0,-1 0 1 16,0 3-1-16,-2 0 1 0,3-1 1 0,-2 1 0 16,1-1-2-16,1 1 0 0,1-1 1 15,-1 1-1-15,0-1 0 0,1 1 0 0,-1 0 3 16,1 0 0-16,-1 0-2 0,2 1-1 16,-2-2 2-16,2 0-1 0,0-1-2 0,0 4 1 15,2-3 0-15,-2 1 1 0,2-1-4 16,-1 1 3-16,1-1 0 0,-1 1 0 15,1-1 0-15,1-1 0 0,-3 2 0 0,2-2 0 16,1 0 3-16,-1-1-3 0,0 2 0 16,0-3 0-16,1 2 0 0,-3-1 0 0,3-1 0 15,-1 1 0-15,0-1 0 0,-1-1 0 16,2 2-1-16,-1-1 2 0,1 0-1 16,2 1 0-16,-2-2 3 0,2 0-1 0,-2 2 3 15,0-2-2-15,2 0 0 0,-2 0 5 16,0 0-1-16,2 0 2 0,-2 0-2 0,3-2 2 15,-1 2-1-15,0 0-3 0,0-2-1 16,0 2-2-16,-1 0-2 0,2 0 0 16,-1 0 2-16,-2 0-2 0,1-1 0 0,-1 1-2 15,0 0 2-15,0-1 0 0,0 1 0 16,-1-2 2-16,1 2-6 0,-2 0-2 0,1-1-11 16,-2-1-22-16,0 1-37 0,0-2-65 15,0 3-140-15,-6-2-75 0,1 2-35 16,0-3-1-16,-1 1 24 0</inkml:trace>
  <inkml:trace contextRef="#ctx0" brushRef="#br0" timeOffset="57683.5462">7559 4063 165 0,'3'0'233'0,"-3"0"6"0,1 0-46 0,-1 0-62 16,0 1-38-16,0-1-23 0,2 2-12 15,-2-2-1-15,0 0-4 0,0 2-3 16,0-2-3-16,0 0-6 0,1 0-5 0,-1 0-2 15,0 0 0-15,0 0 5 0,0 0 4 16,0 0 7-16,0 0 5 0,0 0 4 0,-1 1 3 16,1-1 1-16,0 0-3 0,-2 0-7 15,1 0-4-15,-2 0-9 0,0 0-9 16,0 0-6-16,-1-1-7 0,-2 1-3 0,1-2-1 16,0 2 0-16,-4-2 2 0,1 1-2 15,-2 0-1-15,-2 1 1 0,-1-1-1 0,-1-1-4 16,-2 2 2-16,1-2-4 0,-1 2-1 15,-2-1 2-15,2-1-5 0,-4 2 1 0,2 0-2 16,-2 0-1-16,1 2-1 0,-2-2 1 16,-1 0 2-16,2 1-2 0,-1-1 2 0,1 2-2 15,-1 0 4-15,2-2-5 0,0 1 2 16,2-1 0-16,1 0-1 0,0 1 1 0,3-1-2 16,1 1 0-16,-1-1 0 0,0 0 0 15,1 2 0-15,-1-2 0 0,2 0 0 16,-3 2 0-16,1-2 0 0,1 0-2 0,1 1 2 15,-1-1-3-15,0 2 3 0,1-2-2 16,1 0 2-16,-1 1 0 0,2-1 0 0,1 2 0 16,0-2 0-16,0 0 0 0,2 1 0 15,-1-1 2-15,2 0-2 0,-2 2 0 16,2-2 0-16,2 2 0 0,-2-2 2 0,3 0-1 16,-1 0-1-16,0 0 0 0,-1 0 0 15,2 0 0-15,-1 0 0 0,0 0-3 0,1 0 3 16,0 0 0-16,-1 0-2 0,3 0-4 15,0-2-2-15,-1 2-8 0,1-2-8 0,1 2-9 16,-1 0-10-16,0-1-11 0,2 1-10 16,-1 0-8-16,1 0-10 0,3-2-9 15,-2 1-12-15,1-1-15 0,1-1-22 0,0 0-41 16,1-1-48-16,-4 1-41 0,1 0-9 16,0 0 9-16,3-2 25 0</inkml:trace>
  <inkml:trace contextRef="#ctx0" brushRef="#br0" timeOffset="57984.8673">6906 3990 26 0,'0'0'246'16,"0"0"29"-16,2 0-8 0,-2 1-46 0,0-1-63 15,0 0-51-15,-2 2-36 0,2-2-25 0,-2 3-15 16,-1-3-9-16,0 4-3 0,-2-1-7 16,2 1-1-16,-2 0-2 0,-1-1 1 15,1 2-1-15,0 0 5 0,-1 0 1 0,1 0 2 16,-4-1-1-16,3 0 0 0,-1-1 3 15,1 2-5-15,-1-2 2 0,0 1-2 0,0 0-1 16,1-2-2-16,1 1-4 0,2 0-1 16,0-1-3-16,0-1 0 0,1 1-3 15,2-2-3-15,2 1 1 0,1 3 1 0,0-3 4 16,3 1 4-16,2 2 7 0,2-1 4 16,-1 0 2-16,-1 0-4 0,2 0-1 0,-1-1-5 15,-1 2-2-15,0-1-4 0,0 0 1 16,1 0-1-16,-1 0-7 0,0-1-17 15,-3 2-42-15,-2 0-128 0,-3 2-90 0,-3-3-48 16,3-3-19-16,-3-3 2 0</inkml:trace>
  <inkml:trace contextRef="#ctx0" brushRef="#br0" timeOffset="58757.9771">8491 3361 78 0,'2'2'276'0,"0"-1"21"0,-1-1 10 0,-1 2-83 16,0-1-82-16,2-1-45 0,-2 2-25 15,0-1-11-15,0-1-2 0,0 0-6 0,0 2-7 16,0-2-3-16,0 3 1 0,0 0 0 16,0 0 3-16,0 3 1 0,0 0 5 15,-2 0-1-15,2 2-8 0,-3 1-7 0,1-1-5 16,1 0-5-16,-2 1-6 0,0 0-5 16,1-2-3-16,-1-1-3 0,2 0-6 0,-1 0 1 15,0-1-3-15,1-1-1 0,-1-1 0 16,2-1-2-16,0 1-1 0,-2-2-1 15,2 2-1-15,0-3-9 0,0 3-28 0,0-2-34 16,0 1-47-16,0-2-67 0,0 0-107 16,0 0-59-16,-3-2-12 0,3 2 17 0,2-2 38 15</inkml:trace>
  <inkml:trace contextRef="#ctx0" brushRef="#br0" timeOffset="59226.9342">8596 3412 94 0,'2'0'262'0,"-1"-1"23"0,1 1-5 15,-2 0-65-15,0 1-53 0,0-1-31 0,0 2-20 16,0-2-6-16,0 0-8 0,-2 2-7 16,2-1-19-16,0-1-13 0,0 1-17 0,0-1-18 15,0 3-9-15,-1 0-10 0,1 0-2 16,-2 2-4-16,2 1 2 0,-2-1 0 15,2 0 0-15,0 0 0 0,0 1-1 0,2-2 1 16,-2 1-1-16,2-1 1 0,-1-1 0 16,1 0 1-16,1 0 2 0,0-2 1 0,3 1-2 15,-1-2 0-15,1-2 2 0,1 1-1 16,-1-2-3-16,3 0 0 0,-2 0 0 16,-1-1 0-16,-1 0 0 0,1 1 0 0,-1-1 0 15,-4 0 2-15,3 1 2 0,-3-2 1 16,1 1-1-16,-2-1-2 0,1 1 0 0,-1 0-2 15,-1 0 0-15,1 1 0 0,-2-1 0 16,1 1 0-16,-1 0 4 0,0 1 3 0,-1-1 0 16,-3 2 4-16,3-1 0 0,0 2 2 15,-2 0-2-15,-1 0-3 0,-1 2-3 0,0-1-2 16,0 0-2-16,-1 3-2 0,0-1-2 16,2 0-4-16,1-1-6 0,4 2-4 0,-1-2-11 15,1 0-17-15,1 1-18 0,0 1-24 16,1-3-25-16,1-1-50 0,-1 1-71 15,-1-1-64-15,0 0-20 0,5 2 1 0,1-2 22 16</inkml:trace>
  <inkml:trace contextRef="#ctx0" brushRef="#br0" timeOffset="59727.258">8768 3411 29 0,'-1'0'275'0,"1"0"23"16,-2 0 16-16,2 1-53 0,-2-1-89 15,2 2-59-15,0-2-35 0,0 0-16 0,0 2-18 16,-2-1-11-16,0-1-11 0,2 1-9 16,-2 0-6-16,1 3-4 0,-1-3-1 15,1 2 0-15,-1-2-2 0,2 3 2 0,-2-1-1 16,2 0-1-16,0 2 0 0,-1-3-1 15,-1 1 2-15,4 0 0 0,-1 0 0 0,-1 0-1 16,2 1 2-16,0-3 2 0,-1 0-1 16,2 2 1-16,1-1 7 0,0-1 3 0,1-1 7 15,-2 0 0-15,3 0 3 0,-1 0-3 16,0 0-1-16,1-1-3 0,0 1-4 16,1-2-2-16,-1 0-4 0,-1 1 3 0,3-1-4 15,-4 2 2-15,0-4 3 0,0 3 2 16,-2-1 4-16,1-1 2 0,-1 0 5 0,0 0 0 15,-1 1-3-15,-1-3 3 0,0 2-3 16,0-4-2-16,-1 4-4 0,-1-1 1 16,0 0 0-16,1-1-2 0,-3 0 2 0,1 3-1 15,-2-3 0-15,-1 4-4 0,0-2-1 0,1 0-2 16,0 1-4-16,-1 0-1 0,1 1-3 16,-1 1-3-16,0 0-5 0,3 0-5 0,1 0-10 15,0 0-13-15,1 3-18 0,2-3-19 16,-1 2-29-16,2-1-43 0,1 1-88 15,-1 1-80-15,-1-3-30 0,4 1-4 0,1 2 17 16</inkml:trace>
  <inkml:trace contextRef="#ctx0" brushRef="#br0" timeOffset="60117.614">8931 3394 225 0,'0'-1'305'0,"0"1"17"0,0 0-16 16,0 0-93-16,0 0-75 0,0 0-42 15,0 0-23-15,-1 0-16 0,-1 1-12 0,2-1-12 16,0 2-13-16,0 1-7 0,-2-1-8 16,-1 3-1-16,1 0-3 0,-1 1 1 0,-1-2 1 15,2 2-3-15,1 2 3 0,-1-4-1 16,2 2-2-16,0 0 1 0,3-1 0 15,-1 0-1-15,2-2 0 0,-1 2 1 0,2-2 4 16,2 0 1-16,-1-1 2 0,1-1 4 16,0-1 1-16,1 0 2 0,0 0-2 0,-1-1 1 15,0-1-3-15,-2-1 2 0,1 0-3 16,-1 0-2-16,0-1-1 0,-2-1-1 16,0 1-2-16,-3-1-5 0,0 0-4 0,-3 0-1 15,0 1-4-15,0-2-2 0,-2 2-5 16,0-2-2-16,2 4-6 0,-3-3-11 0,0 1-18 15,-2 3-31-15,1-2-47 0,-4 3-117 16,2 0-59-16,-1 2-19 0,2-2 2 0,-1 1 24 16</inkml:trace>
  <inkml:trace contextRef="#ctx0" brushRef="#br0" timeOffset="60542.6604">8306 3319 234 0,'-1'-3'297'0,"-1"1"25"16,-2 1-23-16,4 0-87 0,-2 0-57 0,1 1-39 16,-1 0-26-16,2 0-22 0,0 1-17 15,0 0-18-15,0 2-14 0,0 0-9 16,0 3-6-16,0 0-2 0,0 2-4 0,0-1 2 15,0 2 0-15,0 0 2 0,0-1-1 16,0 1 3-16,0-1-2 0,2 2 1 0,-2-2-1 16,0 1-1-16,0-2-3 0,0-2-16 15,-2 2-26-15,1-1-36 0,-1-2-59 16,-3 1-93-16,0-1-73 0,0-1-25 0,1-1 2 16,-1 0 27-16</inkml:trace>
  <inkml:trace contextRef="#ctx0" brushRef="#br0" timeOffset="61182.6354">8226 3412 52 0,'3'2'273'0,"-3"-2"23"16,0 0 13-16,2 2-70 0,-2-2-82 15,0 1-45-15,0-1-28 0,0 0-13 16,-2 1-7-16,2-1-7 0,0 1-8 0,0-1-13 15,-1 2-11-15,-1 0-5 0,2-1-8 16,0 2-4-16,0 0-4 0,-2 2 1 0,2-2-5 16,0 2 0-16,0-3 0 0,0 3 0 15,0-1 1-15,-1-1 0 0,1 2-1 16,-2-1 2-16,2-1-2 0,-1 0 1 0,-1 0-1 16,0 0 2-16,1 0 1 0,-1 0 1 15,-1 0 0-15,-1 0 1 0,0-1 0 0,1-1-3 16,0 2 0-16,0-3 1 0,-2 3-3 15,2-2 2-15,-2 1 0 0,-1 0 1 0,0-1 0 16,-1 1 1-16,-1-1-1 0,-3 1 2 16,3 1 0-16,0-2-1 0,-1-1 3 15,-2 3-3-15,3-2 3 0,-2 1 0 0,-2 0-1 16,2-2 1-16,-1 3 0 0,-1-2-2 16,2 1 1-16,-2-2-2 0,2 0-1 0,0 0 3 15,0 0-3-15,0 0 2 0,0 0 0 16,2 0-2-16,-1-2 1 0,1 1-2 0,0-2 3 15,2 1 2-15,-2 0 1 0,3 0 2 16,-1-1 1-16,1 0 2 0,3 0-3 0,-2 0 3 16,2-1-3-16,-2 2 3 0,1 0 0 15,-1-1 0-15,1 0 0 0,1 2 1 16,1-2-1-16,-2 1-1 0,1-1-2 0,0 2-2 16,2-1-1-16,-3 1 3 0,3-1 3 15,0 1 2-15,0-1 4 0,0-1-2 0,2 2-1 16,-1-3-2-16,1 1-5 0,0-1-3 15,-1 0-3-15,1-1 1 0,1 0-2 0,-1 1-2 16,-1 0 3-16,3-3-1 0,-1 3-1 16,1-2-1-16,1 2-3 0,-2-3-7 15,2 0-11-15,-2 1-19 0,2 0-26 0,1-1-26 16,0-1-35-16,2 1-37 0,-3-1-76 16,0 2-76-16,-3 0-30 0,-1 2 4 0,2-1 21 15</inkml:trace>
  <inkml:trace contextRef="#ctx0" brushRef="#br0" timeOffset="61401.9183">8126 3228 236 0,'4'-2'338'0,"-1"1"20"0,-2 1 23 16,1-2-109-16,-2 2-79 0,-2-1-47 15,2 1-29-15,-1-2-14 0,-1-1-21 0,2 2-27 16,0-1-23-16,0 2-28 0,0-1-35 16,0-1-48-16,0 1-57 0,-3 1-102 0,0 3-101 15,-1-2-48-15,0 4-3 0,1-2 25 16,0 0 45-16</inkml:trace>
  <inkml:trace contextRef="#ctx0" brushRef="#br0" timeOffset="62315.8836">7834 3327 12 0,'0'-2'249'0,"0"1"19"16,0-2 12-16,0 3-57 0,0 0-85 15,2 0-41-15,-2 0-20 0,1 0-13 0,-1 0-5 16,0 0-7-16,0 1-11 0,0-1-6 16,0 2-8-16,0-2-4 0,0 0-2 0,0 1-1 15,0-1-5-15,0 0-2 0,0 2-4 16,0-1-5-16,3 1-3 0,-1 0 1 16,-1 2-1-16,2-1-1 0,-3 0 2 0,2 0 0 15,0 0 2-15,-1 1-1 0,-1 1 5 16,0-1 4-16,0-1 0 0,0 3 1 0,0-1 1 15,-3 1 0-15,3-2-3 0,-2 0-2 16,2 1-2-16,-1 0-2 0,-1-1-1 0,2 0-1 16,0 1-2-16,-1 0 2 0,-1-1-3 15,2-1 0-15,-3 0 2 0,3 2-1 0,-1-2-1 16,-1 0 4-16,-1 0 0 0,1-1 4 16,-1 1 1-16,-2 1 1 0,2-1 2 0,-2-2-1 15,2 2 1-15,-3 1-5 0,1-3 1 16,0 0-1-16,2 2-1 0,-3-1-4 15,1 1 3-15,-1-2-4 0,0 2 1 0,-1-1-1 16,2-1 2-16,-3 2-2 0,2 0 1 16,-2-1-1-16,2-1 1 0,-1 1-1 0,0-1 0 15,2 1-1-15,0-2 2 0,0 0 1 16,2 0 2-16,-2 0-2 0,2 0-2 16,-3 0 1-16,0 0 1 0,3-2-2 0,-2 2 0 15,0-1 1-15,0 1-1 0,-1-2 2 16,1 2 3-16,2-1 0 0,-2-1-2 0,1 2 2 15,0-3-1-15,-2 3 0 0,0-1-2 16,1-1 3-16,0 1 0 0,-1-1 1 16,1 1 2-16,2-1 1 0,-3 1-1 0,1-1 0 15,2 1 1-15,0-1 2 0,-2 2-1 16,3-3 4-16,-1 3 1 0,1-1 3 0,1 0-1 16,-1-1-3-16,2 0 2 0,-1 1-3 15,-2-2-3-15,3 1 1 0,0-1-1 16,0 0-2-16,-2 1-2 0,2-3-1 0,0 2-1 15,0-4-1-15,0 3 0 0,0-2-2 16,0 2-1-16,0-3 2 0,0 3-1 0,0 0-1 16,2-1-2-16,1 0 1 0,-2 1 1 15,1 0-1-15,1 1-3 0,0-3-4 0,2 3-10 16,0-2-26-16,1 1-40 0,2-2-57 16,-2 1-114-16,-1-1-92 0,-2 0-37 0,4 0-3 15,0 2 25-15</inkml:trace>
  <inkml:trace contextRef="#ctx0" brushRef="#br0" timeOffset="62562.6443">7736 3207 57 0,'0'0'303'15,"2"0"30"-15,-2 0 17 0,1 0-52 0,-1 0-98 16,0 0-62-16,0 1-40 0,3-1-19 16,-3 0-12-16,0 0-14 0,0 2-11 0,0-2-11 15,0 0-11-15,0 0-12 0,0 0-6 16,0 0-2-16,0-2-29 0,0 2-49 16,-6 2-122-16,0 1-102 0,-3 0-54 0,2-2-27 15,-1 2 9-15,0-1 43 0</inkml:trace>
  <inkml:trace contextRef="#ctx0" brushRef="#br0" timeOffset="64649.7565">6423 3973 253 0,'2'2'307'0,"-2"-2"14"16,0 0-33-16,0 0-98 0,0 0-72 15,0 1-45-15,0-1-24 0,0 2-13 0,0-2-8 16,0 1-4-16,-2 1-6 0,2-1-4 15,0-1-7-15,0 3-1 0,0-1-3 0,0 1-1 16,0-2 1-16,0 1-3 0,0 1 2 16,0 0-2-16,0-2-2 0,0 1 2 0,0 1-3 15,2-2 2-15,-2 2-1 0,0-1 1 16,1 1 0-16,-1 0 1 0,2-2 1 0,-2 2-1 16,0-1 0-16,0-1 0 0,2 0 1 15,-2 1-1-15,1 0 0 0,-1-1 1 0,0-1 1 16,0 0 1-16,0 0-1 0,0 0 0 15,0-1 4-15,0 1-1 0,0 0 3 16,-1-2 0-16,1 0 1 0,-2 1 0 0,0-2-2 16,1-1-3-16,-2 1-2 0,0 0-2 15,0-2-1-15,1 2 0 0,-1 0 0 16,1-1-2-16,-1 4 2 0,2-3-1 0,-1 1-2 16,-1 2 0-16,-1-1 1 0,3-1 1 15,-1 2-1-15,-2 2 0 0,2-1 3 0,-1-1-2 16,0 3 1-16,1-1-1 0,-1 2 1 15,2-2-2-15,-1 2 1 0,0-1 2 16,1-1-1-16,-1 1-1 0,2 2 2 0,-3-1 0 16,1-2 0-16,1 2 0 0,-4 1 3 15,4-1 2-15,-2-1-1 0,-1 1 1 0,1-1 0 16,0 1 0-16,0-2-3 0,-1 1 1 16,3 1-2-16,-1-3 2 0,-1 0 1 0,0-1 0 15,0 1 3-15,0-1-3 0,1 0 0 16,-3 0-2-16,2-1 0 0,-2 1-1 15,-1 0-1-15,0-1-1 0,1 1 1 0,2-1 0 16,-2 1 1-16,2-2 1 0,0 0-2 16,1 1 1-16,-1-1-1 0,3 1 0 0,-2 0-1 15,2-3-6-15,0 2 1 0,2-1-1 16,-2 2-4-16,0-2 0 0,0 2 4 16,0-1 1-16,0 1 1 0,0 1 2 0,0 0 0 15,0 0 0-15,0 0 1 0,0 1-2 0,0 1 3 16,-2-1 0-16,0 1 1 0,0-1-2 15,0 2 2-15,1 0 2 0,-1 1-1 16,1-3-1-16,-3 2 0 0,3-2 1 0,-1 3 1 16,-1-3-2-16,1 1 0 0,-1 2 2 15,1-1-2-15,-1-2 0 0,-1 2 2 0,2-1-1 16,1 0 1-16,-2-1 1 0,1 0 0 16,0 0-1-16,-1 1 1 0,0-2-2 0,0 0 2 15,-2 0-1-15,-1 0-2 0,1 0 3 16,2 0-2-16,-2 0 2 0,2 0 0 15,-2-2-1-15,2 1 2 0,1-1 3 0,-2 0 1 16,4 0 3-16,-2-2 5 0,1 1 4 16,-1-2 2-16,1 3 1 0,-1-5 2 0,2 3 0 15,0-1 0-15,-2-1 2 0,2 2-2 16,0-2 1-16,2 1-2 0,-2-2-4 16,2 1-2-16,-1-2-3 0,1 1-4 0,-1-1-4 15,1-1-4-15,2 0 2 0,-2 0-5 16,1 0 0-16,2 2 0 0,-2-2-5 0,4 2-2 15,-3 0-6-15,4 1-11 0,-2 2-19 16,-2-1-29-16,0 2-36 0,-2 2-69 16,-2 1-111-16,-2 1-50 0,-4 4-15 0,1-1 14 15,-4 4 28-15</inkml:trace>
  <inkml:trace contextRef="#ctx0" brushRef="#br0" timeOffset="64884.5553">6095 4237 129 0,'3'2'234'0,"3"-2"20"16,1-2-32-16,3 1-65 0,0-1-40 0,1 0-27 15,2 0-19-15,0 1-15 0,2-3-14 16,-2 0-10-16,-1 2-10 0,0-1-5 0,-3 0-3 15,2 1-5-15,-5 0-3 0,-1 0 0 16,-2 1-7-16,-1-1-19 0,-2 1-33 0,-2-2-84 16,-4 3-87-16,-1 0-46 0,-2-2-19 15,3 0 4-15</inkml:trace>
  <inkml:trace contextRef="#ctx0" brushRef="#br0" timeOffset="66199.2821">5996 4000 91 0,'2'-1'255'0,"0"1"17"0,-1 0-9 15,1 0-90-15,-2 1-69 0,2-1-47 16,-2 0-28-16,0 2-16 0,0-1 2 0,1 1 1 16,-1-1 8-16,0 0 6 0,0 1 7 15,0 1 3-15,0-1-1 0,-3 2-3 0,3-1-4 16,-2 0-6-16,-1 2-5 0,1-2-4 16,-1 1-4-16,-1-1-6 0,1 0-1 15,0 0-4-15,-1 0 2 0,1 1-2 0,0-3 2 16,0 0-2-16,-1 1-2 0,3-2 3 15,-2 0 1-15,1-2-4 0,-1 1 4 0,0 1-2 16,0-3 0-16,1-1 1 0,-1 1 0 16,3-1-2-16,-3 0 1 0,1-1 1 0,1 0-3 15,-1-1 0-15,2 1 1 0,-2-2 4 16,2 0-2-16,0 0 5 0,-3-1 3 0,3-1 2 16,-1 1 1-16,1 1 1 0,-2 0 5 15,2 1 4-15,0 0 0 0,0 1 1 0,0 4 2 16,0-3 1-16,0 3-6 0,0 1-4 15,-3 0-7-15,3 0-3 0,0 0-5 16,0 1-4-16,0 1-4 0,-1 0 5 0,1 1-3 16,0 3 3-16,1-2 0 0,-1 2 2 15,0 0-1-15,3 1-1 0,-1 1 3 0,-1 0-1 16,1-1-1-16,-1 2-1 0,-1-2 0 16,2 0 1-16,-2 0-1 0,0 1 0 0,0-2 1 15,-2 1 1-15,2-1 1 0,-3 2-1 16,0-2 1-16,-1-2-2 0,-1 1-1 15,2-1-1-15,-2 1 0 0,2-3-1 0,-1 2 0 16,0-3 2-16,-1 1 0 0,0-1 0 16,2-1 0-16,-2 2 0 0,2-2 0 0,-2 0 0 15,2 0 0-15,-2 0 0 0,1-2 0 16,-1 2-2-16,4-1 2 0,-3-1 0 16,3 1 0-16,-1-1 0 0,1 0 0 0,-1 0 2 15,2 1-2-15,-2-3 0 0,2 1 0 16,0 2-3-16,0-2 0 0,0 1 3 0,0-1-1 15,0 2-1-15,0 0 1 0,0 1-1 16,0-2 1-16,0 2 0 0,0 0-1 16,2 0 2-16,-2 0-2 0,0 0 1 0,0 2-2 15,0-2-1-15,0 0-4 0,-2 1 1 16,2 0 1-16,0 2 4 0,-1-1 2 0,1 1 0 16,-2-2 5-16,0 1 0 0,1 1 0 15,1-1-2-15,-2 0 3 0,-2-1 0 16,4 3-3-16,-3-3 5 0,0 1-2 0,-1-1 1 15,0 1 1-15,-1-2-4 0,0 1 1 0,-1 1-2 16,1-2-3-16,2 0 1 0,-2 0 2 16,2-2-2-16,0 1 2 0,1 1 1 15,-1-3 2-15,1 1-2 0,2 1 0 0,0-3-2 16,0 1 2-16,0-1-3 0,0 0-1 16,0-1 0-16,0 1 0 0,0 1 6 0,2 0 2 15,-2 0 4-15,0 0 2 0,0 1 4 16,0 0 3-16,0 2 1 0,-2 0-1 0,2 0-1 15,0 0-1-15,0 0-4 0,0 0-4 16,0 0-5-16,0 0-5 0,2 0-6 16,-2 2 1-16,0 0-3 0,1 0 1 0,1-1 1 15,-2 2 1-15,2 2 2 0,-1-3 2 16,-1 3 3-16,2-2-1 0,-2 3-1 0,0-2-1 16,0 2 0-16,0 2 0 0,0-3 0 15,-2 3 2-15,1 0 0 0,-1 1 0 16,-1-2 0-16,1 1-2 0,-1 1 0 0,-1-2 1 15,-1 1 1-15,2-1-2 0,-2-1 0 16,0 2 3-16,0-2 0 0,-1-1-2 0,0 2 0 16,1-3 1-16,0 0-1 0,-1-1 0 15,-2 1-1-15,0-1 4 0,2-2-2 0,-1 1-2 16,-1-1 0-16,-1-1 0 0,1 0 0 16,0 0-5-16,-3 0 3 0,3-1 0 0,-3-1-4 15,2 1-3-15,-1 1-2 0,1-3-1 16,1 1-1-16,-1 0-1 0,2 1 1 0,2-1 5 15,-1-2-1-15,3 0 2 0,-2 1-1 16,4-2 0-16,-1-1 1 0,-1 2-2 16,3-4 0-16,0 0 3 0,2 1 1 0,-1-2 0 15,1 2-1-15,-1-4 4 0,4 2-4 16,-2-1-5-16,3-1-9 0,1 1-10 16,1-3-17-16,1 2-38 0,1-1-86 0,-1-2-103 15,2 4-53-15,2 0-17 0,-2 3 2 16,1 0 26-16</inkml:trace>
  <inkml:trace contextRef="#ctx0" brushRef="#br0" timeOffset="66520.9399">6134 3754 52 0,'2'2'314'0,"1"-1"30"16,-3-1 21-16,3 2-43 0,-3-2-103 0,0 0-72 15,0 0-39-15,0 0-24 0,0 0-12 16,0 2-14-16,0-2-11 0,0 0-13 15,0 0-16-15,0 0-4 0,0 0-9 0,0 0-2 16,0 0-3-16,0 0-8 0,-1 0-32 16,-1 0-55-16,-1 0-108 0,-4-4-113 0,-1 3-58 15,2-1-21-15,0 2 13 0,1-1 45 16</inkml:trace>
  <inkml:trace contextRef="#ctx0" brushRef="#br0" timeOffset="66833.5413">6126 3598 184 0,'0'2'250'0,"0"1"13"0,-1 0-39 15,-1 2-74-15,-3-2-42 0,2 4-28 16,-5 0-12-16,2 1-11 0,0 1-15 0,-1-2-10 16,2-1-10-16,-2 0-8 0,2 2-3 15,0-2-2-15,-1 0-1 0,1-1 1 16,-1 0-1-16,1 0-3 0,-1-1-1 0,-1 0-2 16,1 1-8-16,-3-1-25 0,4-3-33 15,-3 1-98-15,-2 0-82 0,3 0-40 0,2-2-13 16,5 0 9-16</inkml:trace>
  <inkml:trace contextRef="#ctx0" brushRef="#br0" timeOffset="67023.6182">6009 3607 36 0,'-3'4'243'0,"3"-3"17"0,-1 0-12 16,-1 0-54-16,0 3-68 0,-1-1-42 0,0 1-26 15,0-1-14-15,-2 3-9 0,4-3-5 16,-2 2-10-16,1-2-8 0,-1 1-5 0,1 1-5 16,-1 1-4-16,1-2-26 0,-1 0-86 0,0 1-90 15,-2 1-49-15,2 0-25 0,-1 3-8 16</inkml:trace>
  <inkml:trace contextRef="#ctx0" brushRef="#br0" timeOffset="67398.9508">5866 4337 114 0,'-5'2'264'0,"2"-2"14"0,-2 2 4 16,2-1-93-16,-1-1-66 0,1 1-37 16,-2-1-8-16,1 0-1 0,1 0-3 15,0 0-6-15,-1 0-7 0,-2 0-6 0,1 0-9 16,2 0-9-16,-3 0-8 0,1 0-4 15,2 0-3-15,-2 0-5 0,0-1-5 0,-1 1-7 16,-2 0-1-16,0 0-9 0,2 0-15 16,-2 0-30-16,-1-1-49 0,-1 2-130 15,0 0-81-15,0 1-35 0,5-4-8 0,0 1 20 16</inkml:trace>
  <inkml:trace contextRef="#ctx0" brushRef="#br0" timeOffset="67715.7016">5663 3861 94 0,'0'1'302'0,"0"1"23"0,0-2 11 0,2 0-76 15,-1 0-93-15,-1 3-62 0,0-3-32 16,0 0-20-16,0 0-5 0,0 0-10 0,2 0-6 16,-2 0-10-16,0 0-13 0,0 0-6 15,0 0-6-15,0 0-11 0,0 1-43 16,-3 2-124-16,-1 0-95 0,-1 0-49 0,5-3-24 15,-1 3-5-15</inkml:trace>
  <inkml:trace contextRef="#ctx0" brushRef="#br0" timeOffset="75370.6223">5351 4125 97 0,'0'1'256'0,"0"1"20"15,0-2-11-15,0 0-83 0,2 0-72 0,-2 0-43 16,0 0-24-16,0 0-13 0,2 0-6 16,-2 0-3-16,1 1-5 0,-1-1-4 15,0 2-4-15,0-2-3 0,0 0-2 0,0 1-1 16,0-1 0-16,0 0-2 0,0 0 4 16,0 0 0-16,0 0 4 0,0 0 2 0,0 0 4 15,0 0 4-15,0 0 3 0,0 0 3 16,0 0 1-16,0 0 0 0,0 0 1 15,0 0 0-15,-1 0 2 0,1 2 7 0,0-2-1 16,-2 0 2-16,2 1-1 0,0-1 4 16,0 0-3-16,0 0 0 0,0 0-1 0,0 0 2 15,0 0 3-15,0 0 0 0,-2 0 4 16,2 2 0-16,-1-2 3 0,-1 1-3 0,2-1-1 16,-1 0-5-16,-1 0-10 0,-2 0-7 15,-1-1-9-15,0-1-4 0,-1 2-7 0,-2-1-1 16,-2 1-1-16,1-2 1 0,-2 2-1 15,-2 0 1-15,0 0 0 0,-2-1 1 0,0 1-4 16,0-2 1-16,-1 1 2 0,-1 1 0 16,2-2 0-16,-2 1 0 0,2 1 2 15,0 0 1-15,2-2-2 0,-3 2-1 0,2 0 0 16,0 0 0-16,1 0 0 0,0 0 0 16,-1 0 0-16,1 0 0 0,1 2 2 0,-1-2-2 15,-1 0 0-15,3 1-2 0,1-1 2 16,-2 2-1-16,2-2 1 0,2 0 0 15,-4 0 0-15,2 0 1 0,1 1-1 0,-2-1 0 16,-2 0 0-16,0 0-1 0,1 2 0 16,-3-2-3-16,0 1 4 0,-1-1-4 0,0 2 2 15,2-1 1-15,-2-1 1 0,2 2 0 16,-2-1 0-16,3-1 1 0,-1 2-1 16,3-2 0-16,0 1 1 0,0-1 0 0,0 0-1 15,3 0-1-15,-3 2 1 0,1-2 0 16,1 0-1-16,-2 1 1 0,3-1-1 0,-2 2 1 15,1-2 0-15,0 0 0 0,-1 0-1 16,2 0 1-16,-1 3 0 0,-1-2 0 16,4-1 0-16,-1 2 1 0,0-2 0 0,2 1-1 15,0-1 0-15,2 0 0 0,1 2-2 16,1-2 0-16,-1 0 2 0,2 0-1 0,-2 0 0 16,2 0 1-16,0 0 1 0,0 0-1 15,0 0 0-15,2 0 0 0,-2 0-1 16,0 0 0-16,0-2-2 0,0 2-1 0,2 0-1 15,-2 0 0-15,0-1-1 0,0 1-2 16,1 0-3-16,-1 0 1 0,0-2-2 0,0 2-1 16,0 0-1-16,0 0 0 0,2-1-3 15,-2 1-3-15,3-3 2 0,-1 3 0 0,1-2-3 16,0 1-1-16,2-1-2 0,1 1-2 16,-3-2-5-16,2 0-2 0,0 1-1 0,0-1 1 15,-2 0 1-15,3 0 6 0,-1 0 4 16,-1 0 3-16,0 2 7 0,-1-2 0 0,0 1 3 15,2-1 1-15,-2 2 3 0,-1-2-1 16,-1 1 2-16,2 0 2 0,-1 1 2 16,-1 1 3-16,-1 0-1 0,0-1-1 0,0 1 4 15,0-2-4-15,0 2 0 0,0 0 0 16,0 0 1-16,0-1 1 0,2 1-3 0,-2 0 0 16,0 0 1-16,0-2 1 0,0 2 2 15,0-1 1-15,0 1 3 0,0-2-1 0,0 1 1 16,0 1-1-16,0 0 2 0,0 0-3 15,0 0-1-15,0 0-2 0,0 0 0 16,0 0-2-16,0 0 0 0,0 0 2 0,0 1 3 16,0-1 2-16,0 0 4 0,0 0 2 15,0 0 6-15,-2 0 1 0,2 2 1 16,0-2 4-16,0 0-1 0,0 0 1 0,0 0 1 16,0 0-1-16,0 0 1 0,-1 1-2 15,-1-1 1-15,2 0-3 0,-3 2-3 0,2-2-6 16,-3 0-4-16,1 1-2 0,0-1-4 15,0 2-2-15,-2-1-1 0,2 2 0 0,-2-1 1 16,-1-1-2-16,0 2 0 0,1 0-2 16,0 0 1-16,2 0 1 0,-2 0-2 15,3-1 2-15,-2 1 0 0,1-2 2 0,0 1-1 16,1-2 0-16,-1 1 1 0,1-1 1 16,-1 2 0-16,1-2-2 0,-1 1-1 0,1-1 2 15,1 0-2-15,-1 0 0 0,-2 2-2 16,4-2 2-16,0 0 0 0,-2 0 0 0,2 0 0 15,0 0 0-15,0 0 0 0,0 0 0 16,0 0 0-16,0 0 0 0,2 0 0 0,-2 0 0 16,0 0 0-16,0 0 0 0,0 1 0 15,3-1-2-15,-3 2 0 0,1-1-1 0,-1 1 2 16,0-1 0-16,2 2-1 0,-1-1 0 16,1 1 1-16,1 0 1 0,-1 1 0 15,3-1 0-15,-2 2 0 0,0-2 1 0,2 1 0 16,1 0-3-16,0 0 0 0,1-1-2 15,1 0-13-15,3-2-39 0,-2-1-77 0,-1 1-149 16,-1-1-81-16,-3 2-40 0,-4-2-8 16,0 0 24-16</inkml:trace>
  <inkml:trace contextRef="#ctx0" brushRef="#br0" timeOffset="80280.7734">2022 3300 158 0,'1'1'228'0,"1"1"-5"0,-2-2-34 15,0 0-59-15,1 1-38 0,1-1-29 16,-2 2-23-16,0-2-15 0,0 0-9 15,0 1-5-15,0-1-6 0,0 2 1 0,0 0 5 16,0-1 1-16,2 1 2 0,-2 2 3 0,0 0 7 16,0 2 2-16,-2 0 1 0,2 3 0 15,0 2 0-15,-3-1-1 0,3 4-2 0,-3 2 1 16,-1-1-4-16,0 1 3 0,1 2-3 16,1-2-1-16,1-1-3 0,-1 0-2 0,-1 0-2 15,3-2-6-15,-3 2-2 0,1-1-1 0,-1 2 3 16,1 0 3-16,-1-1 0 0,1 3 5 15,-4-2 3-15,3 0 4 0,-2 1-1 0,1 1 0 16,0 0-3-16,-2 3 0 0,0-2-5 16,0 4-2-16,-1-2-3 0,2 1-1 0,-1-2-3 15,0-1 0-15,1-1 2 0,2-2-4 16,-2 1-2-16,0-2 1 0,2-1 1 0,0-1-1 16,0-2-1-16,1-1 1 0,-2-1-1 0,2 0 2 15,-1-1-2-15,1-2 0 0,2 0 2 16,-3 1-1-16,1-1-1 0,1 0 1 0,-1-1 0 15,1 1 0-15,-1-4-1 0,2 2 0 16,0-1-1-16,0 0 0 0,0-3-1 0,2 3-2 16,-1-2-2-16,1-1-17 0,1 2-24 0,0-2-36 15,-1-2-87-15,-2 2-97 0,0 0-45 16,3-1-12-16,0-3 11 0</inkml:trace>
  <inkml:trace contextRef="#ctx0" brushRef="#br0" timeOffset="82199.5482">2009 3328 189 0,'-1'2'253'0,"-1"-1"0"16,2-1-44-16,0 0-54 0,0 1-52 15,0-1-39-15,2 0-20 0,-2 2-12 0,0-2-4 16,1 0-10-16,-1 0-3 0,0 0-6 0,2 2 1 16,-1-2-3-16,1 1 0 0,2-1 1 15,1 2 2-15,0 1-1 0,1-2 2 16,1 2-3-16,2-1-2 0,1-1 2 0,-1 2-1 16,4 0 0-16,-1-1 3 0,3 1 4 0,2 0 5 15,0-2 1-15,3 2 3 0,0-1 1 16,2-1 0-16,-1-1-1 0,2 0-10 0,1 0-4 15,1-1-7-15,-2 1-2 0,2-2-2 0,-1 1-2 16,2-1 8-16,-2 2 0 0,2-1 3 16,1 1-1-16,1 0 7 0,0 0 2 0,4 0-1 15,-2 0 1-15,3 0-1 0,-1 0 2 16,1-2-7-16,0 2-3 0,2-1-2 0,-2 1-1 16,-1 0-1-16,-1-2 1 0,-2 1-3 15,-2 1 0-15,0-2 0 0,-2 2 0 0,-1-1 0 16,-2 1-6-16,-1-2-5 0,-1 2-1 0,2 0-2 15,-3-2 0-15,3 2-1 0,0-1 8 16,-3 1 6-16,3 0-1 0,-1-1 2 0,0 1 0 16,-1-2 0-16,-1 2-1 0,0 2 0 15,-2-2 1-15,-2 1-2 0,2-1 2 0,-3 1 0 16,2 1 0-16,-3-2 0 0,1 2-1 16,-1-2 2-16,-1 0 1 0,-1 0 5 15,2 0 4-15,-2-2 3 0,2 2 0 0,-2 0 1 16,1-2-1-16,0 1-8 0,-2 1-3 15,2-1-2-15,-3 1 0 0,0-2 1 16,-1 2-2-16,-1 0 0 0,-1 0 0 0,-3 0 0 16,3 0 0-16,-6 0-2 0,2 2 2 15,-2-2-1-15,2 0 1 0,-2 1 0 0,0-1 3 16,-2 0-3-16,2 1 0 0,0-1 0 16,0 2 0-16,0-2-2 0,-2 2 0 0,2-1 0 15,0 1 2-15,0 1 2 0,0 0-1 16,-2 1 2-16,0 1 0 0,2 1 1 0,0 0-2 15,0 1 1-15,-2 1-1 0,2 0 0 16,-1 1 2-16,1-1-8 0,0 0-3 16,-2-1 1-16,1 2-4 0,-1 0 1 0,0 0 0 15,1 0 5-15,1 0 2 0,-2 2 2 16,1 1 2-16,-1 1 0 0,0 2 1 0,1 0 0 16,-1 2-1-16,-1 1 1 0,0 0-2 15,0 0 2-15,0-2 0 0,1 1 2 0,-1-1-1 16,1 1 3-16,-1-1 0 0,0-1-1 15,1 1-1-15,1-2-1 0,-1 1 1 0,0-1-4 16,1 1 1-16,-1-2 0 0,1 4-2 16,-2-2 1-16,1-1-1 0,1 3 0 15,-1 0 2-15,1-1-2 0,-1 1 0 0,2-1 0 16,-2-1 0-16,2 2 0 0,-3-1 0 16,3-2 0-16,0 1 0 0,-1-3 0 0,1-1 0 15,-2-3 1-15,2 2-1 0,0-5 0 16,0 1 0-16,0-1 0 0,0-2 2 15,0 0 1-15,0-2-3 0,0 1 0 0,0 0 0 16,0-2 0-16,0 0 0 0,0 0 0 16,0 0 0-16,0 0 0 0,0 0 0 0,0 0 0 15,0 0 0-15,0 0 0 0,0 1 0 16,0-1 0-16,0 0 0 0,0 0 0 16,0 0 0-16,0 0 0 0,0 0 0 0,0 0 0 15,0-1 3-15,-2 1 3 0,2 0-1 16,0 0 0-16,0 0 5 0,-1 0-3 0,1 0 9 15,-2 0 6-15,2 0 7 0,0-2 2 16,-3 0 0-16,1 1 0 0,-4-1-9 0,3 1-8 16,-3-2-7-16,-1 1-1 0,-1 0-4 15,-4 1 3-15,1 0-1 0,-3 1 1 0,-1 0-1 16,0 1 0-16,0-1 0 0,-2 1-3 16,1 1-1-16,-1-2 0 0,2 2 1 15,0-2-1-15,-1 1 0 0,-3 1 0 0,3-2 0 16,-1 0 1-16,1 0 1 0,-3 0 1 15,0 1-3-15,1-1 2 0,-2 0-1 0,2 0-1 16,-4 2 0-16,2-2 0 0,-1 0 0 0,1 0-1 16,-1 0-1-16,0 0 2 0,-1 0-3 15,-1 0 0-15,-1 0 1 0,2 0 0 0,-4 0 0 16,1 0 1-16,0 0 1 0,0 0 0 16,1 0 0-16,-3 0 0 0,3 0-1 0,-3 0-1 15,2 0 2-15,2 0 0 0,0 1 0 0,-2 1 0 16,3 0 0-16,0-2 0 0,3 0-1 15,-2 1 0-15,2-1-1 0,0 0 2 16,0 0 0-16,2-1 0 0,0 1-2 0,1 0 2 16,0 0 0-16,0-2-4 0,0 2 2 0,2-2-4 15,0 2 4-15,1-1-2 0,1 1-2 16,2-2 2-16,-1 2-1 0,2-1 2 0,1 1-2 16,0 0 4-16,1 0 0 0,-2 0-2 0,4 0 3 15,-1 0-2-15,1 0 4 0,0 0-2 16,2 0 0-16,-1 0 1 0,-1-2-1 0,3 2 2 15,-3-1-2-15,2 1 0 0,-2 0-2 16,0-2 1-16,2 2-1 0,-4 0 2 0,2 0-2 16,2 0 1-16,-2 0 1 0,0 0-1 0,2 0 0 15,-3 0 0-15,3 0 1 0,1 0 0 16,-1 2 0-16,1-2-2 0,-1 0 2 16,0 0 0-16,1 0 0 0,1 1 0 0,-3-1 0 15,3 0 2-15,-1 0-2 0,-2 0 0 0,2 0 2 16,-1 0-2-16,2 0-2 0,-1 0 2 15,-1 2-2-15,-1-2 2 0,1 0-1 0,0 0 1 16,0 0 3-16,1 0-1 0,-1 0-1 16,0 0-1-16,2 0 1 0,-1 0-1 0,2-2-2 15,0 2 0-15,0 0-1 0,0-1-6 0,0 1-8 16,0 0-14-16,0-2-21 0,2 2-29 16,-2 0-36-16,0 0-104 0,0 0-76 15,0 0-31-15,0 0-4 0,7-2 14 0</inkml:trace>
  <inkml:trace contextRef="#ctx0" brushRef="#br0" timeOffset="82932.7599">2653 3457 63 0,'0'0'228'0,"0"2"18"0,0-2-29 0,1 0-49 16,-1 0-50-16,0 2-33 0,0-2-21 0,0 0-10 15,0 1-9-15,0-1-1 0,0 0 0 16,0 1-1-16,0-1-4 0,0 0-4 0,2 1-7 16,-2-1-4-16,0 2-6 0,0-2-7 15,0 2-5-15,0-1-1 0,0 1 0 0,0 2 1 16,-2 1-7-16,2 1-3 0,0 0 1 16,-1 1-3-16,1-1-2 0,0 2-1 0,0-3 8 15,-2 2 1-15,2 0 1 0,0-1 2 0,0-1 2 16,0 1-3-16,0-2 1 0,0 0 0 15,0 1 0-15,0-1-1 0,0-2-2 0,0 1 2 16,0-1-1-16,0-1 0 0,0 0 0 16,0 1 0-16,0-1-1 0,0-1 1 0,0 2-2 15,0 0 1-15,0 0 0 0,0-1 0 16,-2 0-4-16,2 1-16 0,-1-1-26 0,-1 1-46 16,-1-1-96-16,-2-1-72 0,2 1-32 15,-3 1-5-15,6-2 18 0</inkml:trace>
  <inkml:trace contextRef="#ctx0" brushRef="#br0" timeOffset="83467.8645">2278 3725 195 0,'0'2'210'0,"0"0"-34"0,0-2-40 15,1 1-46-15,1 1-27 0,0 0-16 0,-1-2-3 16,3 1-2-16,-1-1 2 0,4 1-7 15,-2 1-2-15,1-2-4 0,1 1-3 16,4-1-3-16,0 2 3 0,0-1 2 0,5 0 1 16,-2-1 1-16,5 0 5 0,-3 0 1 0,4 0-1 15,2 0-3-15,-1 0-3 0,3-1-6 16,-2 0-3-16,3-1-2 0,-2 2-7 0,2-1 1 16,-2-1-5-16,3 1 0 0,-3 0 0 15,0-1-3-15,0 0-1 0,3 1-1 0,-1-1-4 16,0 0 3-16,2 1-2 0,-3-2 0 0,1 3 0 15,-1-2-1-15,-2 2 2 0,-3-1-2 16,0 1 1-16,-3 0-1 0,-1 0 0 16,-2 0 0-16,0 0 2 0,-4 0-2 0,-1 0 0 15,-3 1 1-15,1-1-1 0,-3 0 0 0,-1 0-3 16,-2 0 3-16,1 0-1 0,-1 0 0 16,0 0-5-16,0 2-3 0,-1-2-10 0,1 0-10 15,-3 2-9-15,-2-1-20 0,1 0-17 16,-1 1-41-16,-2-2-69 0,-2 2-57 0,-2 1-25 15,1-1 0-15,2-1 11 0</inkml:trace>
  <inkml:trace contextRef="#ctx0" brushRef="#br0" timeOffset="83936.8898">2319 3864 136 0,'0'0'220'0,"0"0"-11"16,2 0-32-16,-2 0-46 0,0 0-41 0,1 0-28 15,-1 3-20-15,2-3-11 0,-2 0-5 16,3 1 2-16,-2 0 2 0,-1 3 7 0,0-2 5 16,2 0 5-16,-2 3-1 0,0-1-1 15,0 1-4-15,-2-1-3 0,2 2-4 0,-1-1-7 16,-2 1-7-16,3 0-6 0,-2 0-3 0,1 1-4 15,1-1-2-15,0 2-2 0,-2-4 1 16,2 2-3-16,0 0-1 0,0-3 1 0,0 1-2 16,2 1 1-16,-2-3-1 0,0 1 1 15,1 0 0-15,-1-2 0 0,2-1 0 0,1 2 1 16,-2-1-1-16,1-1-12 0,1-1-21 0,0-1-42 16,-1 1-88-16,1-1-81 0,-1-1-46 15,1 2-12-15,2-2 10 0</inkml:trace>
  <inkml:trace contextRef="#ctx0" brushRef="#br0" timeOffset="84178.7064">2444 3955 127 0,'3'0'236'0,"0"2"13"0,0-2-40 0,0 0-68 16,1 0-49-16,-1 0-28 0,0 0-18 15,2 0-6-15,-2 0-2 0,0-2-8 0,2 2-4 16,-2 0-1-16,2 0-6 0,-2-1-6 16,3 1-3-16,-2 0-4 0,-1-2-3 0,3 2 2 15,-3 0-3-15,0-2-4 0,0 2-8 16,-1-1-15-16,-2 0-17 0,3-1-29 0,-1 2-49 16,-2 0-74-16,0 0-44 0,0 0-9 0,0 0 2 15</inkml:trace>
  <inkml:trace contextRef="#ctx0" brushRef="#br0" timeOffset="85257.4613">2618 3838 131 0,'0'0'262'0,"0"2"15"0,0-2-24 15,0 1-81-15,0-1-63 0,0 0-46 16,3 0-28-16,-3 0-19 0,3 0-8 16,2 0-4-16,1 0-4 0,0 0 0 0,1 0 0 15,1 0 0-15,1 0 0 0,-1-1 0 0,-2 1 1 16,1 0-1-16,-2 0 2 0,2-2-1 15,-2 2 1-15,-2 0-2 0,2 0 0 0,0 0 0 16,-2 0 0-16,0 0 0 0,2 0 0 16,-4 0 0-16,1 0 0 0,1 0 0 0,-3 0-2 15,2 0 2-15,-2 0 2 0,-2 0-2 0,2 0-2 16,0 0-2-16,-3 0-3 0,1 0-4 16,-2 0-3-16,1 2-2 0,-2-2-1 0,2 1 2 15,-2-1-2-15,0 0 1 0,0 2 0 0,-2-2 1 16,2 1 2-16,-2 1 2 0,1-2 4 15,1 3 4-15,-1-3 1 0,0 1 2 0,1 0 3 16,2 1 2-16,1 0 2 0,-1-1 3 16,1-1 1-16,1 0 1 0,1 1-1 0,0-1-1 15,0 2 2-15,-2-2-4 0,2 0-1 16,0 0 1-16,0 2-3 0,-1-2-1 0,1 3 0 16,-2-3 3-16,2 3 1 0,0-1-2 15,-3 0 0-15,3 1 2 0,0 0-1 0,0-1-4 16,0 1-2-16,0 0 2 0,3-2-1 0,-3 2 4 15,3 0 6-15,-1-2 2 0,-1 2 4 16,3 1 2-16,-1-1 2 0,0-2-6 0,0 1-3 16,-1 1-4-16,1 0-1 0,3-2-4 15,-3 2 0-15,2-1 2 0,0 1-2 0,-2-2-1 16,2 2-2-16,-2-1 3 0,0 0-2 16,2-1-2-16,-2 0 0 0,0 2 1 0,-1-1-1 15,-1-1 0-15,1 1 0 0,1-2 0 16,-3 3-1-16,2-3 0 0,-1 1 0 0,-1 1 1 15,0-1 0-15,0-1 1 0,0 3 0 0,0-2-1 16,0 1 1-16,-1 0 1 0,-1-1 0 16,1 2 0-16,-1 0-2 0,0 0 5 0,-1 0-3 15,0 0 1-15,1 0-1 0,-2-1 1 0,2 1 1 16,-1 0-2-16,0 0 0 0,1 0 3 16,-3 1-2-16,1 1 1 0,-1-1 1 15,0-1-2-15,-1 3 1 0,3-1-3 0,-2-2-1 16,2 1 0-16,1 0-1 0,2 0-3 0,0-1 0 15,0 0 0-15,2 0 2 0,-1-2 0 16,3 2 5-16,-1-2 0 0,2 1 3 0,1-2 0 16,-2 1 1-16,3-1 0 0,-1 2-1 15,1-2-1-15,0 0-1 0,0 0 1 0,-1 0 1 16,-1-2 0-16,3 2-1 0,-2 0 0 0,0 0-2 16,-1-1 0-16,0 1-2 0,0 0 0 15,-2-2-1-15,3 1-4 0,-1 1-3 16,0-1-6-16,1-1-6 0,0 1-8 0,2-2-11 15,0 2-1-15,0-1-4 0,0 0-8 0,0 1-10 16,-2-1-15-16,0 0-31 0,-1 1-51 16,-5 1-57-16,0 0-20 0,0 0-6 0,4-1 13 15</inkml:trace>
  <inkml:trace contextRef="#ctx0" brushRef="#br0" timeOffset="85975.3194">2923 3943 87 0,'2'-3'241'0,"-1"0"18"16,1 0-21-16,-2-1-70 0,1 1-59 0,1 0-38 15,-2 0-21-15,0-2-10 0,0 2-7 0,0 1 4 16,0-3 2-16,0 2 4 0,-2-2 4 16,1 2 5-16,-1 0 7 0,2 2 3 15,-3-1 3-15,1 1-5 0,1-2-5 0,-1 3-12 16,0-1-10-16,1 1-9 0,-1-2-7 0,-2 2-3 15,1 2-7-15,0-1 1 0,-1-1-3 16,1 3 3-16,-2-2-7 0,-1 2 1 0,3-2 1 16,-3 2-2-16,3 2-2 0,-1 0 0 15,1 0-1-15,0-3 2 0,0 3 0 0,-1 1-1 16,3-1 2-16,-1-2 1 0,2 2-1 0,-1 0-1 16,1 1-3-16,1 0 2 0,1-2-1 15,-1 1 0-15,3-1-1 0,-1 1 0 0,0-2 3 16,0 0-2-16,2 0-1 0,-2-2-1 15,3 1 0-15,-3-1-1 0,2-1-2 0,0-1 1 16,-2-1-1-16,2 2 0 0,0-3-2 16,-1 2 3-16,1-2 0 0,-2 0-3 0,2-2 1 15,-2 2-2-15,2-1 2 0,-2-1-2 0,2 2 1 16,-4-1 4-16,1 1 1 0,-1 0 0 16,1 0 3-16,-2 1 0 0,0-1-1 0,2 0 2 15,-1 2 0-15,-1 0-2 0,0 1 1 16,-1-2 1-16,1 0 0 0,0 2 0 0,0 0-3 15,0 0 3-15,0 0-2 0,0 2 0 0,0-2 2 16,-2 2-4-16,2-2 4 0,0 0-2 16,0 2 1-16,0-1 1 0,0 1 0 15,-2 1 1-15,2-1-1 0,-1 1 4 0,1 0-2 16,0-2-2-16,0 3 2 0,0 0 0 0,0-1-2 16,0 1 0-16,0-1 0 0,0 1 0 15,1 1-6-15,1 0-11 0,-2-1-12 0,3 1-25 16,-3-1-30-16,4-2-43 0,-3 1-66 15,-1-3-74-15,0 4-30 0,0-4 2 0,2 2 15 16</inkml:trace>
  <inkml:trace contextRef="#ctx0" brushRef="#br0" timeOffset="86208.7559">3005 3964 144 0,'0'2'238'0,"0"-2"3"0,2 1-40 0,-2 0-62 16,1 1-43-16,-1 0-36 0,0-1-16 16,0 2-10-16,0 0-5 0,0 0-2 0,0 0-7 15,0 0-3-15,0 0-5 0,0 0-2 0,0-1-4 16,0 2-3-16,0-1-1 0,0-1 1 16,0-1-3-16,0 0 0 0,0 1-6 0,0-4-6 15,0 2-18-15,2-1-23 0,-2-2-59 0,0 3-84 16,-2-3-42-16,1 2-14 0,2-4 1 15</inkml:trace>
  <inkml:trace contextRef="#ctx0" brushRef="#br0" timeOffset="86390.5108">3040 3879 192 0,'0'-2'293'0,"0"0"27"16,0 2-15-16,0-1-92 0,0 1-59 0,0 0-45 15,0 0-25-15,0 0-23 0,0 0-17 0,1 0-15 16,1 0-22-16,-2 1-34 0,2-1-45 16,-4 0-86-16,2 0-102 0,-3 2-54 15,0 0-19-15,3-2 8 0,0 0 27 0</inkml:trace>
  <inkml:trace contextRef="#ctx0" brushRef="#br0" timeOffset="86850.9699">3097 3892 237 0,'3'1'263'0,"-2"-1"13"16,3 0-66-16,-3 0-67 0,3-1-42 0,-1 1-34 15,0-1-16-15,0 1-12 0,0-2-7 0,2 2-9 16,-2-1-8-16,0 1-5 0,0 0 0 15,-1 0-2-15,0 0 1 0,-1 0-1 0,-1 0 4 16,2 1 5-16,-2 1 1 0,0-1 6 16,1 0-1-16,1 1 1 0,-2 1-4 0,3 0-3 15,-1 0-4-15,-2 0-4 0,3 1-1 0,-1-1-1 16,0 1-2-16,-2-1-3 0,2 1-1 16,0 1 2-16,-1-1 0 0,-1 2 1 0,0 0 1 15,0 2 1-15,-1 1 1 0,-1-2 0 16,2 2 2-16,-2-1-2 0,2-1 0 0,0-1-2 15,0 0-2-15,0-1 0 0,0-2-3 16,0 1 0-16,0-1 0 0,2 0 0 0,0-2-2 16,-1 1 1-16,2 0 1 0,1-2 0 0,0 0-3 15,1-2 1-15,2 0-1 0,-1 1 0 16,0 0-1-16,-1-1 1 0,0 0-1 0,-2 1-2 16,0 0-4-16,0-2-5 0,2 1-6 15,-4 1-7-15,1-1-11 0,-1 0-10 0,1 0-11 16,-2 0-15-16,0-1-24 0,0 2-59 15,-3-2-69-15,-5 0-32 0,3 1-8 0,2-1 7 16</inkml:trace>
  <inkml:trace contextRef="#ctx0" brushRef="#br0" timeOffset="87103.487">3106 3952 165 0,'0'2'288'0,"0"-1"15"16,0-1-20-16,2 2-87 0,0-2-70 15,1 0-51-15,0 0-31 0,0 1-12 16,2-1-7-16,1-1-5 0,0 1-2 0,1 0-1 16,-1-2-4-16,-1 2-2 0,1-1-3 0,0 1-2 15,-1-2-1-15,0 2-8 0,0-2-13 16,2 1-15-16,-2-2-29 0,-2 2-57 0,-1-2-97 15,-2 3-57-15,0 0-22 0,3-5 1 0,2 2 17 16</inkml:trace>
  <inkml:trace contextRef="#ctx0" brushRef="#br0" timeOffset="87352.4983">3231 3875 217 0,'2'0'245'0,"-1"0"-11"0,1 0-49 16,-2 0-55-16,2 0-41 0,-1 0-29 16,1 0-27-16,3 0-14 0,-1-1-9 0,-1 1-6 15,2 0-2-15,0 0-4 0,1-1-5 16,-2 1-9-16,-1-2-14 0,0 2-25 0,1-2-51 15,-4 2-77-15,0 0-40 0,-4-1-12 16,7-3 0-16</inkml:trace>
  <inkml:trace contextRef="#ctx0" brushRef="#br0" timeOffset="87663.1606">3345 3814 103 0,'0'2'237'16,"1"-1"10"-16,1 0-23 0,-2 1-83 0,2-2-62 15,-1 2-39-15,-1-1-16 0,0 1-6 16,0-1-3-16,2 2-1 0,-2-1 4 0,0-1 1 16,2 2 5-16,-2 0-1 0,-2 0 2 15,2-1-2-15,0 1-3 0,0 0-4 0,2-1-3 16,-2 2-4-16,1-3-2 0,-1 2-4 15,0-1 1-15,2-1-1 0,-2 1-2 0,3-2-1 16,-3 0 2-16,2 3-2 0,-1-3 2 16,-1 0-4-16,2-3-6 0,-2 3-16 15,0 0-16-15,1-2-29 0,-1 1-53 0,0 1-66 16,-3-4-43-16,0 0-15 0,0 1 4 16</inkml:trace>
  <inkml:trace contextRef="#ctx0" brushRef="#br0" timeOffset="87882.3842">3345 3736 173 0,'0'2'278'16,"0"-1"23"-16,0-1-10 0,0 2-81 15,0-2-51-15,0 0-26 0,1 0-17 0,-1 0-15 16,0 0-16-16,0 0-15 0,2 0-24 15,-2 0-20-15,0 0-13 0,0 0-14 0,0 0-45 16,-3-2-68-16,0 1-138 0,-3 1-73 16,-2 1-38-16,1 2-13 0,-2-2 25 15</inkml:trace>
  <inkml:trace contextRef="#ctx0" brushRef="#br0" timeOffset="90083.5215">1456 3649 129 0,'0'1'233'0,"0"1"10"16,0-2-43-16,0 2-72 0,0-2-46 15,0 0-31-15,1 1-14 0,-1-1-5 0,0 0-3 16,0 2-2-16,2-2-3 0,-2 0-6 0,0 0-2 15,0 0-6-15,0 0-2 0,0 0-2 0,0 0-3 16,2 0 1-16,-2 1-3 0,0-1-1 16,0 2-1-16,0-2-1 0,0 0-1 0,1 1-2 15,2-1 2-15,0 2 5 0,0-2 8 0,4 1 5 16,-1 1 10-16,1-1 11 0,2-1 5 0,0 0 7 16,3 1-1-16,0-1 1 0,1 0-5 0,1 2-4 15,-1-2-8-15,1 0-5 0,-1 0-10 16,-2 0-3-16,1 2-6 0,-2-2-3 0,-1 0-1 15,2 1-1-15,-3-1 0 0,0 2-2 16,-1-2 0-16,2 1 1 0,-1 1-1 0,0-2 0 16,1 1 0-16,1-1 1 0,-1 2 0 0,-2-2-1 15,2 1 2-15,-1-1-2 0,0 0 1 16,0 0 0-16,1 0 0 0,-2 0-1 16,-1 2 0-16,2-2 1 0,0 0 0 0,-4 0 1 15,3 0 0-15,-4 1-1 0,2-1-1 0,0 0 0 16,-1 0 0-16,-1 0-1 0,2 0 1 15,-2 2 0-15,2-2-2 0,0 1 2 0,0-1 0 16,2 0-1-16,0 1 0 0,-1-1 1 16,-1 2 0-16,1-2 0 0,0 0 1 0,-1 0 2 15,0 0 0-15,-2 0-3 0,0 0 1 0,-1 0 0 16,1 0 1-16,-3 0-2 0,0 0 3 16,2 0-3-16,-2 0 0 0,0 0 1 0,0 0 2 15,0 0 1-15,0 0-3 0,0 0 1 0,0 0-2 16,0 0-1-16,0 0-1 0,1 0-2 15,1 2 1-15,2-2-1 0,-2 0 2 16,-1 1 2-16,1-1-1 0,0 2 1 0,-1-2 0 16,1 0 0-16,1 0 0 0,-1 0 0 0,-1 3 0 15,1-3-1-15,0 0 1 0,-1 0 0 16,1 0 0-16,-2 0 0 0,0 0-2 0,1 0 2 16,1 0 0-16,-2 0 0 0,0 0 0 15,0 0 0-15,0 0 2 0,0 0 0 0,0 0 0 16,0 0 2-16,0 0-1 0,-2 0 1 0,2 0 2 15,-1 0-1-15,1 0 1 0,0-3 0 16,0 3 1-16,0 0 6 0,-2 0 2 16,2 0 3-16,-3 0 3 0,1-2-4 0,1 1 0 15,-1 1-9-15,2-2-4 0,-3 2-3 0,1 0-1 16,1-2-1-16,-1 1 0 0,-1 0-2 16,1-1 2-16,-2 2 1 0,1-3-1 0,1 3-1 15,-1-1 1-15,0 1 0 0,-1-3-1 0,1 1 0 16,2 1-1-16,-1-1 3 0,-1 1-1 15,1 1 1-15,-1-2 1 0,0-1-1 0,2 2 1 16,-1-1-2-16,-1 2 2 0,1-1-1 16,1-2 0-16,-1 1 3 0,-1 1-2 0,1-1-1 15,1 1 2-15,-1-1-2 0,-1 2 0 0,3-2 0 16,-2 1 1-16,2 1-1 0,-1-1 1 16,-1 1 1-16,-1-2-2 0,3 2 1 15,-1 0 0-15,-1 0-1 0,2-1 1 0,0 1-1 16,-3 0 2-16,3-2-2 0,0 1 0 0,-2 1 1 15,1-2 2-15,-1 1 0 0,2 1-1 16,-2-2 0-16,1 1 1 0,-1 1 2 0,-1-2 0 16,3 0 2-16,-2 1 0 0,2 1 2 15,-1-1-2-15,1 1-1 0,1 0-4 0,-1 0-2 16,0 0-1-16,0 1-2 0,2-1-4 0,-2 0 1 16,0 0 0-16,0 1-1 0,3 1 2 15,-3 0 3-15,2-1 0 0,-1 2 1 0,1 0 1 16,1 0-2-16,-1-1 4 0,1 0-2 15,0 2 0-15,3-1 0 0,-4 0-2 0,3 0 1 16,-2-2 1-16,0 2 0 0,0 0 0 0,1-1 0 16,-3-1 0-16,1 1 0 0,2 1-1 15,-1-2 1-15,-1 2 0 0,-1-3 1 0,3 3 0 16,-3 0 2-16,2-2-2 0,-1 1-2 16,1 1 1-16,1-1-1 0,-3 1 1 0,2-3-3 15,2 1 3-15,-4 2-1 0,1-3-1 16,1 3 2-16,0-3-2 0,-1 1 4 0,0 1-2 15,-1-2 0-15,-1 2 0 0,2-2 2 0,-2 0-2 16,1 1 0-16,-1-1 1 0,0 0 0 16,0 0-1-16,0 0 0 0,0 0 0 0,0 0-1 15,0 0 1-15,0 0 0 0,0 0 0 16,0 0 1-16,0 0 3 0,0 0-2 0,0 0-2 16,0 0 3-16,0-1-3 0,0 1 2 15,0 0-1-15,0 0 0 0,0 0 4 0,-1 0-1 16,1 0 1-16,0 0 2 0,0 0 5 15,0 0 6-15,-2 0 7 0,2 0 12 0,0 0 9 16,-3 0 4-16,1 0-4 0,-1 0-3 0,0 0-8 16,-3 0-13-16,1 0-6 0,0 1-8 15,-1-1 0-15,-1 2-6 0,1 0-1 0,-3-1 0 16,1-1-1-16,3 0 1 0,0 1-1 16,-1-1-3-16,3 0-15 0,3 0-24 0,-2 1-37 15,1-1-52-15,-1 2-78 0,-1 1-114 0,0 0-49 16,1 2-11-16,-1-2 22 0,1 1 41 15</inkml:trace>
  <inkml:trace contextRef="#ctx0" brushRef="#br0" timeOffset="96050.1454">311 3589 186 0,'0'2'214'0,"0"-2"-14"16,2 0-56-16,-1 0-53 16,-1 0-37-16,2 0-18 0,-2-2-9 0,3 2-2 15,-3-1-2-15,2-1-1 0,2 1-1 16,-2 1-7-16,-1-1-2 0,2-1-4 0,1 2-4 15,-1-2-2-15,0 0-1 0,0 1-1 16,-1 1 0-16,1-2 0 0,-1 2 0 16,2-1 0-16,-1 1 0 0,2 0 0 15,-2-1 0-15,0 1 0 0,1-2 0 0,-1 2 0 16,0 0 2-16,-1 2-1 0,-1-2-1 16,1 0 0-16,2 0 0 0,-4 1 0 15,2-1 0-15,-2 0 0 0,0 1 1 0,1-1-1 16,-1 2 1-16,2-2-1 0,-2 0 2 15,2 1-2-15,-1-1 0 0,-1 0 0 16,2 0 1-16,0-1-1 0,-1 1 3 16,1-2 0-16,-1 1 1 0,1-2 1 0,1 0-2 15,-1 2 0-15,1-2-2 0,1 0-1 16,-2 1 9-16,1-1 2 0,0 0 2 16,-1 1 0-16,1 1 0 0,-1 0 0 15,1-2-6-15,-3 3-4 0,3 0-3 0,-1 0-2 16,1 0-1-16,-1 0 3 0,2 0-2 15,-1 0 2-15,0 0 2 0,1 0-2 0,-1 0 2 16,0 0-1-16,0 0 1 0,-1 0-2 16,1-2 0-16,1 2 0 0,-2-1 0 15,1 1 1-15,-1 0-1 0,1-2 3 16,0 0-1-16,0 1-1 0,1 0 2 0,-3-2 0 16,2 1 1-16,-1-2 0 0,0 2 2 15,-1-2-3-15,2 0 1 0,0 0-3 16,-1 0 1-16,-1-2-4 0,1 1-1 15,1 1-6-15,-1-2-1 0,-2-1-6 0,1 2-2 16,-1-1-2-16,0 1 3 0,0 0 3 16,0 0 3-16,0-1 4 0,-1 1 1 15,1-1 3-15,0 2 1 0,0-1 2 16,0 0 0-16,0-1 0 0,0 1 0 0,0-2-2 16,0 0 1-16,0 1 1 0,0-1 0 15,0 1 0-15,0-3 0 0,0 1 0 16,0 1 0-16,0-4 0 0,1 2 3 0,-1 0-3 15,2-1 2-15,0 1-1 0,-1 0-1 16,1 0 2-16,0 2-2 0,-1-3 2 0,1 3-2 16,-2-3 1-16,1 2 2 0,2-2-2 15,-3 3-1-15,2 0 2 0,-1 1-1 16,-1 0-1-16,2 0 0 0,-2 1 0 16,1 2 0-16,1 0 0 0,-2 2-1 0,0-1-1 15,0 2 1-15,0 0 1 0,0 0 3 16,0 0 3-16,0 2 6 0,0-1 3 15,-2 2 5-15,1 0-2 0,1 2 2 16,0-1-3-16,-2 2-3 0,2 0-1 0,-1 2 0 16,-1-1-3-16,2 4-1 0,-3-3-2 15,3 3 0-15,-1 1-1 0,1 1-5 16,0-2 2-16,1 3-1 0,-1 0-2 16,3 0 0-16,-3 1 2 0,2-1-1 0,-1 0 1 15,1-2-1-15,-2 3 0 0,1-6 0 16,1 2-1-16,0-2 2 0,-1-1 1 15,-1 0-2-15,2-3-1 0,-2 0 0 0,1-1 0 16,1 1 0-16,-2-1 0 0,2-1-1 16,-2 0-1-16,1 0 4 0,1 0-2 15,-2 0 1-15,2-2-1 0,-1 1 1 0,1 0-1 16,1-1 0-16,-3 1 1 0,4 1-1 16,-2-2 0-16,-2 1 0 0,1-1 0 15,1 1-5-15,0-1-4 0,-1-1-5 0,1 3 2 16,-2-1-2-16,3-2 1 0,-3 3 4 15,2-3 4-15,1 3 4 0,-1-3 1 16,1 0-1-16,0 3 2 0,1-3 2 16,1 0 0-16,-2-3-1 0,1 3 0 0,-1 0 2 15,0-2-2-15,2 1-1 0,2-2-1 16,-4 1 0-16,4-1 0 0,-2 2-2 16,1-1 0-16,1-1-1 0,0 2 1 15,1-2-2-15,-1 0 3 0,-1 1-2 0,3 0 2 16,-1 1-3-16,-1 0 4 0,-1-1-1 15,2 2-1-15,-4 0 0 0,3 0 2 16,-4 0-1-16,2 0 1 0,0 0-2 0,-2 0 2 16,1 0 0-16,-1 2 0 0,1-2 2 15,-3 1-2-15,2-1 1 0,1 0 1 16,-1 0-2-16,0 0 3 0,-1 0-3 0,4 0 0 16,-3 0 0-16,0 0 0 0,0 0 2 15,-1 0-2-15,1 0 0 0,-1 0 0 16,1 0 2-16,0 0-2 0,2 0 0 0,-1 0 0 15,-1 1 1-15,-1-1 0 0,0 2 1 0,1-2-1 16,-1 0 2-16,-1 2 0 0,2-2-3 0,-1 0 0 16,1 0 0-16,0 0 0 0,1 0 0 0,0-2 0 15,-1 2 1-15,-1-2 4 0,1 1-2 16,-1 0 0-16,1-1 0 0,0 2-2 0,0-1-1 16,-1-1 0-16,1 2 0 0,0 0 0 15,0 0-1-15,-1 0-1 0,1 0 1 0,-2 0 0 16,1 0-2-16,1 2 0 0,-1-2-1 0,1 1 3 15,0-1-1-15,-1 0 2 0,1 2 0 0,3-2 2 16,-1 0-2-16,0 0 1 0,1-2 4 0,-1 2-3 16,0-1-1-16,1-1-1 0,-3 1 9 15,3-1 3-15,-3 1 2 0,1-2-2 0,1 1 4 16,-2-1 0-16,3 0-8 0,-3 2-4 0,2-2 0 16,-2 0-2-16,0 0-2 0,-1 1 2 15,-1-1-1-15,1 1-1 0,-2-2 0 0,0 1 0 16,0-1 2-16,0-1-1 0,-2 1-1 0,2-2 0 15,0-1-3-15,0 0 2 0,2-2-3 0,0 0 2 16,1 0-2-16,-2 0 2 0,4-1 1 16,-2 2-1-16,0-1-1 0,2 0 0 0,-2 2 1 15,0-1 1-15,1-1-2 0,-1 3 2 0,0 0 1 16,1-1 0-16,-2 1 0 0,0 1 2 16,-1-1 0-16,1 2-2 0,-1-3 1 0,-1 3 0 15,2-2-1-15,-2 2-2 0,0-1-2 0,2-1-3 16,-1 2 0-16,1-4-3 0,-1 2-2 0,1-1 3 15,0 2 0-15,-1-1 0 0,1 0 1 0,1 0 3 16,0 1 1-16,0 0 2 0,-1-1-2 0,-1-1 3 16,1 3 1-16,-1-2 0 0,1 0 3 15,1 1-1-15,-1-2 0 0,-2-1-1 0,3 1 2 16,0 1 0-16,-1-2-1 0,-1 4 5 0,1 0 0 16,0 1 2-16,-2 0 1 0,0 3 3 15,0-2-1-15,0 2 3 0,0 0 1 0,-2 2 1 16,2-1 0-16,-2 1-3 0,1 2-1 0,-1 2-4 15,-1 2-2-15,1-1-4 0,-1 4 0 16,0 0-1-16,0 0-1 0,1 1 0 0,1 0 0 16,-1-1-1-16,2 1-1 0,-3 0 1 0,3 0 0 15,0 0 0-15,-1 0 0 0,-1-1 1 0,2 4 1 16,-2-5-1-16,1 3 1 0,1-2 0 16,-2 1 1-16,1-1-1 0,-1 2 1 0,0-1-2 15,1 0-1-15,-1 0 1 0,1 0 0 0,-1-2 1 16,0 3-2-16,1-4 0 0,-1 1 0 0,2-1 0 15,-1 0-2-15,-1-3 0 0,2-1-3 0,2 0-1 16,-2 0 0-16,1-4 1 0,-1 2-2 16,0-3 2-16,2 0-1 0,-1 0 3 0,1 0-2 15,-2 0 2-15,3 0 0 0,-1 0-1 16,1-1-1-16,-1 1 2 0,1-2 0 0,0 2 0 16,-1-1 1-16,2-1-1 0,-1 1 1 0,2 1-2 15,-2-2 0-15,2 2 1 0,-2-1-3 0,0 1 3 16,1 0 0-16,0 0 1 0,1 0 2 15,-2-2 0-15,3 0 0 0,1 1 2 0,-2 0-2 16,4-1 0-16,-3 1 0 0,1-2-2 0,-1 1 2 16,-1 1 0-16,4-1 0 0,-4 1 0 0,3-1 0 15,-2 0 0-15,2 1-2 0,0 0 1 0,0 0-1 16,0 1-1-16,-2 0 3 0,2 0 0 16,-3 0 0-16,1-2 0 0,-1 2 0 0,1 0 0 15,-1 0 3-15,1 0-2 0,-3 0 0 0,1-2-1 16,-1 2-1-16,0 0 1 0,3 0 1 15,-3 0-1-15,2 0 0 0,0 0 1 0,1 0-1 16,-1-1 0-16,4 1 0 0,-4-2 0 0,3 1 2 16,-1 1-2-16,2-2 0 0,-1 1 0 15,0-1 2-15,0 0-2 0,1 2 0 0,-1-1 1 16,-2-1 1-16,1 2-1 0,2 0-1 0,-3-2 0 16,-1 2 0-16,-2-2 0 0,2 2 0 0,-3 0 0 15,1 0 0-15,-1 0-1 0,0-1 0 16,-2 1 0-16,2 0 0 0,0 0 1 0,-1 0 1 15,1 0 0-15,1 0-1 0,0-2-2 0,-1 2-2 16,1-1-2-16,0 1-2 0,0 0 0 0,2 0-5 16,1-1-6-16,-3-1 3 0,2 2-2 0,0 0 1 15,-2-2 3-15,1 0 6 0,-1 2 4 16,1-1 4-16,-1-1 0 0,-1 2 0 0,1-1-2 16,0 0 2-16,-3-1-1 0,2 2-1 0,1 0-1 15,-1-2-1-15,-1 1-2 0,1 1-3 16,-2-1-3-16,2 1-5 0,-1-1 0 0,-1 1 2 15,0-2-1-15,2 2 4 0,-2 0 3 0,1-2 4 16,2 1 2-16,-1-1-1 0,1-1-1 0,-2 0-1 16,3 0-2-16,-1-1 2 0,0 1-3 15,0-2 3-15,-1 1 1 0,3-2-2 0,-2 0 6 16,1 0 0-16,-2-2 1 0,-1 2 0 0,3-3 1 16,-3 2 0-16,1-1 2 0,-2 1 1 0,2-1-2 15,-2 1 1-15,0 1-2 0,0-1 3 16,0-1-3-16,0 0 1 0,0-1-2 0,0 2 0 15,1-1 0-15,-1 1 0 0,0-1-2 0,2 1 1 16,-1-2 1-16,1 1 0 0,1 1 4 0,-3-2 1 16,2 1 2-16,1-1 4 0,0 2 1 15,-2-1 1-15,1 3-2 0,-2-3 4 0,3 1 0 16,-3 2 1-16,0 0 0 0,0 1 0 0,0-1 0 16,0 1-6-16,0-1-3 0,0 3-3 15,0-2 0-15,0 1-3 0,0 1 0 0,0 0-1 16,0-2 0-16,2 2 0 0,-2-1-1 0,1 1 0 15,1-1-1-15,-2 0 2 0,2 0 0 16,-1 0 0-16,1 2 0 0,-2-2 0 0,1 1 0 16,-1 1 0-16,2-1 4 0,-2 1-1 0,0 1 2 15,0 0-3-15,0 0 1 0,0 0-3 0,0 0 0 16,0 1 0-16,0-1 3 0,-2 2-2 0,2-1 5 16,0 1 5-16,-1 1-1 0,1 1-1 15,0 0 3-15,-2 1-3 0,1 0-1 0,-1 2-1 16,0 1-2-16,2-1-4 0,-1 2 1 0,-1 0-1 15,2 0 1-15,-3 2 1 0,3-2-1 16,-2 1 1-16,2 1 2 0,-1-1-2 0,-2 2 2 16,1-1-2-16,1-2 0 0,-1 1-1 0,2-1 1 15,0 2-1-15,-1-2-1 0,-1-1-1 16,2 3 0-16,0 0 1 0,-2 0-1 0,1-3 0 16,1 3 0-16,-2-1 2 0,1 0-2 0,-1 1 0 15,2-2 0-15,0-1 0 0,-2 1-2 0,2-3 2 16,0 0 2-16,0-2-2 0,2 0 2 0,-2 1-2 15,0-1 0-15,2-3 0 0,-1 1 0 0,1 0 0 16,-1 0-2-16,1-1 2 0,1 0-2 16,-1 1 2-16,1-1 0 0,1-1 0 0,-1 2-1 15,1 0-2-15,-1 0 2 0,0-1-3 0,-1-1-2 16,1 0 2-16,0 1 0 0,0 1 1 16,1-1 0-16,-2 1 1 0,2 0 1 0,-1-2 0 15,0 0-2-15,0 2 3 0,0-2 0 0,1 1-2 16,-1-1 1-16,0 0-1 0,3 0 1 15,-3-1-1-15,2 1-1 0,0 0 0 0,1-2 1 16,2 2 0-16,0 0 1 0,1 0-1 16,0-2 2-16,1 0 0 0,-2 1 0 0,0 1 0 15,0-2 2-15,0 1-4 0,0 0-6 16,0-3-7-16,-3 1-38 0,-5 3-112 0,0 0-59 16,0 0-29-16,0 0-11 0,-2-2 1 15</inkml:trace>
  <inkml:trace contextRef="#ctx0" brushRef="#br0" timeOffset="98049.3081">3536 3666 48 0,'0'1'237'0,"-1"0"20"16,-1 1-17-16,2-2-57 0,0 0-56 0,0 2-44 15,0-2-22-15,0 0-11 0,0 1-9 16,0-1-3-16,2 0-9 0,-2 0-6 16,0 2-6-16,1-2-8 0,-1 0-5 0,0 0-4 15,0 0-2-15,0 0-1 0,2 0-1 16,0 1 1-16,1-1 3 0,0 0 3 15,2 0 4-15,4 0 4 0,-1 0-1 0,2 0 2 16,2 0-1-16,1 0-2 0,1 0 0 0,2 0 1 16,1 0-1-16,2 0-1 0,0 0 2 15,-1 0-2-15,2-1 0 0,-1 1 0 16,-1 0-1-16,0-2-1 0,0 2-1 0,-1 0 0 16,-2 0-1-16,0 0-1 0,0-1-2 15,0 1 3-15,0 0-3 0,0 0 2 0,-2 0-2 16,1-2 1-16,-1 2-2 0,-1 0 1 15,-2-2 0-15,1 2 0 0,-3-1-1 16,1 1 0-16,-1-1 0 0,-1 1 1 0,-1-2 1 16,0 2-2-16,-1 0 4 0,-2 0-2 15,-1-1 0-15,1 1 1 0,-1 0-2 0,-1 0 1 16,1 0-2-16,-2 0 0 0,0 0 0 16,2 0 3-16,-2 0 1 0,0 0 0 0,-2 0 1 15,2 0 0-15,0 0 2 0,0-2 0 16,-2 1-2-16,2 1 0 0,-1-3-2 0,-1 1-2 15,-1 1-2-15,1-1-2 0,-1 0-1 16,0 1 1-16,1-2 0 0,-4 2 0 16,3-1 1-16,-2-1 0 0,0 2 1 0,1-1 0 15,-1 1-1-15,0-1 2 0,1 0 0 16,-1 1 2-16,2-2-2 0,-2 3 1 0,3-3-1 16,-1 3 1-16,1-1-1 0,-1 1 2 15,2-2 1-15,-1 1 0 0,2 1-3 0,-2-2 1 16,2 2 2-16,0 0-3 0,0 0 0 15,-2 0-2-15,0 0 4 0,2 0 1 0,-2 0 0 16,2 0 4-16,0 0-1 0,0-1 3 16,0 1-2-16,0 0-1 0,0 0-3 0,-1 0 1 15,1 1-1-15,0-1-1 0,0 0-4 16,1 2 1-16,1-1-4 0,-2 1 2 16,4-1-1-16,-2 2-1 0,1-1 3 0,0-1 2 15,-1 2 1-15,1 0 2 0,0-1-3 16,1 1 3-16,-1-2-3 0,0 2 1 0,0-1-1 15,0 0 0-15,0 2 0 0,0-3 0 16,1 1-1-16,-3 1 1 0,1-2 0 0,1 2-1 16,-1-3-1-16,-1 3 2 0,1-2 0 15,-2 1 0-15,2 0 0 0,-2-1-3 16,1 1 2-16,-1-1 1 0,-1 2 0 0,1-1 0 16,-2-1 2-16,2 1 3 0,0-1-4 15,0-1 2-15,-2 2 0 0,2-1 1 0,-1 0 0 16,-1 1 0-16,2 0 3 0,-3-1 1 15,1 1 1-15,-1 1 2 0,-2-3-2 16,2 1-2-16,0 2-1 0,0-1-1 0,0-1-2 16,0-1-3-16,1 1-3 0,-1 1-9 15,0-2-22-15,-1 2-30 0,-2-1-67 0,-2 1-112 16,0 0-57-16,0 0-22 0,2-1 1 16,-3 4 27-16</inkml:trace>
  <inkml:trace contextRef="#ctx0" brushRef="#br0" timeOffset="104432.6142">5813 4422 114 0,'0'1'284'0,"2"-1"15"0,-1 2 9 0,-1-2-109 15,2 1-75-15,-2 1-57 0,2 1-35 16,-1-2-14-16,-1 3-7 0,2 1-4 15,-2 0 6-15,0-1 1 0,0 5 2 0,-2-1 4 16,1 2 2-16,-3 0-2 0,3 3-6 16,-1-2 0-16,-1 2-6 0,1-1-4 0,1-1 0 15,-2-3-3-15,1 1 2 0,1 0-3 16,-1-3 0-16,2 0 5 0,-3 0-2 16,3-1 1-16,-2-1-2 0,2-1 1 0,-1 0 1 15,1 0 0-15,-2-1-3 0,2 1 1 16,0-3 0-16,0 0 1 0,0 3-3 0,0-3 2 15,-2 0 1-15,2 0 3 0,-1 0 10 16,1 0 17-16,-2 0 11 0,1 0 3 0,-4 0 1 16,0 0 0-16,-4 0-13 0,1 1-17 15,-2-1-10-15,-2 1-4 0,-1 1-1 0,-1 0-1 16,-2-1-2-16,-1 2 0 0,-1-1 1 16,-1 1 1-16,-1-3-1 0,-1 3-2 0,-3-1 2 15,-2 0-1-15,-3 1-3 0,-1 0 0 16,-3 0-1-16,-3 1-1 0,-3-3 2 15,-3 2-3-15,-1-2 4 0,-4 2-1 0,1-2 0 16,-3 1 1-16,1-1-2 0,0 1 2 16,-2 0-3-16,-2 1 3 0,0-3 2 0,-3 1 2 15,1 1-2-15,0-1 3 0,-1-1 0 16,-2 4 0-16,-1-3-2 0,0 0-1 16,-2 0 0-16,0 1-1 0,0 0 1 0,0-1-2 15,2 1 2-15,1-2 3 0,0 0 0 0,2 0 1 16,2 0 0-16,1-2-1 0,2 2 0 15,-1 0-3-15,2 0 0 0,-1 0 0 0,0 2 1 16,0-2 1-16,4 0 0 0,-3 0 2 16,4 0 1-16,2 1 3 0,1-1-3 15,1 2-1-15,0-2 0 0,3 0 4 0,3 0-3 16,0 0-1-16,4 0 0 0,1-2 4 0,1 1-4 16,1 1-3-16,3 0 0 0,1 0-1 15,0-2 0-15,0 1-1 0,2 1 0 0,2 0 1 16,1-2 0-16,0 2-2 0,1 0 1 15,1 0-2-15,0 0-1 0,2 2 2 0,1-2 0 16,0 0 1-16,1 0 0 0,1 0 1 16,2 1 0-16,2-1 0 0,-3 2 0 0,5-2-2 15,-2 0 2-15,1 0 0 0,0 0 2 0,2-2-2 16,-1 2 0-16,1 0 1 0,0-1-1 16,0 1 1-16,-1 0-1 0,3 0 2 0,-2-2-2 15,2 2 0-15,-2-2 2 0,2 1-2 16,0 1 1-16,0-1 1 0,-3 0-2 0,3 1-3 15,-1-2 1-15,-1 0 0 0,2 2 0 0,-2-1 0 16,2-1 0-16,0 2 1 0,0-1-1 16,0 1 2-16,0 0-2 0,1 0 2 0,-1 0-1 15,0 0-1-15,0-2 2 0,-2 2-1 16,2 0 1-16,1-1 0 0,-1 1 1 0,0 0 1 16,3 0-1-16,-2 0 1 0,2 0 0 15,0 0-2-15,0 0 0 0,0 0 0 0,0 0 0 16,2 0-2-16,-2 0 2 0,0-2 0 0,0 2 5 15,2 0 3-15,-2 0 6 0,1 0 5 16,-1 0 2-16,0-2 3 0,0 2-1 0,0 0 1 16,0-1-4-16,0 1-2 0,-1-2-2 15,1 1-4-15,0-2-3 0,0 0-5 0,0-1 0 16,0 1-2-16,1-2 0 0,-1-2 2 16,0-1-1-16,3 0 0 0,-3-2-2 0,0-2-1 15,0-1 0-15,2-1 0 0,-1-1 0 16,-1 2-1-16,2-2 1 0,-1-1 0 0,1 3-5 15,-2 0 4-15,0-3 1 0,2 3 1 0,-2 0-1 16,0 1 2-16,0-2-1 0,0 2 2 0,0 2-3 16,0-1 0-16,0-1 0 0,-2 1 0 15,2 3 0-15,0-3 1 0,-2 3 2 16,1-3-1-16,1 2-1 0,-2 0 2 0,1 0-1 16,-1 1-1-16,2 2-1 0,-3-1 0 0,3 0-1 15,0 2 0-15,-1-1-2 0,-1 1 2 16,2 2 0-16,-2-1 1 0,2 1 1 0,0 0 0 15,-1 0-1-15,1 1 0 0,0-1-1 16,0 1-2-16,0 0-1 0,0-1 1 0,1 0 0 16,-1 0 3-16,0-2 0 0,0 3 0 0,0 0 0 15,2-1 2-15,-2 0-2 0,0 0 0 16,0-1 1-16,0 1-1 0,0-1 0 16,0 1 0-16,-2 1 2 0,2-3-1 0,0 1-1 15,-1 2 0-15,1-3 0 0,0 1 0 0,-2 2-1 16,2-1-1-16,0 0 2 0,0 0 0 15,0 2 0-15,0-1 0 0,0 1 0 0,0-2 0 16,0 3-3-16,0 0 2 0,0 0-1 0,0 0 0 16,0 0 0-16,0 0 0 0,0 0-1 15,0 0 2-15,0 0-1 0,0 0 0 0,0 0 1 16,0 0 2-16,0 0-1 0,0 0 0 16,0-2 0-16,0 2 2 0,0-1-2 0,0 1-2 15,0-2-1-15,2 2-1 0,-2-1 1 0,0-1-1 16,0 2-1-16,0-1 5 0,0 1-1 15,0 0 1-15,0 0 0 0,0 1 0 16,-2-1-1-16,2 0-4 0,0 2 3 0,0-2 0 16,-1 1-3-16,-1-1-1 0,2 0 2 0,0 2 2 15,-3 1-2-15,1 0 0 0,1 0 0 16,-3 1 4-16,3-1 0 0,-2 2-2 0,-1 0 2 16,0 1 0-16,1 1 0 0,0-2-1 15,-2 1 1-15,3-1-1 0,-3 1 1 0,2-1 0 16,0-1-1-16,1 1 0 0,-2-1 1 0,1-1 0 15,1 1 0-15,-1-1 0 0,0 1 1 16,3-1-1-16,-2-2 0 0,1 1 0 16,1 1-1-16,-2-2 1 0,2 1-1 0,0-1 1 15,0-1 0-15,0 0 0 0,0 1 1 0,0-1-3 16,0 0 0-16,0-1 0 0,2 1 1 16,-2 0-1-16,1-1-1 0,-1 1 3 0,2-2-1 15,-2 1 1-15,3-1-2 0,0-1-1 0,0 0 1 16,3-2-2-16,-2 2-2 0,0-4-1 15,0 3-1-15,-1-3 2 0,2 2-1 0,-2-1 1 16,0 1 0-16,1 1 1 0,0 0 2 16,-3 2-2-16,1-1 3 0,-2 1 0 0,1 1 1 15,1 1-1-15,0-2 0 0,-1 0 0 16,-1 2 1-16,0 0-1 0,2 0 0 0,-2-1 1 16,0 1-1-16,0 0-1 0,0 0 2 15,1 0 0-15,1 0-2 0,-2 0-1 0,2 1 3 16,-1-1 1-16,2 0 0 0,1 2 0 0,0-2 1 15,2 2 0-15,-1 1 2 0,2-1-1 16,-1-1-2-16,0 1 2 0,0 2 0 0,1-2 2 16,-1 1 0-16,1 1-2 0,0-1 2 15,0-2-2-15,-1 2-2 0,1 1-2 0,-1-2-30 16,1 3-69-16,-3 1-148 0,-6 1-80 0,-7-1-38 16,-5-3-23-16,-2 0 21 0</inkml:trace>
  <inkml:trace contextRef="#ctx0" brushRef="#br0" timeOffset="106451.1377">4368 3496 91 0,'0'0'213'15,"3"0"14"-15,-3 0-37 0,0 0-59 16,0 0-38-16,2 0-17 0,-2 0-11 0,0 0-2 16,0 0-1-16,1-1 1 0,-1 1-1 15,0 0 1-15,0 0 5 0,0 0 1 0,0 1-1 16,0-1-4-16,-1 0-5 0,1 2-9 15,-2-1-8-15,1 0-7 0,-3 3-11 16,1-1-6-16,0 1-4 0,-3-1-1 0,3 3-5 16,-2-1 2-16,2 2-2 0,-2 0 2 15,0 0-3-15,0 2 4 0,-2 0 3 0,2-2-1 16,-1 4 0-16,-3-2 0 0,0 3 0 16,1-2-1-16,-3 2-4 0,2 0-1 15,-1 0 0-15,2-1-2 0,0-1-2 0,-1 1 0 16,1-4-1-16,3 1-1 0,-1-1 1 15,1-1-2-15,-1 1 4 0,3-2-4 0,0-1 0 16,-1 1 0-16,3 0 0 0,-1-2-3 16,1-2-1-16,-1 2 1 0,0-2 3 15,2 1-2-15,-1-1 2 0,1 1 0 0,0-2 0 16,1 0 0-16,-1 0-12 0,2 0-15 16,0 0-19-16,-1-2-29 0,-1 1-35 15,3-2-75-15,-1 0-99 0,0-1-44 0,-1 1-11 16,4-2 11-16,-2 2 29 0</inkml:trace>
  <inkml:trace contextRef="#ctx0" brushRef="#br0" timeOffset="107266.9743">4518 3613 57 0,'5'-1'216'0,"-2"0"19"16,-1-3-26-16,1 1-40 0,-1 2-42 0,-1-2-22 15,-1-1-19-15,0 1-9 0,0 2-6 16,0-2-2-16,-1 2-5 0,-1-2-4 0,-1 3-2 15,1-3-9-15,-1 1-3 0,0 0-9 16,0 1-4-16,-1-1-6 0,0 1-7 16,-1 1-2-16,0 0-1 0,1 0 0 0,-1 0-2 15,0 1-2-15,-4 1 2 0,2-1-4 16,1 3-4-16,-2-1 2 0,-1 1-2 16,2 0-3-16,-1 1 0 0,2 0-3 0,3 1 1 15,-2-2-2-15,2 1-2 0,0-1 2 16,3 1-5-16,-2-2 3 0,2 1-2 0,2 1 1 15,-2-1 2-15,2-1 0 0,-1 3 1 16,2-3 0-16,0 2 1 0,-1-2-1 0,1 0-1 16,0-1 1-16,0 2 0 0,0-3 0 15,1 1-1-15,-1-2 1 0,2 1 1 0,2 1 1 16,-2-2 3-16,2-2-3 0,-1 1 4 16,2-1-3-16,1 1 1 0,-1-1-2 0,0-1 1 15,-1 0-1-15,0 0-1 0,-2 0 4 16,-2 0-3-16,0 2 3 0,1-3 0 15,-1 3 0-15,-3-2 3 0,3 0-3 0,0 0-2 16,0-1 0-16,-1-1 0 0,-1 2 1 16,2-1-2-16,-3-1 2 0,2-1-2 0,1 2-1 15,-1-1 0-15,-2 1-1 0,3-1 0 16,-3 1-1-16,2 1 1 0,-1 0 0 16,-1 0 1-16,0 1 1 0,0 0-2 0,0 2 2 15,0-1-1-15,0 1-1 0,0 1 2 16,0-1 3-16,-1 2-3 0,-1 0-1 0,2 0 1 15,0-1 4-15,-2 2-1 0,1 1 0 16,1 0 1-16,-2 1 1 0,2 0 1 16,0 0-2-16,0 0 0 0,0 0-2 0,0-1-2 15,0 2 1-15,2-1-2 0,-2-1-1 16,1 1 2-16,1-1-2 0,1-1 0 0,-1 0 0 16,1 0-2-16,3 0 2 0,-3 0 0 15,2-1 0-15,0-1 3 0,1 0-1 0,-1-1 0 16,1 0 1-16,-1 0-3 0,-2 0 2 15,2 0-2-15,-2 0 0 0,-1 0-6 16,-1 0-10-16,1 0-20 0,0 0-30 0,-1 0-41 16,-4-1-92-16,-2-2-100 0,0 2-48 0,2-1-8 15,3 2 12-15,-5 0 36 0</inkml:trace>
  <inkml:trace contextRef="#ctx0" brushRef="#br0" timeOffset="107766.3099">4806 3496 133 0,'3'-3'249'0,"1"2"13"0,-1-1-25 16,0 1-75-16,0-1-52 0,-2 2-24 15,-1 0-9-15,0 0-4 0,2 0-2 16,-2 0-5-16,0 2-4 0,-2-2-13 0,2 1-8 15,-1 1-7-15,-2 2-4 0,1-1 2 16,1 3-2-16,-4 2 3 0,2-1-1 0,-2 4 2 16,-3-3 0-16,0 3-5 0,2 0-3 15,-1-1-1-15,1 1-2 0,0 0-5 16,-2 2-3-16,0-1-3 0,2 1-4 0,-1-1-2 16,2 0 0-16,-1 1 0 0,2 0 0 15,-1-1-2-15,0 1-1 0,2-1-1 0,-2-1-2 16,3-1-1-16,-2-3-3 0,2 3 4 15,1-3-2-15,-1 1 0 0,-1-4 0 0,3 1-8 16,-2-1-24-16,2-1-29 0,0-1-51 16,-4 1-147-16,0-2-76 0,-2 2-31 0,0-3-2 15,1 0 20-15</inkml:trace>
  <inkml:trace contextRef="#ctx0" brushRef="#br0" timeOffset="120044.4794">6393 6057 18 0,'3'1'227'0,"1"1"10"0,-1-2 10 15,0 0-87-15,2 0-58 0,-2-2-36 0,2 2-16 16,-2-1-7-16,0 1-4 0,0 0-3 16,0 0-7-16,2-2-4 0,0 2-6 0,1-1-4 15,2 1-2-15,-2-2 2 0,1 2-2 16,-1-2-2-16,2 1-2 0,1 1 1 15,-2 0-2-15,1-2-1 0,1 1-3 0,1 1 0 16,-1-1-1-16,2-1-2 0,0 1-1 16,-1-1 3-16,-2 2-3 0,3-1-3 0,-5 1-8 15,-1 0-12-15,-2 0-24 0,0 0-24 16,-3 0-51-16,-3 3-85 0,-2-2-39 16,-1 2-11-16,-2-3 9 0</inkml:trace>
  <inkml:trace contextRef="#ctx0" brushRef="#br0" timeOffset="120633.1501">6488 6060 172 0,'0'1'214'0,"2"-1"-16"0,-1 2-38 16,-1-2-50-16,0 0-28 0,0 2-18 16,0-1-13-16,0-1-7 0,0 1 1 0,0 2-3 15,0 0-2-15,0 0 0 0,0 4 2 16,0-2-2-16,-1 3-2 0,-1-1-1 15,1 4-4-15,-1 1-3 0,-1-2-7 0,0 2 0 16,3 1-4-16,-3 1-3 0,1 0-2 16,2 2-2-16,-1-3-2 0,-1 3-1 0,2-3-4 15,-2-1 0-15,2-1-2 0,0-1 0 16,0 1-1-16,0-2 2 0,-1-2-1 16,-1 1-3-16,2-2 2 0,0-2-2 0,0 0 2 15,-1 0-2-15,1-1-2 0,-2-1 4 16,2-1-2-16,0-1 3 0,-2 1-2 0,2-1 1 15,0 0 1-15,-1 0 0 0,-1 0-6 16,1 0-3-16,-1 0-5 0,-2 0-5 0,-1 0-5 16,0 0-4-16,0 0 1 0,0 0 0 15,-1 0 3-15,0 0 1 0,3 0 5 16,-2 0 4-16,0-1 4 0,2 1 2 0,-2 0 3 16,2 0 2-16,1 0 0 0,-2 0 4 15,2 0-2-15,1 0 4 0,-1 0 3 0,2 0 2 16,-1 0 2-16,-1 0 2 0,2 0 1 15,0 0-1-15,0 0-3 0,0 0 1 16,3 0-3-16,-3 0-1 0,3 0-1 0,2 1 7 16,-1-1 0-16,3 2 3 0,-1-2 2 15,2 0-1-15,3 0 0 0,-3 0-1 0,2-2-2 16,1 2-3-16,-2-1-1 0,1 1-1 16,1 0-5-16,-3 0 2 0,0 0-2 0,-2-1 1 15,0 1-2-15,-1-2 2 0,-2 2 1 16,0 0-3-16,-1-2-1 0,-1 2-2 0,1 0 0 15,0-1-4-15,-1 1-9 0,1-2-21 16,-2 2-35-16,-2-2-88 0,-1 1-102 16,0 0-54-16,3 1-20 0,0 0 2 0,0 0 30 15</inkml:trace>
  <inkml:trace contextRef="#ctx0" brushRef="#br0" timeOffset="121449.2192">7304 6207 16 0,'2'0'220'0,"0"1"21"0,-1-1-4 16,1 0-57-16,-1-1-49 0,2 1-27 15,-3-3-16-15,2-1-15 0,-1 1-8 0,-1 1-13 16,0-3-4-16,-1 1-12 0,-1-1-3 16,2 1-3-16,0-1-3 0,-3 1 0 15,0-1-2-15,2 1 6 0,-3-1-2 0,3 1 4 16,-3 2 6-16,1-1 5 0,-2 2 2 15,1-1-2-15,-2 2-5 0,-1 0-8 0,-1 2-5 16,0 1-5-16,-1 0-7 0,1 2-2 16,0 1-4-16,0 1 0 0,2 2 0 0,1-2-5 15,0 2-1-15,2 0 0 0,2 0-2 16,-1 0 0-16,2-1-2 0,2 0 2 0,-1 0-1 16,2 0 0-16,-1-2 1 0,3 0-2 15,2 0 1-15,1-4-1 0,0 3 2 0,0-3 2 16,3-1-2-16,-1 1 1 0,1-4-2 15,0 1-3-15,-3-1-3 0,0-1 0 16,1-1-2-16,-3-1 1 0,1-1 1 0,-2 0 4 16,0-1-2-16,-1-1 4 0,-2 1 1 15,2-1 0-15,-2 0 1 0,-2 0 0 0,0 0 3 16,1 4-2-16,-1-2 0 0,0 1 4 16,-1 0 1-16,1 3 1 0,0-2 4 15,0 3 1-15,0 1 1 0,1-1-2 0,-1 1-3 16,2 1-6-16,-2-1-7 0,0 1-4 15,0 1 0-15,0 0 0 0,3 2 0 0,-3 1 4 16,2 2 3-16,1-1 2 0,-1 2-1 16,1 1 1-16,0 0-1 0,0-3-1 15,-1 1 2-15,4-2-2 0,-1 1-6 0,0-2-15 16,1-1-21-16,-1-1-26 0,4-1-33 16,-3-2-38-16,2-1-70 0,-3 0-80 0,0 1-29 15,-2-2 2-15,2-1 18 0</inkml:trace>
  <inkml:trace contextRef="#ctx0" brushRef="#br0" timeOffset="122109.2364">7456 6189 114 0,'0'-3'249'0,"0"0"18"15,0-1-17-15,2 2-73 0,-2-2-52 0,1 3-31 16,-1 0-13-16,2 1-14 0,-2-3-7 16,0 3-11-16,1 3-7 0,1-2-4 15,0 4-6-15,-1-1-3 0,2 3 4 0,-1 0 0 16,-1 0-4-16,2 2-2 0,-3 2-4 15,0 0-1-15,0-1-5 0,0 0-2 0,0 1-4 16,0-4-1-16,0 2-5 0,0-1-1 16,0-2 1-16,0-2-3 0,0 1-2 15,0-4 0-15,0 1 2 0,0-1-1 0,0-1 4 16,0-1 1-16,2-2 1 0,-2 0-2 16,2-2-2-16,-1-2 0 0,1 1-1 0,1-2-4 15,-1 1 1-15,1-1 1 0,0-1-2 16,0 2 1-16,0-2 1 0,-1 3-1 15,1-2 1-15,0 3-2 0,0-3 2 0,-1 1 0 16,1 2 0-16,2-1 0 0,-2 1-1 16,2 2-2-16,1-1 2 0,0 0-1 0,-1 2-1 15,2-1 1-15,-1 3-2 0,1 0 0 16,0 0 1-16,-1 3 1 0,-1-1 2 0,3 2-2 16,-4 0 2-16,1 4 2 0,0-2 0 15,-2 1 4-15,-1 1 1 0,0 0 2 16,-1 0-1-16,-1 1 2 0,0-1-3 0,2-1-3 15,-2-1-1-15,0-1-3 0,0-1 1 16,0 1-1-16,0-4 2 0,0 0 2 0,0-1-2 16,0 0 3-16,0 0-1 0,0-1 3 15,0 0-3-15,0-1-2 0,0-2 2 0,3 1-3 16,-3-4-1-16,4 2-1 0,0-3-5 16,0 1-2-16,1-2-4 0,0 0-3 0,1 0-4 15,2-1-1-15,0 2 0 0,-2-2 6 16,1 3 0-16,-1 0 5 0,3 1 3 15,-2 1 3-15,-1-1 2 0,-1 3-2 0,0 0 2 16,2 2-2-16,-5-1 3 0,1 4 0 16,-1-1 4-16,1 2 5 0,-1 2 2 0,-1 2 4 15,1 2 2-15,-2 2 2 0,0 1-2 16,0-1 1-16,-2 4-2 0,2-4-4 0,-1 1-2 16,1 2-3-16,0-2-1 0,1 0-3 15,-1-2 1-15,2-1-2 0,0-1-2 16,-1-2-9-16,-1-2-22 0,0-1-47 0,-3-1-116 15,0-2-100-15,-2 0-53 0,5 0-21 16,0 0 8-16,0 0 38 0</inkml:trace>
  <inkml:trace contextRef="#ctx0" brushRef="#br0" timeOffset="122899.1436">8389 6236 178 0,'6'0'249'0,"-1"-1"17"16,-2 0-47-16,2-2-54 0,-2-3-36 15,2 1-17-15,-2 0-11 0,-1-2-8 16,-1 1-6-16,2-1-10 0,-1 0-3 0,-1 0-9 16,-1-1-7-16,-1 1-5 0,-1 1 1 15,-1 0-4-15,0 2-3 0,0-1 0 0,1 2-4 16,-3-1-7-16,2 2-2 0,-2 1-8 16,-1 2-6-16,0 1-3 0,-2 1-4 15,-2 3-3-15,-2 2-2 0,2 3-2 0,-1 1-2 16,0 2-2-16,2-1 0 0,2-1-1 15,2 2 3-15,2-2-4 0,-1-2 2 0,4 1-1 16,3-1-1-16,0-2 0 0,0-1 0 16,2-1-1-16,0-3-1 0,1-1-2 15,3 2 3-15,-2-4-4 0,1 0-2 0,0 0 0 16,-1-1 2-16,1-2-2 0,-1-2 0 16,-1 2 0-16,-1-1 1 0,4-1 1 0,-2-1-1 15,-1 0 3-15,2 0-3 0,1-1-3 16,-1-2 0-16,0 1-2 0,-1-2-1 15,0 1-2-15,-2 0 2 0,0 1 5 0,-2 0 0 16,-1 3 5-16,-1 2 2 0,-1 0 5 16,0 1 0-16,0 1-2 0,0-1 3 0,0 4-1 15,0-1 0-15,-3 3 1 0,1 0 1 16,-1 3 3-16,0 4 1 0,1-1 0 0,-1 3 3 16,3-3-1-16,3 3-2 0,1-1-3 15,0-1 0-15,6-1-4 0,-1 1-1 16,1-2-3-16,1-3-2 0,3-3 2 0,-3 1 2 15,2-3-2-15,-4-1-5 0,-1-1-13 16,-1-3-23-16,-2 2-30 0,-3-1-43 0,0-1-53 16,-4-1-95-16,-2 4-77 0,-4 1-26 15,2 1 5-15,-1-1 28 0</inkml:trace>
  <inkml:trace contextRef="#ctx0" brushRef="#br0" timeOffset="123599.0973">9173 6124 239 0,'3'-3'291'0,"-1"0"16"16,-1 0-35-16,-1 0-80 0,-1 0-56 15,-1 2-33-15,-1-1-18 0,0 0-10 16,-2 1-12-16,-1 1-13 0,-2 3-13 0,0 0-10 15,-2 0-8-15,-2 2-5 0,4-1-5 16,-2 2-3-16,1 0-1 0,3-1-4 0,1 1 2 16,2 0-2-16,1-2-2 0,2 2-1 15,2 0 2-15,1-1 0 0,0-1 0 16,4 0 0-16,-1 1 0 0,3 0 2 0,-1-1-1 16,2 0-1-16,-1 1 0 0,2 1 1 15,-3 1-2-15,1-2 0 0,1 1 1 0,-4 2 0 16,1-1-2-16,-1 1 1 0,0-1 1 15,-3-1 0-15,-1 2 0 0,0-1 0 16,-2-2 0-16,-2 1 0 0,-1 0 1 0,-2-2 1 16,-3 1 1-16,2-2-2 0,0 1 2 15,-2-1 2-15,0-1 2 0,0-1 0 0,0 1 2 16,3-2 1-16,-1 0-2 0,1 0 2 16,1 0-5-16,0-2 1 0,3 1-6 0,-1-1-4 15,2-1-17-15,0 0-26 0,3-1-33 16,2-2-51-16,-2 1-122 0,3-1-64 0,-1 2-27 15,3-1 6-15,0 2 20 0</inkml:trace>
  <inkml:trace contextRef="#ctx0" brushRef="#br0" timeOffset="123840.1975">9314 6166 91 0,'6'-3'275'16,"-3"3"17"-16,0-3 9 0,2 3-95 15,0-3-81-15,1 1-58 0,4 2-34 16,-4-1-17-16,2 0-8 0,2 1-3 0,0-3-3 16,-2 3 0-16,-1 0-1 0,2 0 1 15,-3 0-2-15,-1 0 0 0,0 0-2 0,2 0 2 16,-3 3-1-16,-1-3-1 0,2 0 2 0,-2 1 2 16,-1-1-1-16,-1 0-4 0,2 0-4 15,-1-1-11-15,1 1-21 0,-1-3-36 16,0 3-61-16,-2 0-80 0,0 0-39 0,-4 0-9 15,4 0 6-15</inkml:trace>
  <inkml:trace contextRef="#ctx0" brushRef="#br0" timeOffset="124156.2201">9385 6135 24 0,'-2'-3'236'16,"-1"1"22"-16,0-1-6 0,3 0-41 15,-1 0-59-15,-1 2-46 0,2-2-21 0,-2 1-13 16,2 1-12-16,0-1-7 0,0 1-8 16,0 1-7-16,0 0-9 0,0 1-6 0,0 1-5 15,0 1 1-15,0 1 2 0,0 4 9 16,-1 1 3-16,-1 1 2 0,2 2 0 16,-3 1-2-16,1 2-5 0,1-1-6 0,-1 1-8 15,1 2 0-15,1-2-7 0,0-2-3 16,1 1-1-16,-1-2-3 0,2-2 1 0,-1 1 1 15,1-2 1-15,0-4-3 0,-1 1-1 16,1-2-11-16,1-1-22 0,-1-3-24 0,2 0-34 16,-1-2-50-16,0-1-90 0,-1 0-68 15,-2 2-20-15,3-3 0 0,0 2 24 16</inkml:trace>
  <inkml:trace contextRef="#ctx0" brushRef="#br0" timeOffset="124622.1944">9519 6197 251 0,'2'0'286'15,"1"2"19"-15,-3-1-54 0,0 3-71 16,0-1-54-16,-3 3-34 0,1-1-19 0,1 3-13 16,-2 0-9-16,1 1-7 0,0 0-12 15,-1 0-8-15,1 1-7 0,1 1-5 16,1-2-4-16,0 0-5 0,1 1 1 0,1-2-2 15,0-1 0-15,-1-1-2 0,3 1 1 16,-1-3 1-16,0-1 3 0,0-2-1 0,0-1 4 16,3 0 2-16,-1-1 1 0,2-2-2 15,1-3 2-15,1 1-3 0,0-3-3 16,-1 1-2-16,0 0-2 0,2-2 1 0,-2 0-4 16,-2 0 0-16,1 1 2 0,0-2-2 15,-1 0 2-15,-1 2 0 0,-2-3 2 0,2 2-2 16,-3 0 4-16,1 0-2 0,0 1 3 15,-1 3 6-15,-2-1 5 0,0 3 7 16,0 0 4-16,0 1 3 0,0 2-2 0,0 0-5 16,0 2-10-16,0 1-4 0,-2 3-5 15,2 1-1-15,-1 1 1 0,1 2 2 0,-2 1 0 16,2-1 2-16,2 1-2 0,-1-1-1 16,1 1-5-16,4-4 1 0,-3 2 2 0,2-1-3 15,1-2 0-15,-1-2 2 0,3 2 1 16,-2-3-1-16,1 0-2 0,-1-1-11 0,2-2-21 15,-2 0-34-15,0 0-50 0,-1-2-97 16,-5 2-101-16,0 0-44 0,0 0-6 0,2-3 17 16,1 3 40-16</inkml:trace>
  <inkml:trace contextRef="#ctx0" brushRef="#br0" timeOffset="125242.2977">9949 6240 41 0,'5'-2'250'0,"-2"-1"23"0,-1 2 1 16,-2-2-58-16,0 0-59 0,0 0-42 0,-2 1-20 15,-1 1-16-15,0-3-7 0,1 3-7 16,-2-1-8-16,-3 0-8 0,2 0-3 0,-1 1-6 16,-2 1-1-16,0 1-4 0,0-1-6 15,-2 2-1-15,2 0-11 0,-1 0-5 16,2 1 0-16,2 2-5 0,-1-1-5 0,1 1-2 15,2 1 0-15,-2 0 0 0,2 1-2 16,0 1 0-16,1-1 0 0,-1-1 2 0,3 2-2 16,0-2 2-16,2-2 0 0,-1 2 0 15,1-1 3-15,2-2-3 0,1 1 3 16,0-3-3-16,1 1 3 0,-1-2 2 0,3 0-1 16,-2 0-1-16,2 0-1 0,0-3 3 15,1 2 0-15,1-2-3 0,-2 0 0 0,-2-2 0 16,4 1 2-16,-4-2 0 0,0 0-3 15,2-2 2-15,-3 1-1 0,1-1 0 16,-1-2-2-16,1-1 1 0,-1-1-1 0,0 1 2 16,1-5-2-16,0 3 0 0,1-5 0 15,-1 3 0-15,-1-3 0 0,3-2 0 16,-4 2 0-16,1 2 3 0,-2 1 3 0,-1 1 8 16,-2 4 4-16,0 1 2 0,0 1 7 0,-2 3 0 15,1 0 2-15,1 3-1 0,-2-1-3 16,2 3-2-16,0 0-3 0,-1 1-6 0,-1 1-7 15,0 3-5-15,1 0-2 0,-1 3 0 16,-1 3-2-16,0 1 1 0,0 0 1 16,3 1 0-16,0 1 2 0,-1 1-2 0,1-1 1 15,0 0-1-15,0 0 1 0,0-1 1 16,0 1-2-16,0-2 1 0,1-1-2 0,-1 2-1 16,0-3 1-16,2 1 0 0,-1-2-2 15,2 0 1-15,-1 0-6 0,1 0-5 0,0-3-18 16,0-2-24-16,-1 2-28 0,3-3-29 15,-2 0-42-15,2 0-72 0,-4-1-85 16,-1-2-30-16,0 0-3 0,0 0 17 0,6 0 38 16</inkml:trace>
  <inkml:trace contextRef="#ctx0" brushRef="#br0" timeOffset="125660.351">10156 6244 136 0,'2'2'280'0,"0"-2"18"0,-1 0-12 0,-1 1-78 15,2-1-75-15,-1 2-48 0,-1-2-27 16,2-2-16-16,1 2-8 0,2-1-9 0,1 1-7 16,-1-2-5-16,0 1-4 0,1 1-1 15,1-2 3-15,0-1 2 0,-1 1 1 16,1 0 7-16,-1-1 2 0,1-2 4 0,0 1-3 16,0-2-3-16,-1 1-1 0,-1-1-8 15,1 0-4-15,2 2-2 0,-5-2-2 0,2 1 0 16,-3-1 2-16,-1 1 0 0,-1 3 1 15,0-1 4-15,0-2 5 0,-1 3 3 16,-3 0 1-16,-1-2 2 0,-2 3 0 0,1-3-5 16,-4 4-4-16,0-2-8 0,-2 2-2 15,1 0-1-15,-2 0-2 0,4 2 0 0,-1 2 0 16,-1 1-2-16,5-1 2 0,-1 4 0 16,3-1 0-16,-1 1-2 0,2 2 1 15,1-1 1-15,2 2 0 0,0-2 0 0,3 1 0 16,0 1 0-16,1-3 1 0,0 2 1 15,1-3 0-15,2 1-2 0,0-2 0 0,0 0 5 16,1 0-4-16,-2-3-3 0,3 1-7 16,-1-2-9-16,0 1-14 0,-1-3-24 0,0-3-30 15,1 1-40-15,-1-2-76 0,-2 1-84 16,-1 0-34-16,4-2-6 0,-3 1 18 16</inkml:trace>
  <inkml:trace contextRef="#ctx0" brushRef="#br0" timeOffset="126188.3878">10421 6181 273 0,'0'-2'308'16,"0"1"21"-16,0 0-30 0,0 1-82 15,0 0-54-15,1 0-31 0,-1 0-12 0,0-2-12 16,0 2-9-16,0 0-16 0,2 0-16 15,-2 2-16-15,0-2-15 0,0 0-12 0,0 1-7 16,0 0-9-16,3 1-2 0,-3 1-5 16,0 2 0-16,0 1-1 0,1-2 0 15,-1 4 0-15,0 0 0 0,0-1 0 0,2-1 0 16,-1 1 0-16,-1 1 0 0,2-2 0 16,-2-2-1-16,0 1 1 0,0-2 0 0,0 0-2 15,0-2 1-15,0 1 1 0,0-2 0 16,2 0 1-16,-1 0 2 0,-1-3 0 0,0 1-2 15,0-1 2-15,0-2-2 0,0 1 1 16,2-2-2-16,0 2 0 0,1-2 0 0,0-2-2 16,0 2 1-16,2-1-2 0,4-2 0 15,-4 1-2-15,3 1 0 0,-2-1-1 0,0 4 1 16,-1-2 0-16,0 3 1 0,0 0 0 16,-2 1 4-16,-3 2-2 0,3 0 2 15,-3 2-4-15,2 1 2 0,-1 0-1 0,-1 1 3 16,0 2 0-16,0 1 1 0,0-2 2 15,0 2 0-15,-1 3-1 0,-1-3 0 0,2 1 0 16,-1 1 2-16,-1-2-2 0,2-1-2 16,0 0 1-16,0 0 2 0,2-1-4 15,-1 1-1-15,-1-4 1 0,2 2 1 0,-2-1-1 16,1-2-12-16,-1 1-23 0,0-2-41 16,2-2-64-16,-2 2-115 0,0 0-95 0,0 0-40 15,0 0 0-15,0-3 25 0</inkml:trace>
  <inkml:trace contextRef="#ctx0" brushRef="#br0" timeOffset="126565.4357">10694 5959 287 0,'3'-6'336'0,"-1"3"25"0,-2 2-18 16,0-2-107-16,0 3-74 0,0 1-54 15,0 1-31-15,-2 2-18 0,-1 2-15 0,-2 2-9 16,2 1-8-16,-2 1-5 0,2 4-6 16,-2-1-3-16,1 2-3 0,2 0-2 0,-1 0-1 15,0 2 1-15,3-1-2 0,-2 1-2 16,2-3 1-16,0 0-2 0,0 0 1 0,0-1-2 16,2 1-1-16,-2-2 1 0,3-1-1 15,-1 0-1-15,-1-2-1 0,1-1-1 0,1-1 2 16,-2-1-1-16,1-1 1 0,-1 1 1 15,1-4-1-15,-2 2 0 0,2-1 0 16,-1-3 3-16,-1 1-1 0,2 1 0 0,1-2-2 16,-1-2 0-16,1 1-3 0,0 1-10 15,2-3-16-15,-1-2-20 0,1 1-23 0,0-1-28 16,-2-1-40-16,4 1-57 0,-3-2-74 16,-2 3-46-16,1-2-11 0,0 1 13 15,-3 1 31-15</inkml:trace>
  <inkml:trace contextRef="#ctx0" brushRef="#br0" timeOffset="126787.1799">10550 6132 84 0,'2'0'295'15,"-1"-2"23"-15,2-1 7 0,1 2-64 0,2-1-112 16,-1-1-65-16,4 2-36 0,1-1-20 15,-1 1-7-15,4-1-7 0,-2 1-4 16,2 1-3-16,1 1-5 0,-1 1 3 0,0-1-5 16,0 1 1-16,-1-1-2 0,0 2-13 15,-2-1-30-15,-1-2-75 0,-3 1-109 0,-1 2-56 16,0-1-27-16,-2-4-4 0,-3 2 20 16</inkml:trace>
  <inkml:trace contextRef="#ctx0" brushRef="#br0" timeOffset="128958.4463">6501 6502 52 0,'3'4'219'0,"1"-4"12"0,-1 1-13 0,-2-1-79 16,2 1-52-16,-3-1-26 0,0 2-15 16,2-2-7-16,-1 0 4 0,-1 0 0 0,0 1 2 15,0-1-1-15,0 2-2 0,0-2-1 16,0 0-1-16,-1 0 1 0,-1 2 8 0,2-2 3 16,-3 0 4-16,2 2 1 0,-1 1-1 15,-1 0-4-15,-2-1-7 0,2 2-10 0,-2 1-7 16,-1-1-2-16,-2 1-7 0,0 2-1 15,0-1-5-15,0 0-2 0,-1 3 1 16,2 0-6-16,-1 0 1 0,0 2-6 0,1-1 2 16,0 1 0-16,-1-1-2 0,2-1 4 15,-2 1 0-15,2 3 5 0,-2-3-3 0,3 2 5 16,-4 0-1-16,3 2 1 0,-1-1 3 16,-3 1 2-16,1 2-1 0,0 2 0 15,-1 0 0-15,-4 2-3 0,1 1-2 0,0 0-3 16,-1 1-3-16,0-1-3 0,2 0-1 15,0-1 1-15,0 1-1 0,2 0-2 0,2-2 1 16,-4 2 2-16,4-1-2 0,0-2 1 16,0 0 0-16,0-2 2 0,2 1-1 15,-1-2-1-15,3-1-1 0,-3 2 2 0,1-1-1 16,0 0-1-16,1 1 1 0,-1-1 1 16,1 1 1-16,-2 0 2 0,0-3-1 0,2-1 6 15,0 1 1-15,2 0 2 0,0-3 0 0,0-1 1 16,1 0-1-16,0-1-3 0,0-2-1 15,0 0-2-15,2-2-1 0,0 1 0 16,0-2-2-16,-2-2-4 0,2 0 0 0,0 1 0 16,0 0 0-16,0-2 0 0,0 0 2 15,0 0 0-15,0 0-1 0,2 0 1 0,-2 0-1 16,0 0 1-16,0 0 1 0,0 0-2 16,0 0 2-16,0-2-2 0,0 2-1 15,0 0 0-15,0 0 2 0,0 0 0 0,0-2-1 16,2 1 2-16,-2 0 0 0,0-1 0 15,0 1-1-15,0-2 0 0,0 1-1 0,-2-1 1 16,2 0-2-16,0-1 0 0,-2 1 0 16,2-2 0-16,-1 1 1 0,1-1 2 15,0 4-1-15,0-4 2 0,-2 2-3 0,2 0 1 16,0 0-2-16,0 1-2 0,-3 1 2 16,3 0 0-16,-2 0 2 0,1-3-2 0,-2 3 0 15,1-1 0-15,0 1-2 0,1-1 2 16,-1 1 0-16,0-1-1 0,1-1-2 15,1 1 2-15,-2 2-1 0,1 0 2 0,1-2-2 16,-3 2 2-16,3-2 0 0,0 1 3 16,-3 1-2-16,3-2 2 0,0 1-2 0,-2 1 0 15,2-1-1-15,0-1 0 0,-1 0-1 16,1 0 1-16,-2 1 0 0,2 1-1 0,0-2-2 16,0 1 1-16,0 0 0 0,0 1-2 15,2-2 3-15,-2 2 1 0,1-2 0 16,-1 2 1-16,0 0-1 0,2 0 0 0,-2 0 0 15,0 0 0-15,0 0-1 0,0 0 1 16,0 0 0-16,1 0 0 0,1 0-1 0,-2 0 0 16,0 0 2-16,3 0-1 0,-2 2-3 15,-1 0 0-15,2-2 3 0,1 1 0 0,-3 2 0 16,3-3-1-16,-1 3 3 0,1 1 3 16,0-3-3-16,2 2 1 0,-3 2 0 0,3-3-1 15,-1 3-2-15,-2-2 0 0,1 3 0 16,-2-3 0-16,3 1 0 0,-3-1 3 15,2 0-2-15,-1-1 0 0,0 1-1 0,-1-2 0 16,1 1-1-16,-2-1 1 0,1-1 0 0,1 1-1 16,-2 1-1-16,0-2 1 0,0 0 1 0,0 0 0 15,0 0-2-15,0 0 2 0,2 0 0 16,0 0 0-16,-2 0 0 0,0-2 0 0,0 2 1 16,2-1 0-16,1 0 2 0,0-2-1 15,2 0 3-15,0 0-2 0,1-2-1 16,2 1 0-16,-2 1-2 0,1-2 0 0,1 2-2 15,1 0 2-15,-1-2-1 0,0 3 1 16,0-1-1-16,0 0 1 0,-2 2 0 16,-1-1 0-16,0 0-1 0,-2 0 1 0,-1 2-2 15,-1-1 2-15,-1 1-1 0,2 0-1 16,-2 0 4-16,-2 0-1 0,2 0-1 0,0 0-3 16,-1 0-6-16,-1 0-17 0,2-3-39 15,-2 2-53-15,-1-1-65 0,0 4-131 0,-2-1-65 16,2 2-17-16,3-3 15 0,-6 0 43 15</inkml:trace>
  <inkml:trace contextRef="#ctx0" brushRef="#br0" timeOffset="130066.3932">5369 6970 1 0,'0'-3'236'0,"2"1"21"16,-1 1 5-16,2 0-64 0,-1-1-66 15,-1 1-41-15,1 1-24 0,-2-2-9 0,1 2-1 16,1 0 1-16,-2 2 2 0,0-2 2 16,0 0-2-16,0 1-1 0,-2 1-3 0,2-1-4 15,-1 2-6-15,1 2-7 0,-2-1-6 16,2 4-5-16,-3 1-5 0,3 0-6 16,-3 0-4-16,2 1-5 0,1-1-2 0,-2 1-2 15,2 1-2-15,0 0 0 0,2-1-3 16,-2-1 1-16,1 1 0 0,-1 1 0 0,0-2 1 15,3 0-1-15,-3-1 4 0,0-1-1 16,0 1-2-16,0-2 1 0,0-2-2 0,0 1 3 16,2-2-3-16,-1 0 0 0,-1 0 0 15,0-2-1-15,2 1-1 0,-1-2 0 16,1 1 2-16,1-1 0 0,-1 0 0 0,3 0 2 16,-2-1 3-16,3 1-2 0,-1-2 0 15,1 1 2-15,-3-1-1 0,2 1-1 0,0-1-1 16,0 1-1-16,-2-1-1 0,3-1 0 0,-3 1 0 15,-1 1 0-15,1 1 0 0,-3-1 1 16,3 1-1-16,-1-1 0 0,-1-1 0 16,1 2 0-16,0-2-1 0,-1 1-1 0,1-1-1 15,1 1 1-15,0 1-6 0,-2-2-9 16,-1 1-14-16,2-1-23 0,-2-1-23 0,0 1-29 16,0-3-29-16,1 2-62 0,-1-2-76 15,-1 2-29-15,1-1 0 0,0-1 17 16</inkml:trace>
  <inkml:trace contextRef="#ctx0" brushRef="#br0" timeOffset="130373.301">5514 6975 216 0,'2'-1'269'0,"0"-3"16"16,-1 2-40-16,1 1-81 0,-2 1-47 0,0 0-25 15,0 1-17-15,0 1-4 0,0 3-5 16,0 1-6-16,0 3-9 0,-2 2-7 0,1-1-4 15,-3 3-6-15,3 1-5 0,-1-2-5 16,-1 1-6-16,3 1-3 0,0-2-5 16,0-2-4-16,2 1-3 0,-1-4-2 0,1 2 0 15,-1-1 0-15,1-4 0 0,0 1 0 16,-1 1 1-16,1-3 1 0,-2-2-3 0,1 0 2 16,-1 1-2-16,0-2 0 0,0 0 0 15,0 0 1-15,0 0-1 0,-1 0-6 16,1-2-12-16,0 1-17 0,0 0-18 0,-2 0-20 15,2-3-23-15,-1 0-20 0,1 1-28 16,0-2-39-16,-2 1-54 0,2-2-28 0,2 1-5 16,-1-1 10-16</inkml:trace>
  <inkml:trace contextRef="#ctx0" brushRef="#br0" timeOffset="130765.4643">5519 6988 171 0,'-5'-3'252'0,"2"2"7"15,0 0-35-15,0-1-57 0,0-1-51 0,1 1-26 16,0 1-20-16,0 0-12 0,2-1-3 16,2 0-10-16,-2 0-5 0,2 1-13 0,1-2-5 15,2 0-8-15,0-1-6 0,1 3-2 16,1-3 0-16,0 1-4 0,1 1-1 0,0 1 1 16,0 0 0-16,-2-1-2 0,1 0 0 15,-1 2 0-15,-1 2 0 0,0 0-2 16,-2 0 0-16,3 2-1 0,-3-1 3 0,2 0 0 15,-2 3 0-15,0-2 3 0,1 1-3 16,-1-1 0-16,-2 3 0 0,1-2 4 0,-2 0-4 16,3 3 4-16,-3-3 0 0,-3 1 2 15,3 0 1-15,0 0 1 0,-2-1-1 16,-1 1 2-16,0-2 2 0,1 1 1 0,-4-1 1 16,3-1 0-16,-4 0-2 0,1 0 2 15,0-1-5-15,1-1-2 0,-1 2-1 0,1-3-1 16,-3 0 0-16,5 0-2 0,0 0 1 15,0 0-1-15,1-1 0 0,0-1-11 16,1 1-20-16,1-2-27 0,0 0-38 0,3 0-80 16,-3 1-91-16,0 2-42 0,5-1-5 15,1-1 12-15</inkml:trace>
  <inkml:trace contextRef="#ctx0" brushRef="#br0" timeOffset="131232.136">5821 6909 230 0,'-1'-3'288'0,"1"1"24"0,-2-1-36 0,2 0-80 15,0 2-52-15,0-1-36 0,0 1-20 16,0-1-13-16,0 0-8 0,0 1-4 0,0 1-4 15,0 0-5-15,-2 1-4 0,2-1 0 16,0 2-4-16,-1 0-4 0,-1-1-4 16,-1 4-5-16,0-1-6 0,-2 4-6 0,-1 1-2 15,3-2-6-15,-2 1-3 0,2 2 0 16,-1 0 0-16,1-3-4 0,3 0 0 0,-3 1-2 16,3-1-3-16,0 1 3 0,3 0-2 15,-3-3-1-15,3 1 0 0,1 0 2 16,-1-2-3-16,0 3 0 0,2-4-2 0,-2 1 1 15,5-1 1-15,-2 0-1 0,1-1 0 16,1-1 2-16,2 1-1 0,0-1 0 0,1-1 0 16,2 0-1-16,-2 0 1 0,0-1 0 15,0-1 0-15,-2 2 0 0,-1 0-2 16,0-1 2-16,-2-1 2 0,-1 0-1 0,-2 1 0 16,-1 0 2-16,1-1-2 0,-3 1 0 15,2-1-1-15,-2 1 0 0,-2-1-9 0,2 1-18 16,0-1-29-16,-3-1-51 0,3 3-51 15,-3 2-132-15,-2-1-73 0,0 1-27 0,-1-1 8 16,1 4 35-16</inkml:trace>
  <inkml:trace contextRef="#ctx0" brushRef="#br0" timeOffset="134048.7974">6283 7912 114 0,'0'2'274'0,"0"-1"22"15,-2 1 3-15,2-2-65 0,0-2-62 16,0 1-35-16,-1-1-18 0,1 2-13 0,-2-3-10 16,0 0-15-16,2 0-14 0,0 1-16 15,-1-3-12-15,-1 1-11 0,2-2-5 0,0 2-8 16,0-2-5-16,0 0-3 0,0-1-1 16,0-2-3-16,2 0-3 0,-1-2 0 15,1 1-2-15,1-4-4 0,0 1 0 0,2-1 0 16,0 1-2-16,1 1 0 0,0 1 0 15,-1 2 2-15,0 2 0 0,2 1 2 0,-3 1-2 16,2 4 2-16,1-1 1 0,-4 4 0 16,3 1-1-16,-4 0 1 0,3 3 0 15,-4-2 2-15,4 4 0 0,-2 0-1 0,-2-1 2 16,1 2 0-16,-2-2 1 0,0 4-1 16,-2-2 1-16,1 0 0 0,-1 1 0 0,-2-1 4 15,-1 0-1-15,2-1-1 0,-2-1 0 16,0-1-1-16,0 0 0 0,-1 0-2 0,0-1 1 15,1 0-1-15,-1-2 2 0,-1 2 0 16,1-2 2-16,-2 0-2 0,0 1-2 16,0-3 2-16,2 0-4 0,-2 1 2 0,2-2 0 15,0 1 0-15,-1-1 4 0,2-1-3 16,-2 1 0-16,0-3 1 0,1 2-2 0,1-3 1 16,-1 1-4-16,-2 0 3 0,3-2 0 15,2 3 0-15,0-3 2 0,0 2-2 0,1 0 0 16,2-2 0-16,0 3-2 0,2-1 2 15,-1 0-3-15,1-1 0 0,0 3 3 0,-1 0-4 16,1-1 0-16,-1 1 2 0,1 1-1 16,-2 1-2-16,2 1-1 0,-1-1 3 15,-1 2 2-15,0-1-1 0,0 1 1 0,0 1 1 16,-1 1 1-16,-1-3 1 0,0 3 0 16,2-1-2-16,-1-2 2 0,-1 1 1 0,1 0-2 15,-1 0 2-15,0 0 0 0,-1 1 0 16,0-3 0-16,-3 2 0 0,1 0 2 0,0-1 0 15,-1-1-4-15,-1 0 3 0,3-1-2 16,-4 0 0-16,5-1-1 0,-2 1 2 16,2-3 1-16,1 1-1 0,-1-1 0 0,0 1 1 15,1-2-2-15,-1-1 0 0,3-1 0 16,-3 3-1-16,0-4 0 0,1-1 0 0,1 3 0 16,-1-3-1-16,1 2 0 0,-1-1 3 15,0 1-2-15,-1 0 0 0,2 0-1 16,-1 1-1-16,0 2 1 0,2 0 1 0,0 2-1 15,0-1-1-15,0 2-1 0,0 0 0 16,0 2-2-16,2-1 1 0,-2 2 0 0,0 2 5 16,0 1 2-16,0 1 4 0,-2 2 2 15,2 0 4-15,-3 2 2 0,-2-1-1 16,1 1 0-16,-1-3-2 0,2 2-2 0,-2-1-3 16,2-2-2-16,-2 1 0 0,2-4 2 15,-3 2-2-15,1-1 1 0,0 1 0 16,-1-4-2-16,1 3 1 0,-1-2-2 0,-2 0 1 15,3-1-3-15,-1 1 1 0,3-2-2 0,-1 0 1 16,1-1-2-16,3 0-2 0,-1 0-1 16,-2 0-6-16,3 0-17 0,3-1-25 0,-3 1-28 15,1-1-38-15,1-2-45 0,1 0-80 16,-3 1-81-16,2-1-30 0,-1-2 3 0,1 1 21 16,1-2 43-16</inkml:trace>
  <inkml:trace contextRef="#ctx0" brushRef="#br0" timeOffset="134294.1154">5986 7707 267 0,'-2'-5'300'0,"2"2"16"0,0 1-44 16,0 1-95-16,0 1-64 0,-1 3-40 15,-1-1-23-15,2 1-10 0,-2 4-3 0,1 2-3 16,-1 2-5-16,0 0-3 0,-1 0-3 15,3 1-5-15,-3 0-2 0,1-1-5 0,2-1 0 16,-1-1-5-16,1 0-1 0,0-1-3 16,0-2-1-16,0 0-1 0,0-2 0 0,1-1-9 15,-1-1-22-15,0-1-35 0,-1-1-60 16,1 0-98-16,-3-1-72 0,-2-1-30 16,5-1 3-16,-1-1 23 0</inkml:trace>
  <inkml:trace contextRef="#ctx0" brushRef="#br0" timeOffset="134815.4352">5930 7779 109 0,'-6'-2'257'0,"1"2"24"0,-1 2-11 16,-1-2-68-16,1 1-54 0,-2 2-35 0,2-1-15 15,-2 1-11-15,0-1-1 0,2 0-3 16,0 1-4-16,1 0-2 0,0 0-8 0,0 2-5 15,2-3-10-15,-3 3-10 0,3 0-10 16,1 1-11-16,-1 1-5 0,1 1-7 16,-1-1-4-16,2 1-2 0,-1-1-2 0,2 1-1 15,0-1-2-15,0 0 2 0,0 0-2 16,0-1 1-16,0 0-2 0,2-2 1 16,-1 1-2-16,2-2 0 0,-3 2 0 0,2-3 0 15,0 1 2-15,-1-1 0 0,-1 1 0 16,2-2 0-16,-2 1-1 0,0-1 2 0,-2 1 0 15,2 1-1-15,-3-2 1 0,1 0 2 16,-1 3 1-16,-2-1-1 0,-1 0 0 0,0-2 1 16,-2 2-1-16,0-1 2 0,0-1-4 15,-1 0 2-15,-1-1 0 0,2 2-3 16,-3-2 0-16,2-2 0 0,1 2-2 0,-2-1 2 16,1 0 0-16,4-2-1 0,-1 0 2 15,1 0 3-15,0-2 3 0,3 1 1 0,-2-2 3 16,4 0 2-16,0-1-1 0,0-1 0 15,2-1-6-15,2 0 2 0,-1-2-4 16,0 1-1-16,4-1-3 0,-1 2 0 0,-1-1-1 16,4-1-2-16,-1 2 2 0,2 0-1 15,-1 0 0-15,-1 2-4 0,-2 0-12 0,-1 2-18 16,0 2-30-16,-2 1-38 0,0 2-49 16,-3 0-85-16,-3 3-92 0,-1 2-35 15,-3-3 2-15,4 3 24 0,-2-2 40 0</inkml:trace>
  <inkml:trace contextRef="#ctx0" brushRef="#br0" timeOffset="135386.1019">5511 7849 26 0,'-5'0'246'16,"1"-2"21"-16,0 0-1 0,0-1-60 15,1-3-69-15,1 3-48 0,-1-2-28 0,3 1-10 16,0-1-6-16,0 1-1 0,0-1 1 15,2 1-2-15,-1-2-4 0,1 3-2 0,1-2-9 16,1 1-5-16,1 1-6 0,3-2-8 16,0 1-1-16,0-1-6 0,3 3-2 0,-3-2-2 15,0 3 0-15,1-1-8 0,-1 2-3 16,-3 2-5-16,0 1-4 0,0 0-4 0,-4-1 1 16,1 3 1-16,1 0 3 0,-2 1 5 15,-1-2 4-15,0 2-1 0,0-1 5 16,0-1 3-16,-1 1 0 0,1-1 1 0,-3 1 0 15,3-1 4-15,-2 1-2 0,2-1 2 16,-3 1 2-16,3-2 1 0,-3 1 4 0,0 1 1 16,-1-2 2-16,1 2 1 0,-3 0 3 15,1-2-1-15,-2 2-2 0,0-2 0 16,2-1 1-16,-1 2 0 0,-2-3 1 0,3 2 3 16,1-2 4-16,-3 3 3 0,2-1 0 15,1-2 1-15,-4 4 0 0,5-2-2 0,-2-1-1 16,0 3-7-16,2-2-3 0,1 2-2 15,1-2-5-15,-1-1-1 0,4 2-3 16,-1-1 1-16,1 0-1 0,0 0 0 0,-1-2 0 16,1 1 1-16,-1 0 1 0,1 0 0 15,-2 1 3-15,0 0 4 0,-2 0 2 0,1 2 6 16,-4-1 3-16,2 1 5 0,-2 1 2 16,-3 0-1-16,4-2-4 0,-3 1-4 15,-1 1 0-15,2-1-5 0,-2 0-4 0,2-3 1 16,1 1-2-16,0-2 0 0,0 0 0 15,-1 1-4-15,3-2 1 0,0 0-3 0,1-2-9 16,2 1-18-16,-1 0-43 0,-1-4-91 0,2 0-125 16,2 0-60-16,-1-1-28 0,1-2 0 15,-2 2 34-15</inkml:trace>
  <inkml:trace contextRef="#ctx0" brushRef="#br0" timeOffset="135559.0545">5500 7725 80 0,'0'-8'331'16,"0"2"29"-16,0-1 17 0,0 4-40 15,0-1-135-15,0 2-85 0,-2-2-56 0,2 3-40 16,0 1-41-16,0 1-50 0,0 3-104 16,-2 0-104-16,0 4-54 0,-1 0-16 0,0 1 7 15,-1-2 36-15</inkml:trace>
  <inkml:trace contextRef="#ctx0" brushRef="#br0" timeOffset="135965.4371">5375 7932 224 0,'-6'1'307'16,"3"1"19"-16,1-2-6 0,-1 0-107 15,1 0-72-15,-1 0-42 0,0-2-20 0,1 1-8 16,1-1-8-16,-1 1-6 0,1-1-7 15,-1 1-8-15,-1-3-5 0,3 2-8 16,-1 1-3-16,1-4-10 0,1 3-3 0,-1-2-5 16,5-1 0-16,-2 3-4 0,0-3-2 0,2 2-2 15,1 3-3-15,-2-1 0 0,0 1-2 16,2 0-2-16,-4 1 1 0,1 2 1 0,-1 2 0 16,-4-2 3-16,2 5-1 0,-3 0 2 15,1-1 2-15,-1 1 0 0,-3-3 1 16,3 3-1-16,1 0 0 0,-1-4 3 0,0 1-2 15,0 1 2-15,-1-3-2 0,1 1 0 16,0 1 0-16,0-2 0 0,-3 3-2 0,3-2 0 16,-4-1 2-16,2 2 0 0,-1 0-1 15,-2 0 1-15,2-2-1 0,1 2 1 16,0-2-1-16,2-2 0 0,0 0-5 0,-1 1-8 16,2-2-21-16,-1-2-38 0,1 1-37 15,1 0-68-15,-3-4-82 0,1 2-69 0,-2-1-20 16,0-1 12-16,4 1 28 0</inkml:trace>
  <inkml:trace contextRef="#ctx0" brushRef="#br0" timeOffset="136604.1013">5127 7924 98 0,'-5'-5'250'16,"1"-3"17"-16,0 0-23 0,3 2-68 16,-1 1-69-16,2-2-41 0,2 1-23 0,-1 2-14 15,1-2-8-15,1 2-7 0,0 0-5 16,2 0-2-16,1 1-2 0,-1-2-2 0,1 2-2 15,1-1-1-15,-1 1 0 0,2 0-2 16,0 1 0-16,0-1 2 0,1 3-2 0,-3-1 0 16,4 1 1-16,-2 1 1 0,1-1-1 15,-2 2 1-15,-1-1 0 0,-1 1 0 16,-2 2-3-16,-1-1 0 0,-1 1 0 0,-1 1 0 16,-1 0 3-16,1 1-1 0,-2-2 0 15,-1 1 1-15,0 0 2 0,-2 0 1 0,0-1-1 16,0 3 2-16,-1-3 0 0,-2 2 4 15,2-1-3-15,-2-1 3 0,-1 1 4 16,1-1 1-16,0-1 2 0,-2 2 4 0,1-2 1 16,-1 1 3-16,2 0 0 0,-3 0 1 15,3 0 0-15,2-1-4 0,0 0 0 0,0 0-4 16,2-2-1-16,3 3-8 0,1-1 0 16,0-2-4-16,1 2-2 0,1 2 1 15,2-2-2-15,-2 0 0 0,3 0 0 0,-2 0 0 16,0 3 0-16,0-2 0 0,2 1 0 15,-3-2 2-15,1 2-2 0,0 0 0 0,0 0 0 16,-3 0 0-16,2-2 2 0,-4 2 0 16,2-1 1-16,-3 2 0 0,0-2-1 0,0 1 0 15,1-3-2-15,-3 4 0 0,2-3 0 16,-3 2 0-16,1-2 1 0,-1 1 3 0,0 1 4 16,1-2-1-16,-2 0 2 0,1 0 1 15,-3-1 2-15,4 0-1 0,-3 1-3 0,1-1 4 16,0-1-3-16,-3-1 0 0,2 2-1 15,-1-1 2-15,-2-1-2 0,1-1 0 16,2 1 4-16,-1-3 6 0,1 1 1 0,0-3 5 16,2 1 3-16,-2-2 7 0,2 0 3 15,1-1 0-15,0-2-1 0,2 0-1 0,1-2-1 16,2 2-9-16,2-1-5 0,1-1-5 16,0 2-5-16,5-1-1 0,0-1-4 15,1 1 0-15,-1-1-5 0,1 2-7 0,1 0-15 16,-2 2-26-16,0-1-37 0,-1 4-70 15,-4-1-129-15,0 4-64 0,-3 1-22 0,0 0 3 16,3 1 30-16</inkml:trace>
  <inkml:trace contextRef="#ctx0" brushRef="#br0" timeOffset="136827.1386">5206 8212 135 0,'3'3'369'0,"-3"1"31"0,2-3 16 0,-2-1-37 15,0 1-150-15,0-1-89 0,0 0-52 16,0 0-27-16,-2 0-16 0,2-1-10 0,0 1-15 16,2 0-37-16,-2 0-77 0,-3 0-155 15,-2 2-100-15,-5 0-55 0,4-2-24 16,-2 2 12-16,0-1 61 0</inkml:trace>
  <inkml:trace contextRef="#ctx0" brushRef="#br0" timeOffset="141483.0154">6708 6478 38 0,'3'3'223'16,"-3"-3"13"-16,2 0-13 0,-1 0-72 0,-1 2-55 15,2-2-34-15,-2 0-20 0,0 0-6 16,2 0-3-16,-2-2-4 0,1 2 1 16,-1 0-3-16,0 0-3 0,0 2-5 0,0-2-4 15,0 0-3-15,0 1-3 0,0-1-5 16,0 0-1-16,2 2 1 0,-2-2-3 0,0 3 0 16,3-3 0-16,-3 2 1 0,3 0 0 15,0 0-2-15,-1-1 0 0,1 2 1 16,0 0 1-16,2 1-2 0,-2 0 0 0,4 1 1 15,-1-3 0-15,1 3 1 0,0-2-2 16,1 1 1-16,-2 1 0 0,2-4 0 0,0 2 2 16,-2 0 0-16,1 0-1 0,0-1-1 15,1 1 1-15,-1-2 2 0,-1 1-2 0,3-1 0 16,-1-1 1-16,0 1 1 0,-1-1 0 16,2 0-2-16,-1 0-1 0,0 0 1 0,-1 0 0 15,2 0-1-15,-3 0-1 0,2-1 3 16,-3 1 1-16,3 0-2 0,-2 0 2 15,2 0 2-15,-2-1 1 0,1 1 1 0,0-2 2 16,0 1 1-16,-1 1 0 0,-1-2 0 16,1 1-2-16,0-2 1 0,1 3 0 0,-1-2-2 15,-1 1-2-15,1-1 1 0,2 0-3 16,-3 1-1-16,1 0-3 0,-3 0 2 0,1-1 0 16,-1-1-1-16,0 3 1 0,-1-2 3 15,2 1-1-15,-2 1 6 0,-1-2 4 16,2 1 4-16,-3-1 1 0,2 2 4 0,0-2 2 15,-1 2 3-15,1-1 1 0,-2-1-1 16,1 2 3-16,1-2-3 0,1 0-2 0,-3 1-7 16,2-2-5-16,0 2-3 0,-1-1-4 15,1 0 0-15,-1 0-4 0,-1 1 0 16,3 1-1-16,-3-2 0 0,0 1-3 0,2 1 1 16,-2 0-2-16,0-1 0 0,0 1-1 15,0 0-2-15,0 0 1 0,1 1-1 16,1-1 2-16,-1 3-11 0,4-3-30 0,-3 1-62 15,-2-1-128-15,3 2-69 0,-1 2-34 16,-1-2-11-16,-1-2 24 0</inkml:trace>
  <inkml:trace contextRef="#ctx0" brushRef="#br0" timeOffset="166731.7915">19488 4568 24 0,'2'4'239'0,"-2"-3"16"15,1-1 8-15,-1 2-86 0,0-2-71 16,0 0-42-16,0 0-30 0,0 1-12 15,0-1-3-15,0 0 4 0,0 0 9 0,0 0 11 16,-1 0 11-16,1 0 8 0,-4 0-1 16,1-1-3-16,-3 1-8 0,2 0-11 0,-5-2-13 15,0 2-7-15,-4 0-6 0,1 0 0 16,-4-1-2-16,0-1-1 0,-4 0 3 0,-1 1 1 16,-5-2 2-16,-2 2-1 0,-4-2 2 15,-2 0-3-15,-6 0-1 0,-2-2-3 0,-6 3-1 16,-1-3 0-16,-6 0-1 0,-4 0 1 15,-4 2-4-15,1-2 1 0,-4 2 0 16,-1-2-1-16,-3 0 0 0,2 1 0 0,-4 0 2 16,-1 1-5-16,-1-2 1 0,-2 1-5 15,-3-2 1-15,3 1-1 0,1 2-1 0,-2-3 2 16,2 2 1-16,0-2 4 0,4 1-1 16,-1 1 1-16,-3-1-4 0,1 1 3 15,-2-1-4-15,0-1-1 0,2 2-2 0,1-1-1 16,1-1 1-16,-1 2 2 0,1-1 2 0,3 1 0 15,3-2 0-15,1 1 4 0,-2 1-2 16,2-1-2-16,-1 1-2 0,3-1-1 0,-1 2 2 16,4-1 0-16,2 0-2 0,3 1 2 15,1-1 2-15,5 1 2 0,1 2-1 16,7-2 1-16,0 1 1 0,7-1-1 0,0 1-1 16,7 1 0-16,2 1-2 0,4 0-2 15,1 0-3-15,5 0-6 0,2 0-13 0,3 0-21 16,2 0-34-16,2 0-32 0,3 1-86 15,1 2-83-15,1 1-34 0,2-1-2 16,2-2 19-16</inkml:trace>
  <inkml:trace contextRef="#ctx0" brushRef="#br0" timeOffset="167882.7714">16343 4477 168 0,'0'0'218'0,"0"-2"-9"15,2 2-42-15,-1 0-48 0,1-1-35 0,0 1-26 16,-1-1-14-16,-1-1-9 0,3 2-9 15,-3 0-7-15,2-2-4 0,-2 2-2 0,2-1-1 16,-1 0 2-16,1-2-2 0,0 3 1 16,-2-2 3-16,1 1 1 0,-1-1 4 0,2-1 1 15,-1 2 2-15,-1-2 7 0,0 1 3 16,0 1 1-16,0-2 2 0,0 1 1 0,0 1-2 16,3-1-6-16,-3 1-7 0,2-1-3 15,-2 0-3-15,0 1-3 0,0 1-4 16,0-1-1-16,0-1-3 0,0 2 1 0,0 0-1 15,0 0-3-15,0-1 2 0,1 1 0 16,-1 0 1-16,0 0-1 0,0 0 3 0,0 0 0 16,0 0-1-16,0 0 0 0,0 0-1 15,0 1-1-15,0-1 1 0,-1 0-1 16,1 0 0-16,0 2 0 0,0-2-2 0,0 1 0 16,0 2 0-16,1 0 0 0,-1 2 0 15,0-1 4-15,2 2-1 0,-2 0 3 0,1 1 1 16,-1 1-1-16,0 0 5 0,2 2 1 15,-2-1 3-15,0 1 2 0,0 3 0 16,0-1 0-16,0-1-2 0,0 3-4 0,0 3 0 16,0-1 1-16,-2 1-2 0,1 4 1 15,-1 1-2-15,1 1-2 0,-1 1-3 0,-1 0-2 16,0 0 0-16,2-1-2 0,-1 0 1 16,-1 0-2-16,1 1-2 0,0-5 3 15,-1 2-3-15,2 0 1 0,-1 0 0 0,0-1 1 16,-1 1 0-16,2 0-2 0,-1 0 4 15,-2 1-2-15,0 0-2 0,1 3 2 0,0 1 0 16,1 0 0-16,1 0-2 0,-1-2 0 16,2 1 0-16,2-2 0 0,-1 1 0 0,1 0-1 15,-2-2 1-15,3 1 0 0,0-2-1 16,1 1 0-16,2-1 1 0,-5 2 0 0,4-1 0 16,-2 2-1-16,0-1-1 0,-1 1 2 15,1-2 0-15,1 1 0 0,-3 0 0 0,-1-1 2 16,0 1-1-16,2 0 0 0,-2 1 0 15,0 2 0-15,-2 1-1 0,2 0 0 0,0 1 0 16,0-1 0-16,0 0 0 0,2-1 0 16,-1 2 0-16,-1-2 3 0,0-1-3 15,0 0 3-15,0 1-1 0,0-2 0 0,0 0-1 16,0-2-1-16,0 1 0 0,-1-2-2 16,1 0-1-16,0-1 0 0,0-1 0 15,0-1 2-15,0-1-2 0,1-2 3 0,-1-3-2 16,0 0 0-16,-1-2-9 0,1-2-18 15,-2-2-29-15,2-2-44 0,-3 1-75 0,-4-2-112 16,1-2-51-16,1-1-16 0,-1-1 15 16,1-2 32-16</inkml:trace>
  <inkml:trace contextRef="#ctx0" brushRef="#br0" timeOffset="168624.1561">16400 5370 45 0,'0'0'242'0,"2"0"21"16,-4 0-3-16,2 0-62 0,-3 0-56 16,3-2-35-16,-1 2-15 0,-1 0-14 0,1-1 0 15,1 1-6-15,-4 0-9 0,1-2-11 16,3 2-12-16,-2 0-7 0,1 2-11 16,-1-2-9-16,2 0-5 0,0 1-6 0,2 1-2 15,-2 1-2-15,1 0 1 0,3 0 0 16,1 0 1-16,-1 1 0 0,5-1 1 0,1 0 2 15,1 0 0-15,3 0 3 0,2-1 1 16,3 1 2-16,2-1 2 0,-2 0-1 0,1 1 1 16,1-2-1-16,-4 1-1 0,2 0-1 15,-3-1-2-15,0 1 0 0,-3 1 0 0,0-3-1 16,-3 3-3-16,-2-2 2 0,-1 1-4 16,-1-2 0-16,-2 1-1 0,0-1 1 15,-3 1 0-15,-1-1 1 0,0 0 1 0,0 0-1 16,0 0 3-16,0 0-3 0,0 0-1 15,0-1-6-15,0 1-20 0,-1 0-29 0,2-1-47 16,-1 1-107-16,-3-2-88 0,-2 1-38 16,5 1-5-16,0 0 15 0</inkml:trace>
  <inkml:trace contextRef="#ctx0" brushRef="#br0" timeOffset="169068.3003">16818 5387 218 0,'1'2'238'15,"1"0"11"-15,1-1-68 0,0-1-67 16,-1 1-36-16,4 1-16 0,-1-2-3 0,0 0 0 16,3 0 1-16,-2 0-7 0,1 0-3 15,3-2-4-15,0 2-8 0,1-1-6 0,-2 1-9 16,2 0-2-16,0 0-3 0,-3 0-1 15,4 0-3-15,-3 0-2 0,-3-1-2 0,0 1-4 16,1 0-1-16,-2 1-2 0,1-1-3 16,-5 0 0-16,1 0-1 0,-1 0 0 15,-1 1-1-15,0-1-2 0,0 2-8 0,0-2-10 16,-1 0-17-16,-1 2-14 0,1-2-20 16,-2 1-16-16,1 1-24 0,2-2-38 15,0 0-58-15,0 0-30 0,0 0-10 0,0 0 8 16</inkml:trace>
  <inkml:trace contextRef="#ctx0" brushRef="#br0" timeOffset="169432.2536">16898 5305 209 0,'-1'-3'257'0,"-3"-1"13"0,2 1-55 0,0-2-71 15,2 4-46-15,0-2-24 0,0-1-10 16,0 3-6-16,0 1-8 0,0-2-4 16,0 2-7-16,2 2-13 0,-2-2-8 0,2 1-11 15,-2 3 2-15,2-1 0 0,0 1 6 16,-1 2 10-16,-1 2 8 0,0 1 12 0,0 3 4 16,0 1 1-16,0 4-4 0,-1 1-5 15,-3-1-7-15,2 3-12 0,0 1-8 16,0-1-4-16,2-1-6 0,0-1-1 0,0-1-3 15,0-4 0-15,0 2-3 0,0-3 3 16,0-3-1-16,2 2 1 0,-2-4 0 0,2-1-1 16,0 1 1-16,0-3 0 0,0-1-3 15,-2 0 1-15,1-2-9 0,-1-1-17 16,3 0-25-16,-1-1-33 0,0-2-35 0,-1 0-69 16,1 0-91-16,-2 3-34 0,1-3-1 0,1-2 14 15</inkml:trace>
  <inkml:trace contextRef="#ctx0" brushRef="#br0" timeOffset="169866.2917">16973 5539 4 0,'1'0'240'15,"1"0"16"-15,1-1 5 0,0 1-59 16,2 0-74-16,-1 0-50 0,3 0-26 0,-1 0-16 16,1 0-5-16,2 0-6 0,-1 0-4 15,0 0-3-15,0 0-3 0,1 0-1 0,-1 0 0 16,0 0-3-16,-1-2 0 0,0 2-1 15,1-1 1-15,-3-2 6 0,1 3 4 0,-1-3 4 16,0 1 0-16,-1-2 0 0,0 1-3 16,-1-2-5-16,0 1-5 0,0-1-6 0,-3-1-1 15,4 2 4-15,-4-1 6 0,0-1 5 16,0 2 5-16,0-1 5 0,-4 1 5 16,4-1-2-16,-3 1-2 0,0-1-7 0,0 2-4 15,-1 0-3-15,-2 0-5 0,0 2-1 16,-2 1 2-16,2 0-2 0,-2 1 1 0,-3 2 5 15,0 2 2-15,-1 3 3 0,0 0-1 16,-1 3 0-16,2 1-2 0,0 1 0 16,3 1-5-16,-1 1-4 0,3 0-3 0,2 0-1 15,1-1-3-15,5 1-1 0,1-2-2 16,2-1 2-16,2-2-2 0,1-1 0 0,2-3 0 16,2 0-3-16,1-1-4 0,0-4-6 15,3 1-11-15,-4-1-12 0,2-1-17 16,-2-1-14-16,-3-1-11 0,2 2-15 0,-5-3-13 15,-1 0-11-15,0 0-34 0,-2-1-53 16,-3 1-54-16,0-2-17 0,-3 1 0 0,2-1 17 16</inkml:trace>
  <inkml:trace contextRef="#ctx0" brushRef="#br0" timeOffset="170147.8636">17156 5545 35 0,'5'-6'230'15,"0"-1"23"-15,1 2-15 0,-3 2-35 16,-2-1-45-16,1 2-29 0,0 1-16 15,-1-1-9-15,-1 2-7 0,2 0-11 0,-2 0-14 16,0 0-18-16,1 2-16 0,-1-2-13 16,2 1-9-16,1 1-4 0,1 1-2 0,0 0 3 15,2 1 0-15,2 1 0 0,2 1 5 16,2 1-4-16,0-1-1 0,0 3-4 0,1-1-1 16,0-1-1-16,1-1-2 0,-3 2 0 15,0-2-1-15,0 1-4 0,-2-2 2 16,0 0 0-16,-2-2 1 0,-4 2-1 0,2-3-1 15,-3 1 2-15,-1-2-3 0,1 1 2 16,-2-2-2-16,0 0-5 0,0-2-11 0,0 1-24 16,-2-1-37-16,1 1-44 0,-3 1-106 15,0 0-82-15,-4 0-31 0,3 0-1 16,0 1 25-16</inkml:trace>
  <inkml:trace contextRef="#ctx0" brushRef="#br0" timeOffset="170408.1588">17254 5641 76 0,'0'-3'269'0,"0"1"19"0,0 1 15 16,2-2-84-16,-1 0-77 0,1-1-43 0,2 1-26 16,1-2-16-16,0 1-3 0,1-2-8 15,1 1-6-15,-1 0-7 0,3-2-4 16,-1 1 1-16,0 0-7 0,2 0-2 0,-1 0-2 15,-1 0-5-15,0 0-2 0,1 0-4 16,-1 0-2-16,-1 0-3 0,-1 0-2 0,2 0-5 16,-2 0-16-16,-2 2-25 0,0-1-39 15,-2 2-74-15,-2 3-103 0,-2-3-53 16,2 3-17-16,0 0 11 0,0 0 29 0</inkml:trace>
  <inkml:trace contextRef="#ctx0" brushRef="#br0" timeOffset="170666.554">17442 5509 143 0,'2'0'262'0,"2"0"12"16,1 0-15-16,0 0-95 0,3 0-77 0,0 0-40 16,4 0-21-16,1 0-13 0,4 0-6 15,0 2-3-15,-2-2-2 0,1 0 3 16,1 0-2-16,-4 0 5 0,1 0 0 0,-3-2 3 15,-1 2 0-15,1-1 2 0,-5-1-2 16,1 0-3-16,-4 1-2 0,-2 0 3 0,1-1-3 16,0 2-1-16,-4-1-2 0,0-1-6 15,-1 1-9-15,0 1-21 0,-2 0-40 16,-3 0-94-16,-3 1-65 0,0 1-30 0,3-1-8 16,2 1 7-16</inkml:trace>
  <inkml:trace contextRef="#ctx0" brushRef="#br0" timeOffset="171011.8362">17543 5452 229 0,'0'-5'275'0,"0"-2"16"15,0 3-47-15,0-1-77 0,0 2-49 0,2 0-25 16,-2 2-9-16,0-1-4 0,-2 1 1 15,2 2-8-15,0-1-7 0,-1 2-12 0,1 2-15 16,-2 0-9-16,-1 3-8 0,0 2-5 16,2 0-3-16,-3 2 0 0,1 3-1 0,0-2-2 15,0 3-3-15,1-3-1 0,0 2 0 16,1-2-1-16,-1 1 0 0,2-2-2 16,-1 0 1-16,1-1-3 0,-2 0 0 0,-1-1-1 15,3 0-1-15,-1 0 3 0,-1-2-2 16,0 0 0-16,1 0 0 0,-1-1 0 0,1 0-2 15,-1 0-4-15,2 0-4 0,0-1-18 16,0-2-35-16,2 0-49 0,-4 0-93 16,0 1-98-16,-1-1-49 0,3 0-7 0,0-3 19 15,0 0 39-15</inkml:trace>
  <inkml:trace contextRef="#ctx0" brushRef="#br0" timeOffset="171469.1125">17809 5674 192 0,'3'0'252'15,"3"0"12"-15,-3-1-45 0,4 1-71 0,-2-2-45 16,0 2-23-16,1 0-8 0,-2-1 0 16,1 1 0-16,-2 0 1 0,1-2-4 0,-3 2-6 15,2 0-7-15,-1 0-11 0,1 0-12 16,2 0-11-16,1 0-7 0,-1 0-4 0,1 0-6 16,2 2-2-16,3-2-3 0,-1 1 2 15,-1 1-9-15,5-1-20 0,-4-1-35 0,0 2-48 16,-1-2-93-16,-5 1-86 0,-4-1-39 15,2 0-1-15,-2 0 20 0</inkml:trace>
  <inkml:trace contextRef="#ctx0" brushRef="#br0" timeOffset="172268.8724">18114 5554 178 0,'7'1'237'0,"0"1"8"0,1 1-51 0,0-3-86 16,5 0-45-16,-4 0-29 0,1-1-14 15,-2-1-7-15,3 2-5 0,-3-2-3 0,0 1-3 16,-1 0 2-16,0-2-2 0,-1 3 0 15,1 0 0-15,-3 0-1 0,2 0-2 16,-1 0 1-16,2 0 1 0,-3 0-6 0,1 0-16 16,0 0-29-16,3 3-59 0,-7-2-72 15,2 2-36-15,-1-1-16 0,0-1 8 0</inkml:trace>
  <inkml:trace contextRef="#ctx0" brushRef="#br0" timeOffset="172748.89">18206 5472 137 0,'0'0'242'0,"0"1"4"0,0 1-34 0,0-2-56 16,0 1-51-16,0-1-31 0,-2 2-21 16,2-1-8-16,0 2-3 0,-1 0-4 15,1 0-3-15,0 2-8 0,0 1-4 0,0 1-6 16,1 1-3-16,-1-1 0 0,0 4 2 16,0-1 0-16,0 1 3 0,-1 1-1 0,-1 0 1 15,1 1-6-15,-1 1-2 0,-1-1-4 16,-1 1-2-16,1-1-2 0,2 1-3 0,-2-1-11 15,3-2-25-15,0 0-40 0,0-1-95 16,4-2-78-16,-1 2-42 0,2-4-12 16,3-2 11-16</inkml:trace>
  <inkml:trace contextRef="#ctx0" brushRef="#br0" timeOffset="173120.8854">18380 5688 97 0,'1'-6'265'16,"1"1"21"-16,-2 2 10 0,2-1-90 16,-2 1-62-16,-2 0-27 0,0 0-9 0,2 1-5 15,0 2-2-15,-1-1-7 0,1-1-16 16,0 2-16-16,-2 2-20 0,2-1-13 16,-2 1-11-16,-1 1-1 0,2 1-1 0,-4 1-2 15,1 1-1-15,0 0-4 0,1 0-1 16,3-2-5-16,-1 1-2 0,1 2-1 0,0-3-2 15,0 1 1-15,1 0-2 0,2-4 1 16,2 2 0-16,-2-1 2 0,5-1 2 16,-2-1 0-16,2 0 1 0,0-1 0 0,1-3 0 15,1 1-1-15,-2-2 1 0,-1 0-3 16,0-1 0-16,0 0-3 0,-3 0 3 0,-2 0 0 16,1 0-1-16,-3 2 1 0,0-2 0 15,-3 1-1-15,-2 1-3 0,-1-1-3 16,-3 2-4-16,-1 0-7 0,-3 0-15 0,1 0-19 15,2 2-28-15,0-1-36 0,1 2-75 16,6 2-97-16,2 1-44 0,2-2-8 0,4 1 12 16,4-1 33-16</inkml:trace>
  <inkml:trace contextRef="#ctx0" brushRef="#br0" timeOffset="173348.8632">18571 5673 110 0,'0'-2'295'0,"3"2"21"16,-1-1 7-16,1 1-86 0,0-2-97 0,3 2-60 15,-1-1-38-15,2 1-18 0,1 0-11 16,0 0-4-16,2 0-2 0,0 0-4 0,0 0 2 16,0 1-4-16,-2-1 2 0,1 0-1 15,0 2-2-15,-5-2 0 0,3 0-11 0,-4 0-23 16,0-2-40-16,-3 2-97 0,0 0-78 15,0 0-44-15,4-1-10 0,-3-2 7 0</inkml:trace>
  <inkml:trace contextRef="#ctx0" brushRef="#br0" timeOffset="173865.9045">18963 5503 126 0,'-2'0'279'15,"-1"0"16"-15,-6 0 8 0,1 0-100 0,-3 1-79 16,-1 3-48-16,-5-3-20 0,4 2-13 16,0 0-3-16,-3 0-4 0,6 0-1 0,2 0-6 15,2-1-8-15,0-1-4 0,4 2-7 16,1-1-9-16,2 4 3 0,1-2-3 0,4 1 1 16,0-2 0-16,2 2 4 0,2 1 0 15,2 1 0-15,-2-1-3 0,1-1-3 0,0 4 1 16,-1-2-1-16,-1 2-1 0,2-2 0 15,-3 2 1-15,0-1 0 0,0-1 0 16,-4 1-2-16,0 1 2 0,-3-2 0 0,1-1 0 16,-2 0 0-16,-2 2 0 0,1-2 0 15,-3 0 3-15,0-2-1 0,-4 1 0 0,0 0 3 16,-2 0-3-16,-2-2 3 0,-1 0-3 16,2 1 2-16,-1-3-4 0,2 0 3 0,-1 0-1 15,5-1 2-15,1 0-2 0,0 0-9 16,4-1-23-16,1 0-33 0,0-2-77 15,0 3-108-15,1-2-54 0,4 1-21 0,3-3 5 16,4 0 25-16</inkml:trace>
  <inkml:trace contextRef="#ctx0" brushRef="#br0" timeOffset="174138.0416">19076 5607 48 0,'4'-2'283'0,"-2"-1"32"0,-1 1 20 15,-1 1-62-15,0 1-84 0,0 1-55 16,0-1-40-16,0 2-23 0,2 1-17 0,-1 0-9 16,-1 4-9-16,0-2-7 0,0 3-4 15,2 0-6-15,0 2 0 0,-1-2-2 0,-1 2 2 16,0 0 0-16,2 2-1 0,-2-1-2 16,1 1-3-16,-1 0-1 0,0-1-4 15,0 2-4-15,0-3-2 0,0 0 0 0,0-2-2 16,0 0 0-16,0-1-2 0,-1-2 0 15,1-2 0-15,0 0-2 0,0-2-12 0,0-1-17 16,0-1-28-16,0-1-40 0,-2-1-56 16,1 0-116-16,-1 0-58 0,0 0-17 15,2-3 9-15,2 0 29 0</inkml:trace>
  <inkml:trace contextRef="#ctx0" brushRef="#br0" timeOffset="174451.9484">19103 5605 47 0,'-2'-5'277'16,"0"2"24"-16,2-2 14 0,0 2-64 0,-1 0-84 16,1 1-53-16,0 2-34 0,1-2-16 15,-1 2-10-15,0 0-15 0,2 0-12 0,0 0-12 16,-1 0-7-16,2 2-8 0,3 0-2 16,-1 1-2-16,2 0 2 0,1 0 2 15,-2 1-1-15,1 1 1 0,2-2 0 0,-3 3-1 16,0-3-1-16,3 3 2 0,-4-2-1 15,0 1-1-15,0-1 2 0,-3 1 0 0,-1-1 0 16,-1 1 2-16,0 0 5 0,-1 0 3 16,-3 1 4-16,0 0 1 0,-3 0 1 0,1-1-1 15,-2-1-1-15,-1-1-5 0,0 0-1 16,-3 0-7-16,4-3-5 0,0 0-9 16,2 0-14-16,-2 0-24 0,5 0-34 0,0-3-64 15,3 3-104-15,0 0-50 0,0 0-19 16,5-1 9-16,4 1 25 0</inkml:trace>
  <inkml:trace contextRef="#ctx0" brushRef="#br0" timeOffset="174898.8263">19295 5658 91 0,'0'0'285'0,"2"0"21"16,-2 0 12-16,0 0-99 0,1 0-75 15,-1 0-60-15,2 0-40 0,-1 1-18 0,1-1-13 16,3 0-5-16,1 0-5 0,1 2 1 16,3-2-1-16,-1 0-3 0,0 0-1 15,0 1 1-15,-2-1-2 0,1 0 1 0,-2-1 1 16,3 1 0-16,-2-2 0 0,-1 2 0 16,2-3 0-16,-1 0 1 0,0 2 1 0,-2-4-2 15,0 1 1-15,0 1 0 0,-2-2 0 16,0 1 1-16,-1-1 0 0,-1 2 4 0,-2-2-1 15,-1 3 3-15,0-3 5 0,-1 2 3 16,-2 0-2-16,1 0 3 0,-3 0 1 0,-2 2 1 16,-1 0-2-16,-1 2-1 0,-3 0 5 15,1 2 2-15,-1 0 7 0,2 2 5 0,-1 1 1 16,0 0 2-16,5 0 1 0,2 1-4 16,3 1-4-16,-2 1-4 0,8-2-5 0,0 1-4 15,4-1-3-15,2 1-4 0,4-1-4 16,0-1-5-16,1-1-2 0,2 0-5 15,-2 0-13-15,0-2-15 0,0 0-20 0,-1 1-19 16,-2-3-23-16,0-1-25 0,2 0-29 16,-7 0-55-16,1-1-69 0,-6 1-23 15,2-2-2-15,3-1 17 0</inkml:trace>
  <inkml:trace contextRef="#ctx0" brushRef="#br0" timeOffset="175295.9465">19591 5671 227 0,'2'0'283'0,"-1"2"17"0,-1-2-47 0,2 0-70 16,-2 0-44-16,1 0-28 0,-1 0-18 15,2 0-14-15,2 0-11 0,0-2-11 0,0 2-15 16,1 0-14-16,3-1-14 0,-1 1-7 16,2 0-1-16,-1-2-4 0,0 2 1 0,1 0-3 15,-3 0 1-15,2-1 0 0,-1 1 1 16,-1-2 0-16,0 1 3 0,-3-1-1 15,2 1 4-15,-1-1-2 0,-1 1 0 0,-2-3-4 16,3 2 2-16,-4-1-3 0,0 0-1 16,0-2 0-16,-2 2-1 0,-1-1-3 0,-2-1-2 15,-2 1 2-15,-2 1-3 0,0-1 2 16,-3 3 0-16,-1 0 3 0,0 1 2 16,-3 1 0-16,3 0 5 0,0 4-1 0,3-2 3 15,-2 3 2-15,4 0-1 0,-1 0-2 16,4 2-1-16,2-2 1 0,3 1-6 0,0-1 2 15,2 2 2-15,1-1-2 0,0-1 1 16,2 0-2-16,3 0 0 0,-4 0 0 16,4-1-1-16,0 1-6 0,3-4-9 0,-3 3-13 15,3-2-22-15,0 0-25 0,0-1-31 0,2 0-44 16,0-1-79-16,0 0-59 0,0 2-19 16,4-1 3-16,-2 0 22 0</inkml:trace>
  <inkml:trace contextRef="#ctx0" brushRef="#br0" timeOffset="176099.1144">19926 5691 78 0,'0'-3'242'0,"0"0"19"16,0 0-17-16,-1 1-59 0,1-1-58 0,-4 3-29 15,1-1-17-15,0-1-10 0,0 2-6 16,-5 0-5-16,5 0-7 0,-2 0-8 0,0 0-4 15,0 0-3-15,2 0-6 0,-1 2-2 16,-1-1-4-16,2-1-3 0,-2 3-6 0,0 2-7 16,0-1-2-16,1 0-4 0,-1 3-2 15,2-2-2-15,0 3 0 0,1 0-2 16,1-1 0-16,2-1 0 0,3 2-1 0,-1-1-3 16,3-1-1-16,2 0 1 0,0-1-3 0,1 1-2 15,4-2-2-15,-2 2-1 0,1-3-1 16,0 0-1-16,-1 0-1 0,-1-3-1 15,0 0-3-15,-2-1-1 0,1-4-6 0,1 2-11 16,0-3-8-16,-2 0-9 0,1 1-7 16,-1-3-3-16,0 0-2 0,1 1-5 0,-3-3-12 15,1 1-18-15,-1 2-8 0,-1-2 7 16,3 0 11-16,-4 0 27 0,1 2 41 16,2-4 45-16,-1 2 28 0,-1-1 21 0,2-1 9 15,-2-1-4-15,0 0-5 0,2 0-10 16,-4 0-8-16,0 0-3 0,1 1 4 0,-4 0 3 15,2 2 4-15,-1 1 8 0,-1 1 2 16,0 1 0-16,0 1-6 0,0 1 2 16,-1 1-2-16,1 0-3 0,0 1-9 0,-2 2-6 15,2 0-10-15,0 2-11 0,0 1-15 16,-1 0-3-16,1 3-3 0,-5 0 0 0,4 1-1 16,-1 4 5-16,1-2 1 0,-1 2 0 15,0-2 4-15,1 4 4 0,-1-1 2 16,2-1 2-16,0 0 0 0,0 1 0 0,0-1-1 15,-1-1-2-15,1 1-2 0,0-1-3 16,-2 1-2-16,2-2-2 0,-2 2-2 0,2-1-2 16,0 0-2-16,2-1-2 0,-2-2-2 15,2 1-1-15,-2-2 2 0,1-1-2 16,1-1 0-16,-1-1 2 0,3-1 1 0,-3-2 1 16,2 0 1-16,2 0 0 0,-1-2 1 15,1-1 1-15,3 0-2 0,0 1 0 0,2-3-2 16,-2 0-2-16,0-1 1 0,0 4-4 15,-1-2 5-15,0 1-3 0,-4 2 1 0,0 0 1 16,0 1 0-16,-3 0-2 0,3 0 1 16,-3 1 0-16,0 2 0 0,-1 2 1 0,-1-2 1 15,1 4 2-15,-1 1-1 0,0 0 1 16,1 1-2-16,1 3 0 0,0 2-2 0,0-1 2 16,1-2-8-16,1 2-10 0,1-3-26 15,-1 0-51-15,-2-3-105 0,-2-1-107 16,2 0-56-16,0-6-16 0,-5 0 10 0,-4 0 45 15</inkml:trace>
  <inkml:trace contextRef="#ctx0" brushRef="#br0" timeOffset="177619.8103">16381 6307 168 0,'0'0'252'0,"0"2"11"15,2-2-45-15,-2 0-70 0,1 1-55 0,-1-1-29 16,0 0-15-16,0 0-4 0,2 0-3 16,-2 0 1-16,0 1 1 0,0-1-1 0,0 0 3 15,0 0 0-15,0 0 3 0,0 0-1 16,0 0-1-16,0 0-9 0,0 0-7 16,0 0-8-16,0 0-10 0,3 2-5 0,-1-2-3 15,1 2-2-15,6-1-3 0,-1 1 3 16,2 2-3-16,2-3 1 0,3 3-1 0,0-2 2 15,1 2 5-15,2-1 4 0,-1 0 4 16,5 1 5-16,-1-1 0 0,-2 0 3 16,1 0-1-16,-4 1-1 0,2-3-3 0,-4 2 0 15,2-2 3-15,-4 1-3 0,1 0-3 16,0-2 0-16,1 1-3 0,-3-1-3 0,-2 1-2 16,2-1-1-16,-1 0 2 0,-4 1-2 15,-1-1 2-15,3 0-4 0,-5 0-2 16,0 0-2-16,2 0 0 0,-2 0-3 0,0 2-2 15,1-2-11-15,0 0-32 0,2 2-60 16,-6-2-148-16,0 1-78 0,0-1-44 0,0 0-10 16,0 0 20-16</inkml:trace>
  <inkml:trace contextRef="#ctx0" brushRef="#br0" timeOffset="179589.9009">17074 6399 234 0,'2'1'263'0,"-2"1"13"0,2-2-56 16,-2 0-90-16,0 1-54 0,2-1-29 0,-2 0-17 15,0 0-8-15,0 0-3 0,-2 1-5 16,2-1-1-16,0 2-2 0,-2-2 5 0,2 0 3 16,0 0 5-16,0 0 4 0,0 0 2 15,0 0-2-15,0 0 0 0,0 0-2 16,0 0 0-16,0 0-2 0,0 0 2 0,0 0 0 15,0 0-1-15,2 0 2 0,-2 0-7 16,0 0 2-16,0 0-6 0,0 0-2 0,0 0-5 16,0 0-2-16,0 0-3 0,0 0-3 15,0 0-1-15,0 0-1 0,0 0 0 16,0 2-2-16,0-2 2 0,2 0-2 0,0 0 0 16,-2 1 3-16,1-1-2 0,-1 0 2 15,0 0 2-15,2 2 0 0,-1-2-1 0,-1 0-1 16,0 0 0-16,2 0 1 0,-2 0-1 15,2 0 3-15,-2 0 0 0,0 0 0 16,0 0 2-16,0-2 1 0,1 2-1 0,-1 0-3 16,0-1 2-16,0 1-1 0,0-2 1 15,0 2-2-15,0-2 0 0,0 1 2 0,0 1 0 16,0 0-1-16,-1-1-3 0,1 1 0 16,0 0 0-16,0 0-4 0,0 0-3 0,0 0-1 15,0 0-6-15,0 0-25 0,0 0-42 16,0 0-118-16,0 0-82 0,0 0-43 15,0 0-13-15,0 0 10 0</inkml:trace>
  <inkml:trace contextRef="#ctx0" brushRef="#br0" timeOffset="180506.79">17275 6454 105 0,'1'2'271'0,"-1"-2"17"0,0 0 11 0,2 0-95 15,-2 0-74-15,1 0-37 0,-1 0-20 0,2-2-10 16,-2 2-7-16,2 0-8 0,-2-1-12 15,1 1-15-15,1 0-9 0,-1 0-10 0,4-3-25 16,1 3-64-16,-3 0-127 0,2 0-66 16,-2 0-36-16,4-2-18 0,-1 1 13 15</inkml:trace>
  <inkml:trace contextRef="#ctx0" brushRef="#br0" timeOffset="180699.0814">17499 6445 179 0,'2'0'301'16,"-1"-1"16"-16,1 1 13 0,-2 0-121 0,0 0-73 15,0 0-48-15,0 0-26 0,0 0-18 16,2 0-10-16,-1 0-13 0,4 1-19 0,-2-1-33 16,0 2-77-16,-1-1-119 0,-2-1-64 15,3 2-33-15,-3-2-10 0,5 0 17 0</inkml:trace>
  <inkml:trace contextRef="#ctx0" brushRef="#br0" timeOffset="191898.7709">20996 8287 15 0,'4'0'219'0,"-3"0"10"15,-1 0 1-15,2 2-82 0,-1-2-59 16,-1 0-29-16,2 0-11 0,-2 0-2 0,2 0 2 15,-2-2-2-15,0 2-1 0,1 0-7 16,-1 0-1-16,0 0-1 0,0-1 0 16,2-1 1-16,0 2 1 0,-2-1-1 0,0 1-1 15,0 0-3-15,0 0-1 0,0 0-1 16,0 0-4-16,0 0 1 0,0 0-4 0,0 0-5 16,0 0-6-16,0 0-5 0,0 0-4 0,0 0-2 15,0 0 0-15,0 1-1 0,0-1-2 16,0 0 0-16,0 0 0 0,0 2 0 15,0-1-2-15,0 1 2 0,0-1 0 0,0 1 2 16,0-1-2-16,0 1 0 0,0 0 1 16,1 0-2-16,-1 1 1 0,0-1 0 0,0 1 0 15,0-2 0-15,0 2 1 0,0 0 1 16,0 0-1-16,-1 0-1 0,1 1 0 16,0-2 2-16,-4 1-1 0,4 1 1 0,-1-2-2 15,1 1 3-15,-2 1-1 0,0-2 0 16,-1 1 6-16,2-1 2 0,-3 0 6 0,1 0-2 15,-3-1 0-15,3 1 3 0,-2 1-5 16,0-3-1-16,-1 2-6 0,0-1 3 16,-4-1-2-16,4 2-1 0,0-1-2 0,-1 1 2 15,2-2-4-15,-2 0 1 0,2 2-4 16,0-2 2-16,0 0-1 0,2-2 2 0,0 2-1 16,0 0 0-16,-2-2 3 0,2 1 0 15,2-1 0-15,-1 1 0 0,-1-1-2 0,1-1 4 16,1 0-3-16,-1 1 0 0,0 0 1 15,1-3-1-15,-1 3-2 0,0-3 0 0,2 1 0 16,-1 2 0-16,-1-2 0 0,2 2 0 16,-1 1 3-16,1-4 0 0,0 3 0 0,-3-1-1 15,3-2-2-15,-2 4 2 0,2-3 0 16,0 2 3-16,0-1-2 0,0 0 3 16,0 0 2-16,-1 2 0 0,1-2 3 0,0 1-2 15,0 1 4-15,0-1 1 0,0 2-2 16,0 0 0-16,0-1-5 0,0 1 0 0,0 0-4 15,0 0 0-15,0 0-2 0,0 0 0 16,0 1 0-16,0-1-1 0,1 2 0 16,-1-1 0-16,0 1 0 0,0-1 0 0,2 1 2 15,-2 1 0-15,0-1 0 0,0 2 0 16,3-1 2-16,-3 2 4 0,1 3 0 0,-1-1 3 16,0 1 1-16,0 2 1 0,2-1 1 15,-1 2 2-15,-1 1 0 0,0 2-2 16,0-1 0-16,0 1-2 0,0 1-1 0,0-2-3 15,0 1-3-15,0-2-3 0,2 0 0 16,-2 0-2-16,0-1-1 0,0 2-17 0,-2-3-45 16,1 0-65-16,-2 0-151 0,-6 0-80 15,-3 1-41-15,-2-4-6 0,1 1 31 16</inkml:trace>
  <inkml:trace contextRef="#ctx0" brushRef="#br0" timeOffset="192485.7089">20598 8563 127 0,'-2'0'259'0,"2"0"13"0,0 0-12 16,0 0-92-16,0 0-67 0,0 0-31 0,-1 0-11 16,1 0-4-16,-2 0 1 0,1 0 4 15,-4-1-7-15,2 1-4 0,-3-2-6 16,-1 0-2-16,-1 1-3 0,-6 0-5 0,3-1 3 16,-6 1 3-16,1-1 0 0,-1 1-2 15,0-2-6-15,0 1-2 0,1 1-9 0,1-1-6 16,0 2-8-16,1-2-17 0,5 2-38 15,-3 0-71-15,5 4-135 0,0-1-70 0,3 0-37 16,0-3-7-16,3-3 25 0</inkml:trace>
  <inkml:trace contextRef="#ctx0" brushRef="#br0" timeOffset="217532.4486">15763 4019 142 0,'0'0'244'16,"2"-1"9"-16,-1 0-23 0,-1 1-94 0,0-3-50 16,0 3-24-16,-1-3-6 0,1 1-1 15,-2 0 4-15,0 0 0 0,2-1-2 16,-1 1-5-16,-1-2-4 0,1 1-1 0,-1 0-7 15,-1 0-3-15,3-2-3 0,-1 2-5 16,-1-1-4-16,2-1-2 0,0-1-4 0,0 2-1 16,0-1-5-16,2-1 0 0,-1 0 0 15,4-1-2-15,-4 0-4 0,2-1-2 16,1 0-1-16,-1 1-3 0,0-1-1 0,4-1 0 16,-3 2-3-16,2-1 3 0,-1 1-2 15,1-1 1-15,1 2-2 0,-2-1 2 0,2 2 2 16,-2-1-1-16,0 2 0 0,-2-2 0 15,2 3 0-15,-2-1-2 0,0 3-2 0,-1 0-1 16,2-1 2-16,-2 4-4 0,-1-1 3 16,1 0 1-16,1 1 1 0,1 1 2 15,0 2 2-15,0-1 0 0,-3 1 1 0,2-1-2 16,2 1-1-16,-2 2 3 0,-2-1-3 16,1-1-2-16,1 2 2 0,-3-1 2 0,2-1-2 15,0 1 1-15,-2-1 3 0,-2 2 1 16,-1-1 3-16,-1 0 5 0,1-2 1 0,-3 2 3 15,0-1 2-15,0-1-1 0,-1 2-2 16,-2-1-5-16,1-2-1 0,1 0-2 0,-1-1-2 16,-1 0-1-16,3 0-2 0,-2-1 0 15,0-1 1-15,0 0-3 0,-1 0 0 0,1-1-2 16,-2-1 1-16,-1 0 1 0,2 1-1 16,1-2-2-16,-3 2-2 0,4-4 1 15,1 2-3-15,1 0-1 0,0-1-4 0,1-1 1 16,-1 1-1-16,4 1 0 0,-3-2 0 15,3-1 4-15,-1 2 1 0,1 1 2 0,-1-2 3 16,0 2 1-16,1 0-1 0,-1 0 1 16,2 1 1-16,0 0 0 0,-2-1 0 15,2 3 2-15,0 0 0 0,0-2-3 0,0 2-1 16,0 0-1-16,0 0-1 0,0 2 0 16,0-2-1-16,2 0 1 0,-2 3 3 0,0-1-3 15,2-1 4-15,-1 3 1 0,1-1 0 16,-2 0-1-16,2 2 0 0,-2-1 1 15,-2 1 1-15,0-1 1 0,1-1 3 0,-1 2 0 16,-3-1 6-16,1 1 1 0,-2-1 1 16,-1-1 1-16,-1 0-2 0,2 0-3 0,-2 0 1 15,2-1-6-15,-1-1-1 0,2 0-3 16,1 1-1-16,-4-2 1 0,3 0-2 16,2-2 2-16,-2 1 1 0,2 0-1 0,0-1-2 15,0 1 2-15,-2-1-1 0,4-1 0 16,-1 0 2-16,-1 0-3 0,1-1 2 0,-1-1 0 15,1 1-2-15,-1-3 0 0,2 2-1 16,-3-1 4-16,3-1-3 0,-1 3-2 0,1-3 2 16,-3 1 2-16,2 1-2 0,0-1 0 15,0 2 2-15,1-1-1 0,-1 1 0 0,1 0 1 16,-1 2-2-16,2-1 3 0,0 3-2 16,0-2-1-16,-2 1-2 0,2 1 0 0,0 0 0 15,0 1-2-15,0-1 2 0,0 2 0 16,0 1 2-16,-1-2 0 0,-1 5 0 15,1-1 1-15,1 1 6 0,-4 1 1 0,3-1 3 16,-1 0-1-16,-1 1 1 0,1 1 4 16,-2-2 0-16,1 1 1 0,-2 0 5 0,3 1 7 15,-2-3-2-15,0 0 1 0,-1-1-1 16,2 1-2-16,-4-1-4 0,2-1-6 16,-1 2-4-16,-1-1-3 0,-2-1-2 0,3 0-3 15,-1 0 1-15,1-1-1 0,-1 1-1 16,1 0 1-16,3-2-2 0,2-1-2 0,1 2-2 15,0-2 1-15,-2 0-3 0,2 0-1 16,2 1-3-16,-2-1-16 0,1 0-25 16,2-1-30-16,2-1-35 0,-1 2-47 0,1-3-83 15,-2 2-84-15,-1-4-26 0,1 2 4 16,1-1 20-16,-1 1 41 0</inkml:trace>
  <inkml:trace contextRef="#ctx0" brushRef="#br0" timeOffset="217859.5159">15406 3732 7 0,'-3'-2'244'16,"1"1"19"-16,0-1 13 0,2 2-59 0,-1 2-79 15,-1-2-43-15,2 1-22 0,0 1-14 16,-1 0-5-16,-1 0-8 0,0 4-6 0,-1 0-8 16,2 3-4-16,-4 0-4 0,4 0 0 15,-3 0-4-15,3 2-2 0,-2-1-2 0,-1 1-3 16,1-2-1-16,0 1-3 0,-2-1-3 16,4 0-5-16,-3 0 3 0,0-2-3 0,1 1-2 15,1-1 0-15,-1-3 0 0,1 0-1 16,1-1-8-16,1 0-16 0,0-1-26 15,0-1-42-15,1-1-70 0,-1 0-92 0,0 0-38 16,0 0-9-16,0 0 12 0</inkml:trace>
  <inkml:trace contextRef="#ctx0" brushRef="#br0" timeOffset="218598.5461">15268 3814 100 0,'-2'0'242'0,"-1"-1"14"0,2 1-26 15,-2-2-62-15,0 2-55 0,1-1-31 0,1 1-14 16,-3 0-9-16,4 0-3 0,-1 0-4 16,-1 0-8-16,2 0-5 0,-2 0-9 0,-1 1-6 15,2 1-7-15,-1-1-2 0,0 1-2 16,1 0-1-16,-1 2 1 0,-4 0 3 0,3 1 5 16,0 1 3-16,-2-2 2 0,2 1 1 15,0 0-2-15,-1 1-4 0,3-1-3 0,-1 0-8 16,1-1-2-16,1 0-2 0,0 1-2 15,0 0-2-15,0-2-2 0,1 1 0 0,1 0 0 16,-1 1-2-16,1 0 2 0,0 0 0 16,-1-2 2-16,2 2 1 0,-1 0-1 15,0-2 2-15,1 1-3 0,-1 1 3 0,-1-2-1 16,2 3-1-16,0-2-1 0,0 1-1 16,-3-1 0-16,2 2 0 0,-2-2 0 0,1 1 2 15,-1 0 1-15,-1-1 3 0,-1 2 0 16,2-1 0-16,-3-2 1 0,0 3 2 15,3-2 3-15,-3-1 4 0,2-1 3 0,-3 1 8 16,1 0 3-16,-2-2 1 0,0 2-4 16,1-1-2-16,-4-1-6 0,0 0-6 0,3 1-5 15,-1 0 0-15,-2-2-4 0,0 1-2 16,-1 1 0-16,1-2 0 0,-5 2-2 16,4-1 1-16,0-1-1 0,-1 0 1 0,0 0 1 15,5 0 0-15,0 0 6 0,1-1 2 16,-1-1 8-16,2 0 2 0,3-1 3 0,-1 0 3 15,-3-2-1-15,4 0-1 0,-1 2-2 16,-1-3-1-16,2 0-2 0,-2 0-3 16,2-2-6-16,0 1-3 0,0-1-4 0,2 1 2 15,-2-2-5-15,2 0 0 0,-1 1 2 16,3 0-1-16,-3 0-2 0,4-1-1 0,2 0-3 16,0 1-2-16,-1 1-6 0,-1 1-11 15,0-1-19-15,-1 1-32 0,-1 1-40 0,-1 0-56 16,-2 1-132-16,-2-1-61 0,-1 4-23 15,-1-2 12-15,-2 3 33 0</inkml:trace>
  <inkml:trace contextRef="#ctx0" brushRef="#br0" timeOffset="220298.5566">14770 3948 1 0,'0'2'254'16,"0"0"24"-16,0 0 21 0,2-1-48 0,-2 1-62 16,0-2-34-16,1 0-14 0,-1 0-7 15,0-2-12-15,0-1-12 0,0 1-19 16,0 0-20-16,0-1-23 0,-1-2-15 0,1 1-9 15,0-1-5-15,0 1-6 0,0-2-6 16,0 1-4-16,1 0 0 0,1-3-2 0,-1 0 1 16,4 1-1-16,-2-2-1 0,2-1 3 15,2 2-6-15,0-3 0 0,1 2 1 0,2 0-3 16,-1 0 0-16,2 0 0 0,1 3 1 16,-2 0 0-16,2 0 0 0,-3 3 0 0,0 0 2 15,-1 2-3-15,0 1 2 0,-1 0 0 16,0 0 0-16,-2 1 1 0,0 1-2 0,-2-1 3 15,0 1 0-15,1 1 1 0,-3-1 0 16,2 3 0-16,-1 0 1 0,0-1-1 16,0 0 1-16,-2 3 2 0,0-1 0 0,-2-2-1 15,0 2-1-15,0-1 1 0,2 0-2 16,-1 3 1-16,-1-3 2 0,1 0-2 0,-1 1 3 16,0-1-3-16,-1 0 1 0,2 1 2 15,-4-2-3-15,-2-1 5 0,0 2 1 0,-1-2 0 16,-4 2-1-16,0-4 0 0,-2 1-4 15,-2 0-2-15,0 0 0 0,1-2 0 16,-2 0-1-16,0 0 1 0,3-2 2 0,-2 0 0 16,3 1 2-16,-1-1-1 0,3-2 0 15,0 0 0-15,0 1-2 0,3-2-1 16,2 1 0-16,1-1 0 0,-1 1-2 0,3-1 2 16,1 2 0-16,1-2-2 0,-1 0 2 15,2 2 0-15,0 1 0 0,0-1-1 0,0 2-1 16,2-1 0-16,-2 0 1 0,0 1-3 15,0 1 2-15,0 1 0 0,0-1-2 0,0 2 1 16,-2-2 3-16,2 2-2 0,-2-1 2 16,2 0-3-16,-1 1 3 0,-1 3 0 15,0-2 0-15,-1-1 2 0,0 3 0 0,1-2-1 16,-1 2 0-16,2-1 2 0,-4 1-3 16,4-3 2-16,-1 1-4 0,-1 2 2 15,0-2 0-15,1 0-1 0,-3 1 1 0,2-3 0 16,-2 1 0-16,-1 0 1 0,1 0 3 15,-1-1-2-15,1-1 1 0,0 0-1 0,1 0 0 16,-4 0-1-16,3-1-1 0,0 1 2 16,2-2-1-16,0-1-1 0,1 2 2 0,-1 0-2 15,2-3 0-15,-1 0-2 0,0 1 1 16,0-1-4-16,0 1 1 0,2 1 1 0,-2-1-2 16,2 0 1-16,0 0 0 0,-1 0 3 15,-1 1 1-15,2 2 0 0,0-2 0 0,0 2-1 16,0 0-3-16,-1 0-1 0,1 2 1 15,-2-2-2-15,0 2 3 0,-1 1 0 0,2 0 2 16,-3-2 2-16,1 2 2 0,-2 0 0 16,-1 0 1-16,0-2-1 0,0 3-1 15,-3-1-1-15,0-2-1 0,1 1 0 0,-1 1 0 16,-1-1 0-16,-2 0 2 0,0-1-2 16,0 1-2-16,2 0 4 0,-1-1-1 0,0 1 1 15,0-1-2-15,2 1 2 0,-2-2 0 16,0 1-2-16,1-1 0 0,-1 0-2 15,-2 0 0-15,1-1 2 0,-1-1-1 0,3 1 0 16,-3-1 0-16,1-1 1 0,1 1 1 16,0 0-1-16,3 1 0 0,0-3 0 0,1 3 1 15,0-2 0-15,4 0 1 0,-2-2 0 16,5 2-1-16,-3-1-1 0,5-2-2 16,-1 1-3-16,2 1-2 0,2-2 1 0,0 0 1 15,3 1-1-15,-2 0 1 0,2 0 2 16,-1 2 1-16,-3 1-1 0,4-1-2 0,-3 0 4 15,-1 2 0-15,3-1 0 0,-1 1 1 0,0 1-1 16,2 0 3-16,-3 0-2 0,2 0-1 16,-3 1-1-16,4-1 0 0,-3 2 2 15,0 1-1-15,1-2 1 0,-1 2-2 0,1 0 2 16,-2-1-1-16,1 1 1 0,0 1 0 16,-2-1 0-16,2 0 0 0,-2-1 1 0,-1 1-1 15,2 0 0-15,-2-2 1 0,0 2-2 16,-2 0 2-16,1-2-1 0,-2 1 0 15,1 1 1-15,-4 1 0 0,2-3 5 0,-2 2-3 16,-2 0 0-16,1-1 2 0,-3 1-2 16,-1 1 1-16,1-1-2 0,-2-2-2 0,1 1 3 15,-2 1-1-15,0-1-2 0,1 0 2 16,-2-1 0-16,2 1-2 0,-1 0-1 16,2-1 0-16,-1 1 1 0,4-2 0 0,-4 0 1 15,2 0 0-15,0 0 0 0,0 0 3 16,1 0-2-16,0 0-1 0,1-2 2 0,-1 2-3 15,0-1 2-15,2-1-2 0,-3 2 0 16,3-3-2-16,-3 2 2 0,2 0-1 0,0-1-1 16,3 0 1-16,0 1-13 0,1-2-16 15,2 1-27-15,0-3-33 0,2 2-40 16,1-1-63-16,0 0-105 0,2-1-46 0,-2 0-6 16,6 1 14-16,-1 0 32 0</inkml:trace>
  <inkml:trace contextRef="#ctx0" brushRef="#br0" timeOffset="220534.4841">14285 3699 208 0,'3'0'274'16,"-2"0"19"-16,1 0-35 0,-2 0-76 0,0 0-47 15,0 0-29-15,0 1-22 0,0 0-14 16,-2 3-17-16,1 0-13 0,-2 1-11 0,-1 0-10 15,1 1-5-15,2 3-7 0,-1-2-4 16,-1 2-1-16,0 0-2 0,3 1-3 16,-1 1 1-16,1-1-5 0,1 0-16 0,-1 0-30 15,2-3-43-15,-2 1-109 0,0-2-77 16,0-2-33-16,1 1-6 0,4-4 16 0</inkml:trace>
  <inkml:trace contextRef="#ctx0" brushRef="#br0" timeOffset="220748.2699">14547 3619 191 0,'-1'0'313'0,"-1"0"18"0,-1-1 12 0,1-1-122 16,-1 2-86-16,2 0-56 0,-1 0-35 15,0 2-22-15,1-1-25 0,-1 4-40 0,0-2-83 16,-1 1-108-16,-1-1-58 0,4 2-29 16,-2 1 0-16,1 1 23 0</inkml:trace>
  <inkml:trace contextRef="#ctx0" brushRef="#br0" timeOffset="220952.5203">14380 4174 51 0,'-2'6'300'0,"2"-1"25"15,-2-4 15-15,2 0-54 0,0 1-105 16,0-2-71-16,0 0-43 0,0 0-26 16,0-2-14-16,2 1-20 0,-2 0-35 0,3 0-50 15,-4-1-103-15,1 2-88 0,0 0-44 16,0 0-13-16,0 0 15 0</inkml:trace>
  <inkml:trace contextRef="#ctx0" brushRef="#br0" timeOffset="221631.4114">14053 3772 38 0,'1'2'245'0,"-1"-1"19"16,0 3 13-16,0-4-83 0,0 2-68 16,-1 1-42-16,-3 2-24 0,1-1-12 15,-2 1-10-15,0 1-6 0,2-2-3 0,-3 2-4 16,1 0-1-16,1 0-3 0,0 0 0 16,-2-1 2-16,1 1 1 0,0-3-2 0,-2 2-1 15,0 0 0-15,-1 0-1 0,0-2-4 16,-2 0-2-16,0-2 0 0,-4 0-4 15,3 1-3-15,-2 0-1 0,-1-1 14 0,4-1 20 16,2-1 17-16,-1 1 10 0,4-2 5 16,0 0 1-16,-1 0-18 0,0-1-27 0,-4 1-16 15,1-1-14-15,-1 0-5 0,-1 0 0 16,3 0 2-16,2-1 9 0,1 1 4 16,0 0 2-16,1-2 0 0,1 1 0 0,1-1-2 15,-1 1-2-15,1-2 0 0,2 3-4 16,-3-2 2-16,2 2-3 0,1 0-4 0,-2 0 1 15,0 2 2-15,1-1-1 0,1 2-2 16,-2 0 0-16,2 2 3 0,0-1-2 16,-2 2 1-16,1 0 1 0,-1 0 0 0,-2 2 0 15,4-1-1-15,-2 1 1 0,-1 1 0 0,3 0 0 16,-3 1 1-16,0 1 0 0,0-1 0 16,-1 1 0-16,-1-1 1 0,1 1-1 0,-2-2-2 15,1 1 1-15,0-3-3 0,2 3-3 16,-2-3-12-16,0 0-16 0,-2-2-23 15,0 1-31-15,1-1-28 0,-1-1-20 0,1-1-28 16,0-1-66-16,1 1-57 0,0-2-14 16,-1 0 8-16,4 0 12 0</inkml:trace>
  <inkml:trace contextRef="#ctx0" brushRef="#br0" timeOffset="222001.5183">13524 3810 48 0,'-5'-3'237'0,"2"0"20"16,0-1-13-16,3 2-59 0,0-1-58 15,0 0-41-15,2-2-23 0,-1 2-16 0,2 0-9 16,2 1-7-16,-1 0-9 0,0 0-8 16,2 1-2-16,-1-1-6 0,-2 1-2 0,2 1-1 15,0 1 0-15,0 1-1 0,1-1 0 16,-2 1 1-16,1 0 0 0,2 0 2 15,-2 1-3-15,-1 0 2 0,2 0 0 0,-1 0 2 16,-2 0-1-16,-1 1 4 0,1 1 4 16,-3 0 3-16,2-1 2 0,-2-1 7 0,-2 0 5 15,1 0 6-15,-3 2 3 0,1-2 1 16,-2-2-1-16,-4 1-4 0,3-1-5 16,-1 1-8-16,-2-2-6 0,0 0-6 0,2-2-4 15,-1 2 1-15,3-3-5 0,-1 3 2 16,3-3-3-16,2 0-1 0,-1 0-7 0,2 0-15 15,3-1-18-15,0-1-22 0,3-1-25 16,2 0-39-16,0 0-84 0,2-1-66 16,-1 0-21-16,2-1-2 0,-1 0 17 0</inkml:trace>
  <inkml:trace contextRef="#ctx0" brushRef="#br0" timeOffset="222234.6031">13829 3634 212 0,'2'0'277'16,"0"2"10"-16,-1-2-30 0,2 1-105 16,-1-1-63-16,-2 0-37 0,3 2-20 0,0-2-10 15,-1 0-5-15,2 1-3 0,0-1-4 16,0 2-2-16,1-2-2 0,0 1-1 16,1-1 0-16,2 2-2 0,-2-2-1 0,3 0 3 15,-3 0-3-15,3 0 0 0,-1 0-1 16,-1-2 1-16,-1 2-1 0,1-1-16 0,-2-1-29 15,-1 1-84-15,-3-2-89 0,-1 3-47 16,-1-4-23-16,-1 2-3 0</inkml:trace>
  <inkml:trace contextRef="#ctx0" brushRef="#br0" timeOffset="222448.6721">13864 3596 95 0,'-1'2'283'16,"1"0"24"-16,-2-2 14 0,2 1-80 16,0-1-59-16,0 2-38 0,0-2-23 0,0 0-13 15,0 0-7-15,0 0-15 0,2 0-17 16,-2 0-22-16,1-2-21 0,-1 2-16 16,0 2-19-16,2-2-38 0,0 1-61 0,-2-1-151 15,0 5-80-15,0-2-40 0,0-3-13 16,0 0 21-16</inkml:trace>
  <inkml:trace contextRef="#ctx0" brushRef="#br0" timeOffset="224640.3855">14011 2626 146 0,'0'-1'244'15,"2"-1"10"-15,-1 0-33 0,-1 1-90 16,0 1-54-16,0-1-27 0,2 1-11 0,-2-2-7 16,0 2 0-16,0 0-1 0,0 0-6 0,0 0-5 15,0 0-6-15,0 0-4 0,0 0-5 16,2 0-2-16,-2 0 1 0,1 0-2 15,-1 0 0-15,0 0 0 0,2 0 2 0,-2 0-2 16,1 0-2-16,1-1 4 0,1-1-3 0,2 1 1 16,-1-2-2-16,1 1 1 0,3-1-1 0,-3 2-1 15,3-2 1-15,-2 1 0 0,-1-1 0 16,0 2-2-16,0-1 5 0,-2 1-2 16,0-1 1-16,1 1 2 0,-2-1-1 0,-1 2 1 15,1-1 3-15,0-1-1 0,-1-1 5 0,-1 2 4 16,0-1 5-16,2-1 5 0,-2 2 2 15,0-2-1-15,0 1-3 0,0 1-4 0,0 1-2 16,0-2 1-16,0 2 4 0,-2 0 3 16,2 0 4-16,0 0-2 0,-1 0 4 0,1 0-7 15,0 2-2-15,-2-2-6 0,2 0-2 0,0 1-4 16,0-1-4-16,0 2-3 0,0 1 1 16,-2 0-3-16,1 1 2 0,-1 1-3 0,2-1 1 15,-1 1 1-15,1-1-4 0,-3 1 2 16,3 1 0-16,-2-2 0 0,2 2 2 0,-3 0-1 15,3 0 4-15,-1 1 0 0,-3 2-1 16,3-4 1-16,-1 2-1 0,0 1 1 0,-1-1-2 16,0 3 0-16,1-2-1 0,-1 0-1 0,0 1 1 15,0-1-1-15,0 1 0 0,2-2-1 16,-1 1 0-16,0-1 0 0,-1 1 0 0,3-2-1 16,-2-2 1-16,2 0 1 0,-1 3-1 15,1-4 1-15,-2-1 1 0,2 2-1 0,0-3-1 16,0 0 0-16,0 3-1 0,0-3 1 15,0 3-2-15,0-3 1 0,-1 0 1 0,1 2-1 16,0-1 0-16,0 0 0 0,0 0 1 16,0-1 0-16,0 3-1 0,-2-2 2 0,2-1-1 15,0-1 0-15,0 0 0 0,0 1 0 0,0-1 1 16,0 0-1-16,0 0 0 0,0 0 0 16,0 0-1-16,-2 0 1 0,2 0 3 0,0 0 0 15,0 0 3-15,-1-1 1 0,-1 1 0 0,1 0-3 16,-1 0-3-16,-1 0 0 0,0 0-3 15,-2 1-2-15,0-1 1 0,2 2 3 16,-3-1-4-16,1 2 3 0,-1-2 1 0,1-1 0 16,0 2 0-16,1-1 0 0,2-1 0 0,0 0 1 15,2 2 1-15,0-2-1 0,0-2-1 16,0 2 0-16,2 0 0 0,-2 0-1 0,3-1 1 16,-1 1 0-16,1-2 0 0,2 2 0 15,2-1 0-15,-2 0 1 0,0 1-1 0,1-2 0 16,-1 2 0-16,0 0 0 0,3 0 0 0,-4 2 0 15,1-2 0-15,0 1 0 0,-2-1 1 16,1 0 1-16,-1 0-1 0,1 1 0 0,-1-1 2 16,-3 0 1-16,3 0-2 0,-1 0 0 15,0 0 5-15,-1 0-4 0,1 0 2 0,-1 0-2 16,1 0 1-16,0 0-1 0,1 0-3 0,-1 0 2 16,-1 0-1-16,2 0 4 0,-1 0-4 15,1 0 0-15,-2 0-1 0,1 0 1 0,1 0-1 16,-3 0 0-16,3 2-1 0,-1-2 1 15,0 0 1-15,-1 0-1 0,2 0-1 0,1 1 0 16,0-1-2-16,1 0-9 0,-1 2-28 16,1-2-46-16,-6 3-102 0,-3-1-97 0,1 1-49 15,3-3-19-15,0 0 13 0</inkml:trace>
  <inkml:trace contextRef="#ctx0" brushRef="#br0" timeOffset="225559.6789">13872 3135 189 0,'0'0'245'0,"0"0"15"0,0 0-53 16,3 0-76-16,-3 1-50 0,0-1-29 16,0 2-17-16,0-2-12 0,0 0-11 0,0 1-3 15,0 1-2-15,0 0-1 0,0 1 1 16,3 1 2-16,-3-1 2 0,3 1 1 16,-3 1 0-16,2-1-4 0,0 1-1 0,-1-1-4 15,2 2 1-15,-1-1-2 0,1-1-1 16,-1 2 0-16,1-2 1 0,0 1 0 0,-1-2-2 15,2 2 0-15,-1-4 2 0,-1 2-1 16,1 0-1-16,1-1 1 0,-4-1 1 0,1 1 0 16,2-2 0-16,-1 0-1 0,1 0-8 15,-1-2-12-15,1 1-14 0,1-1-13 0,-1 1-21 16,1-1-22-16,1-1-22 0,-1 0-23 16,-2-1-16-16,1 1-13 0,0-1-6 0,-1 0 4 15,2 0 16-15</inkml:trace>
  <inkml:trace contextRef="#ctx0" brushRef="#br0" timeOffset="225897.7335">13980 3153 28 0,'-2'-3'177'0,"2"-1"11"16,0 2-6-16,0-1-23 0,0 1-29 15,0 1-38-15,0-1-32 0,2 1-18 0,-2 1-14 16,1 1-7-16,-1-1-1 0,0 0-3 0,0 2-1 16,0-2 2-16,0 1 2 0,0-1 4 15,0 2 1-15,0 0 4 0,-1-1 3 16,1 1 0-16,-2 3 0 0,2 0 2 0,-2 0 2 15,2-2 2-15,-3 2 2 0,3 0-3 16,-1 1-2-16,-3 0-1 0,2 0-8 16,0 0-4-16,0 1-6 0,-1 2-3 0,0-1-2 15,1 1-5-15,-1-1-2 0,2 2-1 16,-3 0 0-16,1 1 0 0,1-1-2 0,-1 1 0 16,-1-1-1-16,1 0 0 0,1 0 0 15,-1-3 0-15,0 1 0 0,0-2 0 0,1 0 0 16,-1-2 1-16,1 1-1 0,-1-2 1 15,1 0 1-15,-2-2-2 0,2 2 0 0,2-1-5 16,0-2-9-16,-1 0-24 0,1 0-32 16,1-2-57-16,-1 2-111 0,0-3-55 0,5 2-17 15,-1-5 2-15,1 3 26 0</inkml:trace>
  <inkml:trace contextRef="#ctx0" brushRef="#br0" timeOffset="226420.7419">14036 3274 203 0,'4'-1'245'0,"-3"-1"12"15,2 1-54-15,-1-1-82 0,-2 2-45 0,3-1-26 16,-3 1-9-16,2 0-11 0,0-1-6 16,-2 1-7-16,1 0-8 0,2-2-4 0,0 2-5 15,-1 0 0-15,1 0 0 0,0 0 1 16,0 0 0-16,0 0-1 0,2-2 1 15,-1 2 2-15,0-1-2 0,1-1 4 0,-1 0 2 16,0 1 2-16,1-2 0 0,-1-1 3 16,1 1 0-16,0-2 0 0,-1 1-3 0,-1-1-1 15,-1 1 3-15,0 1-1 0,-1 0 1 16,1 0 1-16,0-2 5 0,-2 2 5 16,0 0 4-16,0 0 12 0,0 0 5 0,-2 0 7 15,0 0 1-15,-1 2-1 0,1-1-3 16,-1-1-7-16,-3 2-7 0,3-1-7 0,0 1-6 15,-2 1-7-15,4-2-3 0,-4 2-3 16,1 2 0-16,1-2-4 0,-3 1 1 0,3 1-1 16,0-1 0-16,-2 2 0 0,3 0-3 15,-2 0 1-15,0 2 1 0,1 1-2 16,-3 0 2-16,2 1-1 0,0 1 1 0,1-1 1 16,0 1 1-16,1 1-1 0,-1-2 1 15,3 1-2-15,0-1-2 0,0 1 0 0,0-2 0 16,3-1 0-16,0 2-2 0,1-3 2 15,1 1 0-15,-1-1-1 0,4 1-2 16,-2-2 2-16,1 0 0 0,-1-2 0 0,3 1 1 16,-2-1-2-16,1-1-10 0,0 0-10 15,-1 0-21-15,1-1-26 0,-1-1-33 16,-1-2-53-16,-1 1-84 0,-1 0-57 0,-1-2-17 16,-1 1 4-16,3-2 25 0</inkml:trace>
  <inkml:trace contextRef="#ctx0" brushRef="#br0" timeOffset="226752.2476">14248 3153 133 0,'0'-2'250'0,"0"2"13"16,2-1-29-16,-2 1-70 0,1 0-58 15,-1 0-33-15,0 1-15 0,0 1-7 0,0-2-2 16,-1 3-4-16,-1 2-1 0,2-2-2 15,-1 2 0-15,-1 1-3 0,-1 0 1 16,3 0-3-16,-1 2-2 0,1-1-4 0,-2 1-4 16,2-1-1-16,0 2-5 0,0 0-5 15,2-1-1-15,-2 0-5 0,1 0-3 0,-1 0-1 16,0-1-3-16,0-3-1 0,0 3 0 16,0-3-2-16,0 0 0 0,-1-2-3 0,1-1 1 15,-2 3 0-15,2-4-1 0,0 0-10 16,0 0-8-16,0-2-11 0,0 0-16 0,0 1-20 15,0 0-15-15,0 0-8 0,0-1-17 16,2-1-36-16,-2-1-51 0,1-2-45 16,-1 2-18-16,3-2-1 0,0-1 15 0</inkml:trace>
  <inkml:trace contextRef="#ctx0" brushRef="#br0" timeOffset="227143.7887">14343 3182 218 0,'3'0'233'0,"1"0"-7"16,-3 0-56-16,2 2-65 0,-3-2-39 0,2 0-14 16,-2 2-1-16,0-2 3 0,-2 0 6 15,2 1 2-15,-1-1-1 0,-1 2-5 0,-1-2-7 16,-2 1-11-16,0 1-8 0,-1-1-7 16,0 1-2-16,0-1 0 0,-1 1-3 0,2-1-2 15,-1 0 2-15,3 1-4 0,0 0-3 16,1-1-1-16,-1-1-4 0,1 2-1 0,1-1-1 15,1 2-1-15,-2-1-3 0,2 1 0 16,2 0 0-16,-1 0 0 0,-1 3 2 16,2-2 3-16,1 1 4 0,1 1 7 0,-1 0 6 15,0-2 3-15,4 2 8 0,-2-1 0 16,0-1-1-16,0 1 0 0,-2-1-5 0,2-1 0 16,-1 1-4-16,-1-3 0 0,1 2-2 15,-3-2-2-15,3 1-1 0,-3 0-2 0,2-1-3 16,-3 0-4-16,2 0-4 0,0-1-1 15,-2 0-2-15,1 0-4 0,-1 2 0 16,2-2-1-16,-1 0-10 0,1 0-31 0,2 0-54 16,-4 0-99-16,0 0-106 0,0 0-57 15,0 0-20-15,0 0 16 0,0 0 46 16</inkml:trace>
  <inkml:trace contextRef="#ctx0" brushRef="#br0" timeOffset="231998.6924">16283 3743 21 0,'3'2'232'0,"-1"-2"14"15,0 0 6-15,-1 1-78 0,-1-1-70 16,0 0-35-16,0 2-14 0,2-2 0 16,-1 0 2-16,-1 0 1 0,0 2 3 0,0-2-6 15,0 1 0-15,0-1-1 0,0 0 0 16,0 0 0-16,0 0 4 0,-1 2 2 0,-1-2 5 15,2 0 1-15,-1 0 2 0,1 0-2 0,-2 0-4 16,0 0-5-16,-1 3-7 0,-2-2-8 16,-1 3-5-16,0-1-4 0,0 2-7 15,-3 0-3-15,0 1-5 0,-2 0-3 0,3 1-2 16,-4-1-3-16,0 2-2 0,1-1 2 16,-3 1-4-16,3 1 0 0,-3-2-5 0,1 1-1 15,4-1-1-15,-4 1-1 0,5-1-2 16,0 0 3-16,2 0 1 0,-2 0-1 15,0 0 0-15,2 1 1 0,-1 0 1 0,-2 1-1 16,3 0-1-16,-1 0 1 0,1-2 0 16,-2 2-1-16,2 0 0 0,1-1 1 0,0-2 0 15,0 0 0-15,2-2-1 0,3 1 1 16,-1-2 0-16,1-3 0 0,0 3 0 16,0-3 0-16,0 0 0 0,0 0 0 0,1 0 0 15,-1 0-2-15,2 0 0 0,1-3-6 16,0 3-21-16,2-3-33 0,0-2-45 0,-2-1-47 15,0 2-79-15,-1-1-108 0,-4 0-41 16,2 1 1-16,0 0 27 0,0-2 39 0</inkml:trace>
  <inkml:trace contextRef="#ctx0" brushRef="#br0" timeOffset="232532.316">15978 3774 150 0,'-2'-2'248'0,"1"1"14"0,-1-1-34 16,2 1-73-16,-1 1-50 0,-1-2-30 15,2 2-20-15,0 0-15 0,0 0-9 0,0 0-12 16,2 2-9-16,-2-2-6 0,0 0-4 16,1 1-1-16,1 1 1 0,-1-2 6 15,1 1 6-15,-2 1 8 0,3-1 13 0,-1 1 11 16,-1 0 10-16,1 0 7 0,1 1 3 16,1 0 3-16,-1 0-5 0,3 2-3 0,-5-4-3 15,4 3-5-15,-2 1-4 0,2 0-1 16,0-1-4-16,0 2-4 0,1 0-6 15,0 0-4-15,1 2-2 0,-3-2-5 0,4-1-4 16,-2 3-1-16,2-3-3 0,-3 2 0 16,3 1-2-16,-3-2-4 0,3 1 1 0,-2-1-1 15,0 0 0-15,-1 1-2 0,0-2 0 0,3 0 2 16,-2-1-2-16,0 2-1 0,1-1 2 16,-1 1 0-16,3 0-3 0,-2 0 0 15,-1 0 2-15,1 0 2 0,-1 0-1 0,0 0 0 16,-1-2 0-16,-2 2 2 0,2-1-1 15,-2-2-1-15,0 1-1 0,-1-1-1 0,2 0-1 16,-2 0 0-16,-1-1-1 0,1-1-4 16,0 1 1-16,1-2-16 0,0 0-70 15,-3 3-146-15,0-3-116 0,-1-3-62 0,2-6-33 16,-2-3-2-16,-3 1 62 0</inkml:trace>
  <inkml:trace contextRef="#ctx0" brushRef="#br0" timeOffset="245764.6137">20031 8398 207 0,'0'-1'249'16,"-2"1"15"-16,2-2-61 0,0 2-75 0,0 0-48 15,0 0-25-15,0 0-16 0,0 0-9 16,0 0-4-16,2 0-2 0,-2 0 2 0,0 0 2 15,0 0 7-15,0 0 5 0,0 0 6 16,0 0 4-16,0 0-2 0,0 0-2 0,0 0-5 16,0 0-6-16,0 0-8 0,0 0-7 15,0 0-4-15,0 2-5 0,0-2-3 16,0 0-3-16,0 0 0 0,0 0-4 0,0 0 2 16,0 1-3-16,0-1 4 0,0 2 2 15,0 1 1-15,0-2 3 0,1 1 2 0,-1 0 4 16,0 0 2-16,0 1 3 0,0-1-3 15,0 1-1-15,0 0 4 0,0 0-6 16,0 1 0-16,0 1-2 0,0-1 0 0,0 1-2 16,0 1-3-16,0 0-1 0,3-1-4 15,-3 1 3-15,2-1-5 0,-2 1 0 0,1-1-1 16,-1 1 0-16,0-1 1 0,0-1-1 16,0 1-1-16,0 0 0 0,0 0 1 15,0-2 1-15,0 0 0 0,-1 1-1 0,1-3 0 16,0 3 2-16,-2-3-2 0,-1 2 1 0,2-1-1 15,-1-1 0-15,2 1 2 0,0 1-2 16,0-3 0-16,-1 2 0 0,-1 0-2 0,0 0 2 16,1-1 0-16,-1 1-1 0,0-1 1 15,1 1 1-15,-1-2 1 0,-1 1 1 16,-2 1-1-16,2-2 5 0,-3 1-2 0,1-1 2 16,0 2 1-16,1-2 3 0,-3 0-2 15,2 0 2-15,-1 0 0 0,2-2-3 16,0 2 1-16,1-1-4 0,-2-1 1 0,2 1-4 15,0-1 0-15,0 1-2 0,-2-1 0 16,1-1 3-16,2 1-3 0,-3 0-1 0,4-1 1 16,-3 1 1-16,1-1-2 0,0 2-1 15,1-2 2-15,1-1 3 0,-4 3-3 0,2-1-1 16,2-2 1-16,-1 1 1 0,0 1-1 16,2-4 1-16,-1 3 0 0,-1-1 0 15,2 1 0-15,0-1-1 0,-2-1 0 0,2-1-1 16,-1 2 0-16,1-2 1 0,-2 0 3 15,2 0 1-15,-1 0 0 0,1 0 3 0,-2 1 2 16,0 1 4-16,2-1 1 0,0 2 0 16,0 1 0-16,0 0-2 0,0 2-3 15,0 0-1-15,0-2-4 0,-1 2-1 0,-1 2-2 16,2-2-1-16,0 2 0 0,0 0 0 16,0 3 2-16,-1-2 1 0,-2 1 2 0,1 1 1 15,1-1 3-15,-1 1 0 0,1-1 1 16,-3 1-2-16,3-1 2 0,-1 1-2 15,0 0-3-15,-1 1-1 0,2-1 1 0,-3 1 0 16,1-1 0-16,2-1-1 0,-4 1 2 16,1-1 0-16,-1 3 1 0,0-4-3 0,-2 2 1 15,-2 0 0-15,0 0-1 0,1-2-1 16,-4 1-1-16,3-1 0 0,0-2-2 0,0 1 3 16,0-1-2-16,3 1-1 0,0-1 0 15,1-1 2-15,0 2 2 0,2-2-4 0,-2 0 0 16,4 0 0-16,-1 0-1 0,2 0-2 15,0 0 1-15,0-2-5 0,0 2-15 0,2-1-31 16,-1 1-41-16,4-2-51 0,-4 1-101 16,-1 1-103-16,0 0-43 0,3-2 1 15,6 1 29-15,-1-2 40 0</inkml:trace>
  <inkml:trace contextRef="#ctx0" brushRef="#br0" timeOffset="246111.3419">20273 8095 129 0,'3'-3'261'16,"3"1"9"-16,-5 0-2 0,4 0-112 15,-2 2-70-15,2-1-39 0,-2 1-18 0,1 1-1 16,-3 1 0-16,1 0 6 0,-1 2 9 16,-1 0 5-16,-1 2 10 0,-2 0 4 0,-2 0 4 15,-2 2 0-15,-1 1 1 0,-2 0-7 16,-2 0-11-16,-2-1-8 0,3 2-11 0,0-2-6 16,0 0-8-16,1 0-1 0,2-4-2 15,0 2-3-15,1-1-4 0,0-1-1 16,1 1-5-16,1-2-7 0,0-2-18 0,-1 2-48 15,3 0-95-15,-2-3-111 0,5 0-60 16,0 0-28-16,-4 2 4 0,-1-2 34 0</inkml:trace>
  <inkml:trace contextRef="#ctx0" brushRef="#br0" timeOffset="246866.2676">19643 8309 221 0,'2'0'263'0,"-1"2"10"16,1-2-42-16,1 0-95 0,-3 2-57 16,3-2-25-16,-3 1-13 0,0 0 0 0,0 1-1 15,0 0-4-15,0 3 1 0,-1-2-1 16,-1 2-4-16,0 0-7 0,-1 0-5 0,2 0-4 15,-3-1-1-15,4 3-8 0,-3-3-2 16,3 3-2-16,-1-2-1 0,1 1-2 0,-2-1 0 16,2-2 0-16,0 1-2 0,0 1 2 15,0-2-1-15,0 1 1 0,-3 0 0 0,3 0 0 16,-1-1 3-16,-1 0 0 0,0-2-1 16,2 2 2-16,-3-1 2 0,3-2-2 0,-1 1 1 15,-3 0-2-15,3-1 1 0,-2 0 0 16,-2 0-3-16,0 0 1 0,-3 0 1 15,4 2 0-15,-4-2-2 0,1 0-1 0,-2 2 2 16,3-1 1-16,-1 1 1 0,1-1 3 16,-1 1 0-16,1-1 1 0,2 1 1 0,0 1-5 15,1-2-1-15,0 2 0 0,0 0-3 16,1-1 1-16,0 1 1 0,2 0 1 16,0-1-3-16,2 3 1 0,-2-2 2 0,3 2-3 15,-1-2 2-15,1-1-2 0,0 2 0 16,-1 0 0-16,0-1 1 0,-1 1 6 0,-1-2 7 15,0 0 4-15,0 1 11 0,-1 1 8 16,-3-1 5-16,0 2 5 0,-3-2-1 0,-4 2-3 16,3-3-6-16,-1 3-3 0,-4-1-8 15,0 1 0-15,1-1-2 0,-2-1 0 16,2 2-3-16,-2-2-2 0,2 0-2 0,0 0-5 16,2-1-4-16,-2 2-3 0,4-1-2 0,-1-2-3 15,4 1-3-15,2-1 0 0,2 1-4 16,1-2-5-16,0 0-17 0,3-2-32 0,0 1-50 15,2-2-70-15,-2 1-124 0,3-1-57 16,-1 1-19-16,4-2 14 0,1-2 42 16</inkml:trace>
  <inkml:trace contextRef="#ctx0" brushRef="#br0" timeOffset="247163.3423">19936 8054 4 0,'7'-8'264'0,"-4"2"35"16,1-1 21-16,-3 3-47 0,-2 1-86 0,-1 2-56 16,-1 1-37-16,-3 1-29 0,0 2-17 15,-2 1-12-15,-4 1-7 0,3 3-7 0,-1-1-3 16,1 2-6-16,-2 0-4 0,3 2-2 15,-2-1-1-15,1 1-3 0,1-2 0 16,0 1-2-16,0-1 1 0,-1 2-2 0,3-2 0 16,-2-1-2-16,0 0-7 0,-2 0-16 15,2-2-34-15,-3-1-32 0,0 2-94 0,-1-1-88 16,-4-2-43-16,2 2-9 0,1 0 19 16</inkml:trace>
  <inkml:trace contextRef="#ctx0" brushRef="#br0" timeOffset="247566.2984">19321 8342 154 0,'-2'-2'286'0,"2"2"16"16,-1-2 5-16,1 2-110 0,0 0-75 0,0 0-47 15,0 0-30-15,1 4-19 0,-1-3-11 16,3 2-6-16,2 1-4 0,-2 0-1 16,3 1-2-16,-1 1-1 0,3-1 1 0,0 1-2 15,-2-2-1-15,-1 1-2 0,0 0 0 16,-2 0 2-16,-1 0-2 0,-2 1 1 0,0-2 2 15,-4 2-1-15,1 2 2 0,-2-2-1 16,-1 0 2-16,-2 0 4 0,0 0-1 0,0 0 2 16,0-2-3-16,-1 2 1 0,1-3-1 15,0 2-3-15,2-2-1 0,-2-2-8 16,3 0-9-16,0 3-12 0,2-4-16 0,2 0-15 16,-3 0-24-16,1-2-59 0,-3 2-77 15,2-2-33-15,0 2-9 0,4 0 1 0</inkml:trace>
  <inkml:trace contextRef="#ctx0" brushRef="#br0" timeOffset="248098.3193">19193 8304 182 0,'1'-2'295'0,"1"-1"21"0,-1 1 8 15,-1 1-101-15,-1 1-67 0,1 0-41 0,-2 0-25 16,1 3-19-16,-3-1-17 0,1 1-16 16,0 1-14-16,1 1-9 0,-1 1-5 15,1 0-5-15,1 0-4 0,-1 1 3 0,1 1-3 16,-2-1 0-16,1 1-2 0,2 0 1 16,-1-1 0-16,-1 0-3 0,2 0 1 0,-1 1 2 15,-1 0 0-15,0-2 0 0,-1 1-1 16,2-1 0-16,-3 0 1 0,1 2 0 0,-2-2 0 15,-2-2-2-15,0 1 2 0,-1 2-3 16,-1-3-1-16,-4 1-1 0,2 0 1 16,-3-3 0-16,1 3 3 0,-1-2-2 0,1-1 3 15,-1-1 1-15,-2 1-1 0,0 0 0 16,2-2 0-16,-2 0 0 0,1 0 0 16,-1-2 0-16,-2 0 0 0,1 2 0 0,0-1 0 15,-1-1 0-15,2 2-1 0,1-2 1 16,2 1 1-16,1 0 2 0,4-3-2 0,0 2 2 15,1-1-1-15,4-2 2 0,0 1-1 16,-2-2-1-16,4 0-2 0,-1 0 2 16,4-2 3-16,-1 1-3 0,4-1 3 0,-2 1-1 15,0-2-1-15,4 1 1 0,-4 0-2 16,2 1-1-16,1 0 0 0,2 0 1 0,-2-1-2 16,0 0-2-16,1 1-2 0,2-1-6 15,1 1-16-15,-2 0-26 0,1 0-40 16,4-1-92-16,-5 3-95 0,1 0-48 0,4 2-12 15,0-1 9-15,-3 1 37 0</inkml:trace>
  <inkml:trace contextRef="#ctx0" brushRef="#br0" timeOffset="248281.2175">19058 8324 97 0,'2'1'260'15,"1"1"16"-15,-2 0 17 0,-1 1-92 16,0-2-58-16,-1 1-24 0,-1 1-10 0,2 1 1 15,-1-2-10-15,1-2-9 0,0 2-22 16,0-1-18-16,0 1-18 0,1-1-19 0,1 0-23 16,1-1-57-16,-5 2-118 0,2-2-104 15,-3 0-53-15,3 0-27 0,-5 0 1 16,1 0 40-16</inkml:trace>
  <inkml:trace contextRef="#ctx0" brushRef="#br0" timeOffset="248759.6538">18536 8296 246 0,'0'-1'300'0,"0"-1"11"0,0 2-24 0,0-1-116 16,0 1-78-16,2 1-42 0,-1 1-21 16,-1-1-7-16,2 2-1 0,0 2 0 0,-1 0 2 15,1 3 0-15,0 0 2 0,-2-1-5 16,0 3-1-16,-2-2-4 0,0 0-2 16,2 1-3-16,-1-2-2 0,-1 1-3 0,0 0-2 15,-1 0-2-15,0 0-2 0,0-4 1 16,0 2 1-16,-3-1-1 0,3-1 2 0,-4-1-1 15,4 0-1-15,0 0-1 0,-1-1-15 16,0-1-26-16,-1-1-35 0,2 0-63 16,2 0-103-16,-4 2-58 0,5-2-13 0,-4-2 10 15,3 1 24-15</inkml:trace>
  <inkml:trace contextRef="#ctx0" brushRef="#br0" timeOffset="249448.4241">18435 8359 204 0,'-2'-1'251'16,"0"1"4"-16,0-2-44 0,2 2-71 0,0 0-41 15,-2 0-28-15,2 0-12 0,0 0-8 16,0 0-10-16,0 2-8 0,0-2-10 16,-1 1-5-16,1 1-5 0,-2-1-4 0,1 2 3 15,1 1-1-15,-2-2 2 0,0 1 2 16,1 0 0-16,-1 0-2 0,1 0 1 0,-1 1-3 15,-1-2 0-15,-1 1-2 0,1 0-3 16,-3 0-1-16,2-1 2 0,-3 1-1 0,2 0-2 16,0-2 1-16,1 0-3 0,-1-1 4 15,2 0-4-15,-2 0-1 0,2-1 2 0,2 0 0 16,-3-2 2-16,1 0-1 0,1-2 0 16,-1 0 4-16,3 3 5 0,-1-4 2 0,-2 1 1 15,3-1 2-15,-2 2 4 0,2-2-7 16,0 1-3-16,0 0 2 0,0 1-3 15,0 1-1-15,2 2 3 0,-2 0-1 0,3-3-1 16,-3 4-1-16,0-1-2 0,0 1-1 16,0 0-4-16,0 0-3 0,0 1 0 0,1 1 0 15,-1 1 1-15,0 0-1 0,0 0 3 16,0 1-2-16,-1-1 1 0,1 2-2 16,-5-1 1-16,4 1 3 0,-2-1-3 0,-1 2 3 15,-1-3-1-15,-1 2 0 0,1-1-1 16,-1 1-2-16,-2-1 2 0,3 1-2 0,-3-1 0 15,2-1 0-15,-2 0 0 0,2 0 0 16,0-1 0-16,1-1 0 0,0 1 0 0,-1-2 0 16,1 0 2-16,0 0-2 0,2-2 3 15,-2-1 0-15,2 0-2 0,2 0 1 16,-3 0-1-16,2-1 1 0,0-2-1 0,0 1-1 16,2-2 3-16,2 1 5 0,0-2 0 15,2 3 1-15,-1-3 4 0,2-2 2 0,-2 3 1 16,4-2 3-16,-3 0 0 0,2 0 1 15,1 0 2-15,-2 0 0 0,-1 2-2 16,1-1-3-16,0 0-2 0,1 1-3 0,-3 1-3 16,0-1-3-16,1 2-1 0,-3 1 0 15,2-3-3-15,-3 5-2 0,2-4-9 0,1 3-12 16,-1 0-24-16,0-1-27 0,1 3-33 16,3 0-38-16,-5 0-79 0,-1 1-84 15,0 0-31-15,3-2 2 0,1-1 19 0</inkml:trace>
  <inkml:trace contextRef="#ctx0" brushRef="#br0" timeOffset="249665.3415">18378 8134 84 0,'0'0'264'0,"3"0"12"16,-3-1 10-16,2-1-98 0,0 2-80 0,1-1-41 15,0-1-28-15,2 2-11 0,2-2-9 16,-2 2-7-16,3-1-2 0,0 1-6 0,-1 0-2 16,3 0-1-16,-2 0-1 0,0 1-6 0,3-1-28 15,-3 2-81-15,-3 0-89 0,2-1-48 16,-4 2-23-16,1-1-7 0</inkml:trace>
  <inkml:trace contextRef="#ctx0" brushRef="#br0" timeOffset="249920.4372">18238 8640 46 0,'3'0'287'0,"0"-2"24"15,1 2 10-15,0 0-55 0,0 0-108 0,3 0-70 16,1 0-36-16,3 4-18 0,-2-3-7 16,4 0-5-16,1 0-2 0,-1 3-3 0,2-2-4 15,-2 1-5-15,1-1-22 0,-6 2-86 16,-3-3-118-16,-5-1-63 0,0 0-34 16,-3-3-19-16,-5-2 11 0</inkml:trace>
  <inkml:trace contextRef="#ctx0" brushRef="#br0" timeOffset="254548.2933">9146 9862 139 0,'3'1'248'0,"-3"1"9"0,2-2-29 16,0 0-89-16,-1-2-58 0,1 2-36 0,-1-1-21 15,-1 0-12-15,2-2-6 0,2 1-1 16,-4 1-3-16,2-1-2 0,1 0 1 0,0 0-1 16,-1 0 2-16,0 0-2 0,1 0 4 15,-2-1-3-15,3-2 2 0,-1 1 1 16,0-1-2-16,3-2-2 0,-1-1 0 0,0-1 0 16,1 1-1-16,1-2 1 0,0 1 0 15,1 0 0-15,-2 0 0 0,-1 0 0 16,3 0 1-16,0 0 0 0,-2 3 1 0,1 3 1 15,-1 0-1-15,-1 2 6 0,1 1 4 16,-1 1 10-16,-2 3 6 0,0 2 4 0,0 1 5 16,-1 2-5-16,0 0-3 0,-1 1-10 15,-1 1-4-15,2-1-6 0,-1-1-4 16,1 0-1-16,2-1-3 0,-2-2 1 0,1-2-1 16,0 2-1-16,-1-4 0 0,0 1 0 15,-1-2 3-15,-1 0-3 0,3-1 4 0,-3-1 0 16,0 0 0-16,2-2-1 0,-2 0 1 15,3-2-2-15,-1 1-2 0,-1-2 2 0,1-2-2 16,2 2-2-16,0 0 2 0,-1 0 0 16,0-2 0-16,0 3-4 0,2-1 2 15,-2-1 0-15,2 2-1 0,1 0 1 0,-1-1 1 16,-2 3 0-16,3-1-1 0,-4 1 0 16,3 0 0-16,-2 2-1 0,0-3 2 0,2 4-2 15,-2-2 3-15,2 2 0 0,-1 2-1 16,1 2-2-16,2-2 1 0,-1 1 1 15,0 3 0-15,-1-1 0 0,1 1-1 0,-1 1 2 16,-2-1 2-16,2 0-1 0,-2 0 0 16,0 0-1-16,0 0 2 0,-1-1-2 0,0 1 1 15,-1-3-1-15,2 1 0 0,-3-2 0 16,2 1 0-16,0-2 0 0,-2 0 0 0,1-1 0 16,-1 2 1-16,2-2 2 0,-1-2 0 15,1 1 1-15,-2 0-2 0,4-4 0 0,-1 2 0 16,2-1-1-16,-3-2-1 0,3-2 0 15,-2 2 1-15,0-3 1 0,2 0 1 0,1 2-2 16,-3-4 0-16,2 2-1 0,-2 0 3 16,2 0-3-16,-2 2 0 0,0 0-1 15,-1 1-1-15,1 1 2 0,2 3-3 0,-2-1-1 16,0 1 0-16,0 1 0 0,0 2 1 16,1 1-1-16,-1 0 1 0,0 1 2 0,3 2 0 15,-3 1 1-15,2 3 0 0,-2-2 0 16,2 0 0-16,0 1 1 0,1-1-1 15,0 1 1-15,-1-2 1 0,0-1-1 0,0 2-1 16,-2-3 0-16,2 0 0 0,-2-2 0 16,1-1 0-16,-2 1 0 0,-1-2 4 0,1 0-1 15,1 0 1-15,-1-2 0 0,-2 0 0 16,3-3-3-16,-1 1 0 0,-1-1-1 0,3 0 0 16,-1-2 0-16,0-1 0 0,1 1 1 15,1 0-1-15,0-2 0 0,-2 0 0 0,2 0 0 16,0-2-1-16,0-1 1 0,0 0 0 15,0-1 0-15,0-1 0 0,0-1 0 0,1 0-1 16,0-2-2-16,-1-1 3 0,0 1-2 16,1-3 4-16,1 2 2 0,-1 0-3 15,2-1 3-15,0-1-2 0,0 2-2 0,1 2 0 16,-1 0-1-16,3-1 0 0,-1 2 0 16,1 0 0-16,-2 1-1 0,1 4 2 0,-1-1-1 15,-2 4-1-15,-1 1 0 0,-1 1-1 16,-2 2-2-16,1 2 2 0,-1 2 0 15,-1 2 0-15,1 2 0 0,-1 2 2 0,-2 2-1 16,2 2 2-16,-1 1 0 0,1 1 0 16,1 1 0-16,-1 0 1 0,1 3 0 0,0-1-2 15,1 0 0-15,-2 0 0 0,1 2 1 16,-1 0 0-16,-1 0 0 0,1 0-1 16,-2 1 1-16,0 1 0 0,0 1 0 0,0 2 0 15,0-2 0-15,0 1 0 0,2 1 0 0,-1-3-1 16,1 3-1-16,1-2 2 0,0 0 0 15,2-3 2-15,-2 0-1 0,3 0-1 0,-1-3 0 16,1-3 0-16,-1 1 0 0,3-6 0 16,0 0 0-16,-2-2 1 0,1-4 2 15,-1-1-2-15,0-4 2 0,0-3-2 0,-1 0 1 16,-2-4-2-16,2 0 0 0,-1-3-2 16,0-2 2-16,-2-2 2 0,4 0 1 0,-3-1 4 15,0-3 2-15,2 1 4 0,0-3-1 16,0 3 2-16,1-2-4 0,-2 1 0 15,1 1-4-15,2 2 0 0,-2-1-1 0,1 2 2 16,0 2-1-16,0-1 1 0,-1 2 1 16,2 0-2-16,-1 0 1 0,0 0-2 0,0 3-1 15,2-1 1-15,-1 0-3 0,2 3 1 16,-3 1-3-16,-1 0 1 0,0 2-1 16,0 1-2-16,-2 4-2 0,0 2 1 0,2 0 1 15,-2 5-1-15,0-1-2 0,0 4 4 16,0 0-1-16,-1 7 2 0,1-3 3 0,-1 4-2 15,-2 2 3-15,2 0 0 0,-2 1 0 16,0 4-2-16,0-4-2 0,0 2 0 0,0 1 2 16,1-2-4-16,1-2 2 0,1 0-2 15,1 2 2-15,1-2 0 0,-2-2 0 0,4 2 0 16,-2-3 0-16,-1 0 0 0,4 0 0 16,-3-3 0-16,1 0 0 0,-1-1-3 0,1-3-5 15,0 0-4-15,1-2-4 0,-2-2-4 16,-1-2-3-16,1-4 2 0,-2 0 1 15,3-3 4-15,-2-2 2 0,0-2 3 0,0-2 4 16,0-1 0-16,1 1 4 0,0-5 3 16,1-1 3-16,0 0 3 0,-1-3 2 0,3-1 4 15,-3-1 2-15,4-4-1 0,-2 0-2 16,-1 1 3-16,2 0-2 0,1 1-1 16,-1-2 4-16,0 1-2 0,0 0 0 0,1 4-1 15,1 2 0-15,-2 0-2 0,1 2 0 0,-1 1-2 16,0 1-2-16,2 0 1 0,-1 2-6 15,2 0-1-15,-1 1-1 0,2 1 1 0,-2 4-1 16,0-2-2-16,0 5-1 0,0 0 4 16,1 3-4-16,0 2 1 0,-3 4-3 0,0 1 4 15,1 5-2-15,-2 1 2 0,-2 1 2 16,1 3 0-16,-1 1 0 0,1 2-2 16,-2 1 1-16,1 1 1 0,-1 4 0 0,0-3 0 15,1 2 1-15,0-2 1 0,1 2-2 16,0 0 0-16,-1-1 0 0,3 0 0 15,-1 2 0-15,2-3-2 0,-1 1 1 0,0 1 1 16,1-3 0-16,2 2-1 0,-3-4 1 16,5 0 0-16,-1-1-1 0,1-1 1 0,1-1 0 15,2-1 0-15,0-1 1 0,0-4-1 16,0-1-1-16,0-1 1 0,-1-2 1 0,-2-5-1 16,1-1-2-16,-3-2-3 0,0-5 2 15,-3-2-3-15,0-2-1 0,-3-2-1 0,1-2 2 16,0-1 4-16,-1-2-2 0,0-2 3 15,1-1-3-15,-1 1 0 0,4-5 4 0,-1 0-3 16,0-4 2-16,2 1 1 0,2-3 4 16,1-1 0-16,0 2 0 0,-1 0 3 15,0 0 4-15,0 2-1 0,-1 1 2 0,0 2 1 16,0 1-1-16,-3 2-2 0,2-1-2 16,1 4-1-16,-2-1 0 0,-1 2-4 0,3 1 2 15,-1 4-3-15,-1 0-2 0,4 2 0 16,-2 2-2-16,1 3 0 0,-2 3-1 15,1 2 1-15,2 4-2 0,-4 1-1 0,1 5 1 16,-1 2 2-16,-1 1 0 0,0 4-2 16,-3 2 3-16,3 0 0 0,-2 3 1 0,0 2 0 15,-1-3-1-15,0 5 1 0,1-1 0 16,0 0 1-16,-1-1 0 0,3 2-1 16,-1-1 0-16,3-1 0 0,-2 2 0 0,2 0-2 15,-2-1 2-15,3 0 0 0,-2 0 1 16,1 0-1-16,2-2 0 0,0-1 0 0,0-1-2 15,2-2 2-15,-1-3 0 0,4-1 0 16,2-2 1-16,-3-3 1 0,5-4-2 16,-2-1 0-16,1-4 0 0,-1-4 0 0,-3 1 0 15,3-7 0-15,-3-2 1 0,-2-2 0 16,-3-2 2-16,3-2-1 0,-4-3-1 0,-2-1 0 16,4-4-1-16,-4 0 0 0,2 0-1 0,1-1 2 15,-2 0 3-15,1 0 2 0,2 0-2 16,1 1 2-16,-2 0-1 0,3 1-4 15,-1 3 3-15,1-1-4 0,-1 2 3 0,0 2 0 16,3 1 2-16,-5 2 1 0,1 0 1 16,-1 1 0-16,-1 1 0 0,2 3-2 0,-2 2-1 15,2 1-2-15,-2 4-2 0,1-1 0 16,0 3 0-16,0 4 1 0,1 1-1 16,-2 5 0-16,-2 1 0 0,2 2-1 0,-4 5 1 15,2 1-1-15,-3 2 1 0,-1 2 2 16,-2 3-2-16,1 0 0 0,-1 0 0 0,0 3 0 15,1-2 1-15,0 4-2 0,1-2 2 16,1 0-1-16,2 1 0 0,-1-2 1 0,2 0-1 16,3-1 1-16,-2-1 0 0,5-2 1 15,-1 1-5-15,0-1 2 0,3-1 1 16,0 0-2-16,2-1 1 0,1-2-1 0,2 0 0 16,1-2 0-16,0-2-5 0,3-1-3 15,-1-2-1-15,3-4-4 0,0-1-2 0,1-5 3 16,-1-2 4-16,0-5 0 0,-2-1 4 15,-1-4 4-15,0-4 0 0,0-2 1 16,-2-2 0-16,-1-1 2 0,1-5 0 0,-1 1 1 16,-1-1-2-16,0-2 1 0,2 3 0 15,1-3 0-15,-1 1 0 0,0 0 1 0,0 1 3 16,-3 1 2-16,3 2 0 0,-2-2 0 0,1 3-1 16,-2 0-2-16,0 1 0 0,0 1-1 15,1 1-1-15,-3 1 1 0,1 1-3 16,-2 0 0-16,2 3-2 0,-4 1 1 0,2 1 0 15,-2 3-3-15,0 2 1 0,0 2 2 16,-1 3 1-16,-2 1-1 0,3 3 1 0,-1 3 1 16,-2 3 1-16,1 3 3 0,1 3-2 15,0 0 3-15,-2 3-2 0,0 2-1 16,0 1-2-16,0 0 2 0,-1 0-2 0,0 2-1 16,0-2 0-16,1 2 0 0,0 0 2 15,-1-1-1-15,-1-3 0 0,2 3-1 0,0-2 0 16,-1-1-1-16,2-1 1 0,1 0-1 15,1-2 1-15,-1-2 0 0,3 2 0 16,-2-3 1-16,3 0 0 0,-1-1 2 0,2-3-3 16,-4 0 0-16,3-3 0 0,-1-1 0 15,0-4 0-15,-2-1-1 0,2-1 0 0,-3-4 2 16,2-3 0-16,-3-2 3 0,0-3-1 16,1-2 1-16,-4-1-2 0,3-3 2 0,0-2-3 15,-1-1 0-15,3-1-1 0,-3 0 1 16,2-1-1-16,1 0 2 0,-2 2 2 0,1 1 0 15,0 1-1-15,-3 2 2 0,4 0-1 16,-3 2 0-16,1 0-4 0,1 2 2 0,-3 2-1 16,4-2-1-16,-3 4-3 0,3 1 2 15,-3 1-1-15,-1 2 1 0,2 2 0 16,-2-1 1-16,1 5-2 0,2 0 1 0,-4 3-2 16,1 1 1-16,-1 3-1 0,-1 2 0 15,0 1 2-15,1 2 0 0,-2 1 1 16,-1 3 0-16,-1-1 0 0,1 3 0 0,2 0 0 15,-2 1 0-15,-1 1 0 0,0-1-1 0,3 1 0 16,0 2 0-16,1-2-1 0,-1-1 2 16,5 1 0-16,-2-2 0 0,2 0 0 0,2-3 0 15,1-2 0-15,3-1 2 0,1-1-2 16,0-4 1-16,2-1-1 0,1-1 2 16,3-3-2-16,-4-2 0 0,3-2 0 0,0-2 1 15,2 0-1-15,-2-2 0 0,-2-1 1 16,-1-1-1-16,-2-1 4 0,-4 2-1 0,0-2-1 15,-3 3 3-15,-2-2-1 0,-5 1 0 16,0 2-3-16,-2 1 3 0,-3 1-2 16,-1 0-2-16,0 1-2 0,-1 2-3 0,-1 3-3 15,0-1-11-15,-1 1-21 0,0 3-30 16,-3-2-81-16,0 1-99 0,-1-1-48 0,6 1-16 16,-1-2 2-16,0 0 29 0</inkml:trace>
  <inkml:trace contextRef="#ctx0" brushRef="#br0" timeOffset="256414.2435">9225 10315 114 0,'5'2'214'0,"-2"0"11"0,0 0-44 0,2 0-70 16,0-1-42-16,1 1-24 0,3 0-11 15,-1 0-6-15,4-2-3 0,2 3-4 0,0-1 1 16,3 0-2-16,1 0-4 0,4 1-1 16,0 1-2-16,3-2-2 0,4 0 0 15,1 1 0-15,1-1 0 0,4 0-5 0,0 1 0 16,5 0-2-16,1 0-2 0,3-1 0 16,0 1 0-16,4 1 0 0,1 1 0 0,5-1 0 15,2 1-2-15,6 0 0 0,0 3 0 16,3-2-2-16,1 2 0 0,3-2-2 0,-1 0 6 15,2 1 0-15,0-2 2 0,5 2-1 16,0 1 2-16,7-1 1 0,0-1-6 0,-1 0 0 16,1 1-2-16,-1 1-2 0,-1-1 2 15,-1-2 2-15,-3 1 0 0,3 0-1 0,2 2 1 16,3-1 1-16,1 1-1 0,0-1 0 16,-2 2-3-16,1-1 1 0,-4 1 2 0,1 0 2 15,-1-2 1-15,1 4-3 0,3-2 4 16,3-1-2-16,0 3-2 0,-2 0-1 0,-1 0 0 15,0-2-1-15,-5 2 2 0,-2-2 0 16,-4 0 2-16,1 0-2 0,-1-1 0 16,0 1 0-16,-2-2 0 0,-1 1-2 0,-4-1 0 15,-3-1 1-15,-1 2-3 0,-3-1 3 16,-1 1 1-16,-3-2 3 0,-1 0 0 0,0 1 1 16,1-1 1-16,0 0 1 0,1 0-6 15,1-1 0-15,-2 0 0 0,1 1-3 0,-4-2-1 16,0 1 2-16,-6-2 4 0,-1 1-2 15,0 0 0-15,-4-1 0 0,-2 1 1 0,-4-2-1 16,-2-1 2-16,-3 1-1 0,-1 0 0 16,-2-1 1-16,-5 1-2 0,0-1 0 0,-2-1-2 15,1 0 2-15,-4 0-1 0,2 0 1 16,-4 0 0-16,-1-1 1 0,-1 1 1 16,-4-2-2-16,0 1 0 0,-1 1 0 0,-3-2 0 15,0 2 0-15,-2-2 1 0,-1 2 11 16,-1 0 10-16,-1-1 5 0,-1 1-1 0,-1-1 5 15,-1 1-1-15,1-1-10 0,-1 1-8 16,0-2-2-16,0 2-2 0,-1 0-5 0,1 0 1 16,-1-2 0-16,2 2-2 0,-1 0-1 15,3-1-1-15,-3-1 0 0,1 1 0 16,1-1 0-16,-2 1 0 0,1-3 0 0,-1 3 0 16,-1-1-5-16,0-2-7 0,-1 1-11 15,-1-1-11-15,0-1-5 0,-1 2-7 0,-2-1-3 16,3 0 1-16,-3 0 9 0,0-1 8 15,1 3 11-15,0-2 13 0,3 2 10 16,1-1 6-16,0 0 7 0,1 1 5 0,2-1-3 16,-4 0 0-16,4 0 0 0,-1-1-1 15,0 2 1-15,2-1 1 0,2 0 0 0,-2 2-1 16,2-2-3-16,-1 3-4 0,-1 0-1 16,3 0-6-16,-1 0-2 0,-1 0-2 15,2 3 0-15,1-2 0 0,0 2 0 0,0 0 0 16,2 2 2-16,0-1-2 0,0 0 3 15,2 1-2-15,1 1 1 0,-3 0 0 0,3-1 1 16,-1 1 0-16,0 0 4 0,0-2-1 16,-2 1 4-16,1-1 1 0,-1 3-4 0,-1-4 2 15,1 2-2-15,-3-2-1 0,-2 0-3 16,1 1-1-16,-2-2 2 0,0 1 1 0,0 0 8 16,-2-1 9-16,-1 1 6 0,-3 0 7 15,0 0 4-15,-4-1 1 0,-2 5-6 0,1-3-5 16,-4 1-3-16,1 2-6 0,1-1 1 15,0-1-5-15,-2 1-2 0,3-2-2 16,2 1-3-16,0-2 0 0,2 0-3 0,2-1-2 16,3-2-3-16,2 2-1 0,-1 0-7 15,2-2-22-15,2 0-39 0,-4 0-107 0,-1-4-92 16,0 2-51-16,-1-1-20 0,1 0 6 16</inkml:trace>
  <inkml:trace contextRef="#ctx0" brushRef="#br0" timeOffset="257582.2189">9489 10273 81 0,'-3'2'229'0,"0"-1"13"16,1 1-25-16,-1-1-69 0,3 1-60 16,0-2-38-16,0 1-18 0,0-1-6 0,2 0-2 15,-1-1 6-15,1 1 3 0,0-2 3 16,-1 1 0-16,2-1-6 0,2 1-5 15,0-2-8-15,2 0-3 0,0 0-5 0,1-1-5 16,0 2-4-16,1-1 1 0,-1 0-1 16,-1 0-1-16,-1 0 1 0,3 1 0 0,-4-1 0 15,0 2 0-15,-2-1 0 0,0 1 0 16,-3 1 0-16,2 0 5 0,-2 0 3 0,0 0 3 16,-2 1 1-16,1 1 2 0,-4-1 3 15,0 4-3-15,-1-2-3 0,-4 3 0 0,2-2-1 16,-1 1-3-16,-2 1 2 0,1 0-3 15,-1-2 0-15,0 1-1 0,2-2-3 16,-1 3 1-16,-1-1 1 0,-2 0-4 0,2 0 3 16,-1-1-2-16,2 2 0 0,-1-3-1 15,2 2 0-15,2-3 0 0,-1 3-1 0,4-2 1 16,-2 0-1-16,1 1 0 0,0-2 1 16,3 1-2-16,-1 1 1 0,2-4-2 15,-1 2 2-15,2-1 1 0,0 3-1 0,0-1 1 16,0-2-1-16,0 2 0 0,2 1 1 15,-1-3 1-15,1 1 6 0,1 2 6 0,0-1 11 16,2-2 9-16,1 2 8 0,2 0 11 16,0 0 1-16,0-2 0 0,3 3-7 15,-2-3-6-15,1 2-11 0,-1-1-8 0,1 1-10 16,-2 0-4-16,3-1-3 0,-3 3-4 16,0 3 0-16,0-1-12 0,1 1-23 0,-1 2-34 15,3 1-36-15,-4 1-115 0,2 0-81 16,-1 0-36-16,3-2-2 0,6 2 24 15</inkml:trace>
  <inkml:trace contextRef="#ctx0" brushRef="#br0" timeOffset="258989.2705">11481 10726 91 0,'4'0'229'0,"-3"0"16"15,1 0-23-15,-1 0-75 0,-1 0-53 16,0 0-27-16,2 0-12 0,-2 0-5 0,0 2-3 15,0-2 0-15,2 0-5 0,-2 0-6 16,0 0-5-16,1 0-10 0,-1 0-7 0,0 1-3 16,2 0-3-16,-1-1-2 0,1 2 0 15,-2 0-1-15,2-1 3 0,-1-1 3 16,-1 2 8-16,0-1 5 0,3 2 7 0,-3-1 5 16,0 1 6-16,0 0 0 0,0 3-1 15,0-3-3-15,-3 2-4 0,3 3-5 0,0 0-4 16,-1-1-6-16,1 1-2 0,0-1-2 15,1 2-1-15,-1 2 4 0,0-1 0 16,0 1 0-16,0-1-2 0,3-1 0 0,-3 0-4 16,0 1-1-16,2-2-4 0,-2 0-2 15,0-2-2-15,0 0 2 0,0-2-4 0,1 1 0 16,-1-1 0-16,2-1-1 0,-1-1 0 16,1 2-1-16,0-1 1 0,-1-1-1 15,1 0-2-15,1-2 0 0,0 2-1 0,1-2 0 16,-3 0-2-16,5-2-21 0,-3 1-29 15,0-2-43-15,1 0-80 0,-4 3-108 0,-2-4-55 16,0 1-11-16,2-3 15 0,0 1 37 16</inkml:trace>
  <inkml:trace contextRef="#ctx0" brushRef="#br0" timeOffset="259581.1951">11674 10750 153 0,'5'-3'240'15,"2"2"11"-15,-1-2-38 0,-2 1-79 16,1-1-45-16,0 3-27 0,-2-1-13 0,-1 1-3 15,-1 0 3-15,1 0 7 0,-2 1 7 16,0-1 9-16,0 3 5 0,-2-1 1 16,1 1-2-16,-2 0-3 0,-1 1-6 0,0 1-5 15,0 0-11-15,-2 3-7 0,0 0-6 16,0 0-6-16,-1 2-10 0,2 0-6 0,1-1-3 16,0 3-1-16,-2-1-4 0,3-1-3 15,0 1 2-15,3-1-3 0,0 0-3 0,0-2 3 16,2 1-2-16,-1-1-2 0,4-2 0 15,1-2 0-15,-1 0 0 0,1 1-1 16,-1-3-1-16,3 1-1 0,0-2 3 0,0-1 0 16,-2 0-1-16,2-1 1 0,0-2-1 15,-2 3 1-15,-1-2 0 0,0 1 2 0,-2-3-2 16,0 2 2-16,0-1 2 0,-3-3-2 16,3 3 0-16,-3-2-1 0,0 1 0 15,0-2 1-15,-3 0-2 0,3 1 0 0,-3 1 0 16,2-1 0-16,-3-1 1 0,1 2 2 15,-2-1-3-15,0-1 1 0,1 1-1 0,-2 3 0 16,1-3-2-16,0 2-1 0,0 0 1 16,2 2 0-16,0-3 0 0,0 3 2 0,1 1 0 15,0-1-2-15,-2 2-1 0,4 0 0 16,-2 3-4-16,1-1-17 0,-1 1-27 0,-1 2-41 16,1 0-42-16,-2 2-122 0,-3-3-79 15,-2 2-28-15,1-3 7 0,3 2 27 0</inkml:trace>
  <inkml:trace contextRef="#ctx0" brushRef="#br0" timeOffset="260111.21">11883 10828 239 0,'2'-2'270'0,"-1"1"20"15,-1 0-54-15,-1 0-58 0,1-1-34 0,-2 0-24 16,0 1-13-16,2-1-10 0,-3 2-12 15,0 0-13-15,1 0-11 0,-2 2-8 0,-1-1-8 16,2 3-5-16,-2-2-7 0,0 3 2 16,0-1-5-16,2 3-2 0,-3-2-1 0,3 1-8 15,0 2-5-15,1-2-4 0,1 1-3 16,-1-1-3-16,2 2-2 0,0-2 1 16,3 0 0-16,-1 0-2 0,1-3 0 0,2 3-1 15,1-3-4-15,0-1 1 0,2 2 1 16,2-4 0-16,2 1-1 0,-4-1 2 0,2-1 1 15,1-1 0-15,-3 0 1 0,-2 0 0 16,-1-1-1-16,1-3 0 0,-3 3 0 0,0-2 0 16,-3 1-1-16,0-4 1 0,0 4 0 15,-3-4 0-15,0 2-1 0,0-2 1 16,2 1 0-16,-2 0 1 0,-1 0-1 0,3 0 1 16,-3-1 3-16,1 3-3 0,0 0 0 15,1-1-1-15,1 1 0 0,-1 3-1 0,2 0-5 16,0 1-17-16,2-1-32 0,-1 4-49 15,-1-2-48-15,0 0-121 0,0 4-77 16,-3 0-24-16,3 0 7 0,-1 0 37 0</inkml:trace>
  <inkml:trace contextRef="#ctx0" brushRef="#br0" timeOffset="260616.2674">12052 10826 168 0,'-1'-1'259'0,"1"0"20"0,-2 0-36 16,1-1-74-16,-1 0-54 0,0 1-28 0,1-1-15 16,-1 2-12-16,1 0-2 0,-3 2-7 15,3-1-2-15,-3 1-8 0,1 0 0 16,-1 0-5-16,2 1 2 0,-1 2 2 0,0-2 2 15,1 0 2-15,-1 1-4 0,3-1-3 16,0 2-4-16,0-2-6 0,0 1-8 0,0-1-4 16,0 0-1-16,3 2-1 0,-1-2-3 0,1 0-3 15,0 0-1-15,3-1-3 0,-3 2-2 16,2-1 1-16,0-2-2 0,0 2 0 16,0-1 0-16,2-1 0 0,0 1 0 0,-1-2-2 15,-1 0 2-15,1 0 0 0,-1-2 0 16,1 1-1-16,-1-1 1 0,0-1 0 0,-2 0 1 15,4-2-1-15,-3 3 4 0,1-4-2 16,-1 1-1-16,0-1 1 0,-3 0-2 16,2 0 0-16,-1 0 0 0,1-1 1 0,-1 1-1 15,-2 0 2-15,0 1 0 0,-2 1-1 16,-1-1 2-16,1 2-3 0,-4 0 0 0,1 2 0 16,-4-1-2-16,1 2 2 0,-2 2-1 0,-2-1 1 15,4 2-2-15,0-2-1 0,5 3-3 16,0-1-19-16,3 0-28 0,0 2-37 15,3-3-37-15,0 3-81 0,3-2-100 0,-2-2-33 16,2 2-3-16,3 1 23 0,-2-2 32 16</inkml:trace>
  <inkml:trace contextRef="#ctx0" brushRef="#br0" timeOffset="261066.1315">12335 10833 174 0,'0'0'269'0,"-3"0"20"15,0 0-31-15,2-2-73 0,-1 2-58 0,-1 0-37 16,1-1-22-16,-1 1-15 0,1 0-9 16,-1 1-6-16,1-1-6 0,-1 0 1 0,-3 3 6 15,3-3 4-15,-2 3 8 0,0 1 11 16,1-2 6-16,0 3-2 0,1-1-6 15,0 2-8-15,0 0-12 0,2 0-13 0,-1 0-12 16,2 0-3-16,2 0-4 0,-1 0-3 16,2-1 0-16,2 1-1 0,-2-3-2 0,2 3 1 15,-2-3 1-15,2-1 2 0,0 2 1 16,1-3 1-16,-2 1 6 0,3-2-8 16,1 0 2-16,1 0-2 0,-1 0-1 0,2 0-5 15,-1 0 1-15,4-2 1 0,-2 1-2 16,0-3 0-16,-2 2 2 0,1-1 1 0,-2-3-1 15,0 3 0-15,-4-2 0 0,0 1 0 16,-3-2-1-16,1 1-1 0,-4 0 2 0,-1 1 2 16,-2-2-4-16,0 2 0 0,-2-2 0 15,-3 1 0-15,2 2 0 0,-1-1 0 16,1-1-2-16,3 3-5 0,2-2-29 0,1 3-60 16,-1-1-83-16,3 2-128 0,0 0-70 15,0 0-31-15,0 0 8 0,0 0 51 0</inkml:trace>
  <inkml:trace contextRef="#ctx0" brushRef="#br0" timeOffset="263516.8575">11141 10848 85 0,'0'4'272'0,"0"-2"22"0,0 1 13 15,0-2-98-15,-3 1-58 0,0-1-32 0,0 0-19 16,0 3-4-16,-2-3 4 0,0 2 2 16,-1 0-6-16,1 0-11 0,0 0-12 15,-4 2-15-15,3-1-13 0,-2 2-11 0,1-1-8 16,-2-1-8-16,4 1-8 0,-1-1-4 15,3-2-3-15,-1 1-2 0,1-1-2 0,3-2-7 16,-4 2-18-16,4-2-38 0,0-2-56 16,-2 2-100-16,-1-1-107 0,-2-2-55 0,5 2-12 15,-3-5 24-15,2 3 46 0</inkml:trace>
  <inkml:trace contextRef="#ctx0" brushRef="#br0" timeOffset="264414.1882">10998 10808 271 0,'-2'-1'299'0,"0"-2"20"0,2 0-44 16,-3 0-91-16,2-1-62 0,-3 1-42 16,3-1-25-16,-1 0-15 0,-1 1-14 0,3-1-8 15,-3 1-6-15,3-1-6 0,-1 0-4 16,1 2 0-16,0 0-4 0,1-1 1 0,-1 1 1 15,3 1-3-15,-1-1-1 0,-1 1 3 16,2 1-1-16,1-2-2 0,-1 4 2 0,0-2-1 16,0 1 1-16,2 1 2 0,-2-1-2 15,2 1 2-15,-2 1-2 0,0-1 4 16,-1 2-2-16,-1-2 0 0,1 2 0 0,1-3 0 16,-3 1 0-16,2 2-2 0,-1-3 2 15,-1 4 0-15,-1-2 3 0,-1 0 0 0,-1 2 1 16,0-2 6-16,-1 1 7 0,-3-1 3 15,1 0 3-15,-1 1-1 0,-1-2 4 16,0 1-8-16,-3-1-1 0,3 0-5 0,-1-1-4 16,-2-1-1-16,1 0-2 0,-1 0 0 15,2-1-5-15,-1 1 1 0,-1-2-1 0,0 0 3 16,0 1-2-16,1-1-1 0,0 2 0 16,0-2 0-16,2 0 0 0,-1 0 0 15,2 0 0-15,2 1 0 0,-1-1 0 0,3 0 0 16,0-1 0-16,1 1-1 0,-1 0 0 15,2-2-1-15,-1 3 1 0,4-3-2 0,-1 2-2 16,2 0 3-16,0 0 0 0,0 1-1 16,2 0 0-16,0 1 2 0,2 0-2 15,-3 0 0-15,4 1 0 0,-2 0 1 0,-1-1-1 16,0 4 0-16,-2-3 2 0,0 2 1 16,2-1-1-16,-2 1 1 0,-2 0 1 0,3-2-1 15,-3 1 0-15,1-1 1 0,-2 1-1 16,0-1 1-16,0 0-1 0,-2 1 2 0,1-2-2 15,-3 1 1-15,1-1 2 0,-3 2-2 16,0 2-1-16,1-3 0 0,0 0 0 0,-1 1 1 16,-2-1 1-16,2 1 0 0,-1 0-1 15,-1 0 1-15,2-1-1 0,-1 1 1 0,0 0 0 16,-1-1-2-16,3 2 5 0,-4-3-3 16,4 2 3-16,-1-2-1 0,-1 1 2 15,1-1-1-15,-2 2-1 0,4-2 2 0,-3 2-1 16,2-1 0-16,-1-1-1 0,2 1 2 15,0-1-3-15,1 1 0 0,0 1 2 0,1 0-3 16,2-1 1-16,-3 2-2 0,3-1 1 16,-1 1 0-16,-1 0-1 0,2-1 4 15,0 3 2-15,0 1 3 0,2-1 5 0,-2 1 9 16,1 0 10-16,-1 1 6 0,2 1 5 16,-1-1 6-16,-1 0-3 0,2 0-7 0,-2 2-5 15,2-2-8-15,-2 0-7 0,-2 1-6 16,2-1-3-16,0-2-3 0,-2 1-1 0,2-1-1 15,0-1-2-15,0-1 0 0,0-1-3 16,2 0 0-16,-2-2-3 0,3 0-1 0,2 0-4 16,1-2-9-16,0-1-23 0,2 0-32 15,0-2-54-15,0 1-61 0,-3-1-129 0,-2 0-65 16,2-2-15-16,0-1 13 0,0 1 41 16</inkml:trace>
  <inkml:trace contextRef="#ctx0" brushRef="#br0" timeOffset="264654.11">10871 10629 52 0,'5'1'250'0,"0"0"13"0,0-1 9 16,2 0-88-16,1 0-74 0,0 2-44 15,3-2-24-15,2 0-8 0,0 2-7 16,1-2-4-16,-3 0-5 0,3 1-4 0,-5 0-4 16,1-1-4-16,-2 4-9 0,-4-4-27 15,-5 3-105-15,-5 1-78 0,-2-1-42 0,1-1-23 16,-4-2-5-16</inkml:trace>
  <inkml:trace contextRef="#ctx0" brushRef="#br0" timeOffset="266368.1162">12862 11030 233 0,'4'2'267'16,"0"-2"10"-16,0 0-47 0,3 0-97 16,-1-2-58-16,3 2-31 0,-1 0-16 15,2 0-8-15,-1 0-4 0,2 0 2 0,-1 2-1 16,4 0-1-16,-4-1 1 0,-1-1-2 16,2 0 0-16,-3 0 0 0,0 2-3 0,-3-2-1 15,1 0-4-15,-3 0-3 0,0 0-4 16,-3 0 2-16,2 0-2 0,-2 0-2 15,0 1-11-15,-2 1-23 0,-1-1-27 0,-2 2-82 16,-4 0-80-16,-2 2-43 0,1-2-12 16,-2 0 11-16</inkml:trace>
  <inkml:trace contextRef="#ctx0" brushRef="#br0" timeOffset="266621.1427">12868 11092 18 0,'2'2'209'0,"-1"0"17"0,-1-2-24 0,3 1-50 16,-1 0-49-16,0-1-30 0,-1 1-17 16,1 1-8-16,0 0-1 0,-1 0-3 0,2 1-3 15,3 1-1-15,-3-1-1 0,2 0-4 16,0 0 0-16,0-1 2 0,1 1 8 0,0-1 10 16,2 0 5-16,0-2 1 0,0-2 0 15,1 0-8-15,0 1-13 0,-3-1-16 0,2 0-9 16,-1 0-8-16,0 1-6 0,1-1-9 15,-2 2-27-15,-2-1-35 0,2 0-41 16,-6 1-102-16,0 0-77 0,0 0-30 0,-4-2 0 16,0 0 25-16</inkml:trace>
  <inkml:trace contextRef="#ctx0" brushRef="#br0" timeOffset="266916.1474">12879 10948 33 0,'0'0'246'0,"4"1"17"0,-3 1 10 0,2-2-80 16,2 0-72-16,-1 0-46 0,0-2-18 15,2 1-9-15,1 1-5 0,0-1 2 0,1 0-2 16,0-1-3-16,3 2-6 0,-2-2-3 15,1 2-4-15,0 2-7 0,0 0-2 0,-3-2-4 16,1 1-3-16,-2 0-4 0,2 0-3 16,-2 1 1-16,-1 1-5 0,2-2 0 0,-1 2-14 15,0-1-27-15,-3 0-49 0,-3-2-120 16,-1 3-65-16,-4-2-32 0,5-1-9 0,-6 0 23 16</inkml:trace>
  <inkml:trace contextRef="#ctx0" brushRef="#br0" timeOffset="267371.843">13286 11010 122 0,'-2'2'286'16,"2"2"19"-16,-1-3 7 0,-1 4-80 15,-1 1-68-15,1 0-40 0,-1-2-12 0,1 4 2 16,-1-2 3-16,1 0-4 0,1 1-13 16,-1 1-13-16,2-2-18 0,0 1-17 0,0-1-15 15,0 1-14-15,0 1-8 0,3-1-6 16,-1-2-1-16,0-1-7 0,-1 1 3 0,1 0-2 16,-1-2-1-16,-1 0-2 0,0 0-1 15,0-2 2-15,0 0-5 0,0 1-8 0,0 0-18 16,0-2-27-16,0 0-35 0,-1 0-38 15,-1-2-34-15,2 0-27 0,0 2-46 16,0 0-53-16,0 0-23 0,2-3 10 0,3-2 16 16,1 0 31-16</inkml:trace>
  <inkml:trace contextRef="#ctx0" brushRef="#br0" timeOffset="267817.4279">13489 11040 83 0,'2'0'256'0,"0"-2"21"0,-2 2-10 0,0 0-63 16,-2-1-60-16,2 1-39 0,-2 0-22 15,-1-2-11-15,-2 2-6 0,2-1-5 16,-3 2-6-16,2-1-7 0,-3 2-4 0,2-1-10 16,-1 1-7-16,-2 1-6 0,2 0-3 15,-1 1-3-15,3 1-5 0,0-2-4 0,0 1-1 16,0 1 0-16,0-1-1 0,2 1-4 15,-1-1 2-15,3-1-1 0,0 1 1 16,0 0 0-16,3-1-2 0,-3 0 0 0,4-1 0 16,0 2 1-16,-1-2-1 0,0 1 0 15,-1 1 0-15,1-1 0 0,-1-2 0 0,-1 2 0 16,3 1 1-16,-3-2-1 0,2 1 0 16,-1 0 0-16,-2 0 2 0,3 0-2 15,0 2-2-15,-1-4 4 0,-1 2-2 0,-1 0 0 16,2 0 0-16,-2 0 4 0,0-1 2 15,-2 1 2-15,1-2 8 0,-1 0 3 0,-2 1 4 16,0 0 1-16,-2-1-2 0,1 1 1 16,0-1-4-16,1-1-4 0,-4 0-5 15,3 0-1-15,0 0-2 0,2-1-3 0,0 1-3 16,1-2-3-16,1 2-11 0,1-1-34 16,1-3-53-16,1 3-97 0,-2 1-106 0,3-3-57 15,4 2-20-15,1-2 17 0,1 1 45 16</inkml:trace>
  <inkml:trace contextRef="#ctx0" brushRef="#br0" timeOffset="268300.0724">13538 11121 206 0,'0'2'280'0,"0"-2"16"15,0 0-29-15,3 0-97 0,-3 0-69 16,4-2-39-16,1 2-23 0,-1-2-12 15,1 1-8-15,0-1-2 0,2 2-3 0,0 0-5 16,-1 0 1-16,-1-1-2 0,0 0 0 16,3-1-2-16,-4 0 2 0,1 2-3 15,0-2-1-15,0 1 0 0,0-1 0 0,2 0-3 16,-2 0-1-16,1-1 0 0,1 2 0 16,-1 0 0-16,0-1 2 0,-1-1-1 0,-2 1 5 15,0 0 12-15,-1 1 12 0,-2 0 8 16,0-1 7-16,0 0 5 0,-2 0 1 0,1-1-3 15,-2 1-6-15,-1 1-1 0,-2 1 1 16,0-4 1-16,1 4-1 0,-3 0 2 0,0 0-1 16,-1 0-3-16,-1 0-2 0,2 2-4 15,0 0-4-15,-1-1-4 0,4 1-4 0,1 2-4 16,-3-1-3-16,4 1-2 0,0 0-5 16,0 1-1-16,1-3-3 0,1 3 0 15,-1-1 0-15,2 1-3 0,0-1-1 0,2 3 1 16,-2-4 1-16,1 2-2 0,1-2-1 15,1 2 0-15,-2-1 2 0,2-1-3 0,2 0 0 16,-1 0 0-16,0 0 1 0,1 0-1 16,2-1-4-16,0-1-8 0,1 2-17 15,0-1-28-15,-1-1-35 0,2-1-39 0,-3 2-33 16,2-2-56-16,0 0-62 0,0 0-48 16,-2-2-3-16,2 1 19 0,3-3 26 0</inkml:trace>
  <inkml:trace contextRef="#ctx0" brushRef="#br0" timeOffset="268655.9565">13893 11103 233 0,'5'-2'283'16,"-4"0"17"-16,2 1-40 0,-1 0-75 16,-2 0-47-16,3-1-20 0,-3 0-11 15,-3 1-3-15,3-3 3 0,-2 3-4 0,-1-2-6 16,2 1-8-16,-3 1-12 0,-1 0-11 15,1-2-11-15,-3 3-16 0,1 0-8 0,-2 3-12 16,2-2-7-16,-1 2-7 0,-2 0 0 16,4 2-3-16,-1 1-1 0,1 0 1 15,0-1 1-15,2 3-1 0,-3-1-2 0,5 0 2 16,-1 0-1-16,0-1-1 0,4 2 1 16,0-1-1-16,-1-3 1 0,5 4 0 0,-3-3-1 15,2-2-3-15,2 1 1 0,-1-1 1 16,3-1 1-16,-1-1-1 0,2-1 0 0,-1 0 1 15,1 0 2-15,-2 0-2 0,0 2 0 16,-1-2 0-16,-2 1 0 0,2-1-5 16,-3 0-12-16,0 0-31 0,-1 0-60 0,-2 0-72 15,-1 0-142-15,0 0-69 0,0 0-28 16,-6-3 12-16,0 2 47 0</inkml:trace>
  <inkml:trace contextRef="#ctx0" brushRef="#br0" timeOffset="270533.0923">10481 10912 63 0,'-2'2'228'0,"-1"-2"16"0,1 0-23 15,-2-2-51-15,0 2-59 0,-1 0-34 16,2-1-16-16,-3-2-8 0,3 3-3 0,-2 0-5 15,1-2-2-15,-1 2-2 0,0 0 0 16,-3 0-2-16,0 0-4 0,0 0-1 0,0 0-6 16,-4 0-2-16,2 0-3 0,-4 0-2 15,1-1 0-15,-1 1-2 0,-2 0 1 16,0-2-1-16,-1 1-2 0,-2-1-1 0,-2 1-2 16,1 1-1-16,-3-2 0 0,0 1-4 15,-2-1-1-15,-2 1-2 0,2-1 0 16,-2 1 0-16,2-1-1 0,1 2-1 0,0-1 0 15,0 1 0-15,2 0-1 0,3-2-1 16,0 2-1-16,3 0 0 0,-1-1 1 0,4 1-2 16,-1 0 1-16,5-2-1 0,-2 2 1 15,3-2-1-15,1 2 0 0,1 0 2 16,3 0-4-16,0 0 1 0,1 0-1 0,-1 0 0 16,2 0-1-16,-1 0-5 0,2 0-8 15,0 0-8-15,0 0-12 0,0 0-17 0,2 0-14 16,-2 0-15-16,1 0-3 0,2 0-6 15,0-1-6-15,0 0-11 0,1-1-12 0,0-1-9 16,1 0-5-16,0 2 8 0,3-2 16 16,-2-1 37-16,1 2 47 0,-1 0 46 15,2-1 34-15,1 0 21 0,-1 0 10 0,0-2-2 16,1 3-10-16,-2-1-17 0,-1 0-11 16,-1 1-5-16,1-1 0 0,-2 2 4 0,0-1 3 15,-2 0 6-15,-1 2 5 0,-1-1 0 16,-1 0-1-16,-1 1-2 0,-2 0-7 0,0 1-8 15,1-1-3-15,-2 1-3 0,-1-1-8 16,1 2-3-16,0 0-4 0,-2-1 1 0,0 2-4 16,1-1-2-16,-1-1-2 0,-2 3 1 15,1-2 1-15,0-1 1 0,0 4 3 0,-1-2 3 16,1 0 3-16,2 0 0 0,1 0-3 16,-3 2-1-16,5-4-4 0,0 2-5 15,0 0-4-15,1 0-1 0,2 0-3 0,2 2-1 16,-1-2 0-16,1 1-2 0,1 1 3 15,0-1-3-15,3 1 0 0,-1-2 0 0,0 3 0 16,-2-1-2-16,4 0 1 0,-3 1 0 16,4-1-4-16,-2 1-18 0,-1-1-40 15,-3-3-76-15,-2-2-120 0,0 0-63 0,0 0-29 16,0 0 1-16,-3-2 29 0</inkml:trace>
  <inkml:trace contextRef="#ctx0" brushRef="#br0" timeOffset="272131.4573">8629 10867 125 0,'2'0'249'0,"1"0"14"15,-1 0-23-15,-1-1-82 0,2-1-56 16,0 0-31-16,0 2-15 0,-1-2-4 0,0 2-3 15,-1-2-2-15,1-1-3 0,-1 2-2 16,1-1-4-16,1-1-1 0,-1 0 0 0,-2 0-2 16,0 1-1-16,0-2 1 0,0 1-3 15,0-1-3-15,0 0-3 0,-2 2-1 0,1-1-1 16,-1-2 0-16,-1 4-2 0,0-2 0 16,-1-1 1-16,0 3 2 0,-2-1 0 15,-1 0 0-15,1 2-1 0,-1-2 2 0,-2 2-3 16,3 0-5-16,-1 0-4 0,1 0-2 15,1 2-4-15,0-1-1 0,-2 0-4 0,2 1 1 16,0-1-3-16,2 3-1 0,1 0 0 16,2-1-1-16,0 3 1 0,0 0 0 15,2 0 0-15,0 0 0 0,-1 0 0 0,2 2 0 16,1-3 0-16,0 2-1 0,2-1-2 16,1-1 3-16,-1 0 0 0,2 1 0 0,0-1 0 15,0-1 0-15,0 1 3 0,-2-2-1 16,2 3 0-16,1-2-1 0,-2 1 0 15,1-2-1-15,-2 2-1 0,0 0 0 0,-1 0 2 16,0 0 1-16,-2 0-1 0,0-1 0 16,-3-1 3-16,2 3-2 0,-2-1-2 0,0 0 0 15,0-1 0-15,-2 1 0 0,2-2 0 0,-3 2 0 16,0-3 3-16,1 3-1 0,-3-2-2 16,2 0 1-16,-3-2-1 0,2 2 2 15,-1-1 0-15,-2-2 0 0,2 1 1 0,-4-1 2 16,3 0-3-16,-1-1-2 0,-1 1 0 15,2 0 0-15,-3-2 0 0,4 1 0 0,-1-1 0 16,1 1 0-16,0-1 0 0,3 1 1 16,-2-1 0-16,2-1-1 0,1 0-1 15,-1 1 1-15,2-3 0 0,2-1 0 0,-1 0 3 16,1 0-2-16,0-2 1 0,2 1-1 16,1 0-1-16,0-2 0 0,-1 2 0 0,3-2 0 15,-1 0-1-15,3 2 1 0,-2-2-2 16,1 1-1-16,3-1-2 0,0 2-15 15,0 1-27-15,1-2-39 0,-2 2-41 0,0 2-87 16,-3 0-102-16,-2 2-41 0,0-3-4 16,0 2 25-16,0 0 36 0</inkml:trace>
  <inkml:trace contextRef="#ctx0" brushRef="#br0" timeOffset="272698.1749">8795 10800 44 0,'3'1'241'15,"-1"1"15"-15,-1-1-10 0,1 0-61 0,0 1-71 16,-1 1-37-16,1 1-21 0,-1-2-2 16,-1 3 5-16,2 0 8 0,-2 3 8 15,-2 0 3-15,1-1 7 0,-1 2 1 0,-1 0-5 16,0 2-7-16,1 2-8 0,-1-1-8 16,-1-1-15-16,0 1-11 0,3-1-12 0,-1 0-8 15,-1-1-6-15,3 0-2 0,0-3-2 16,-2 1 3-16,2-2-1 0,2-2-3 0,-2 1 1 15,2-2-2-15,-1-2-1 0,-1 2-1 16,2-3-1-16,-1 2 3 0,1-2-1 16,-2-2 1-16,2 1 0 0,-1-2 1 0,2 0-1 15,-3-2 3-15,2 1-1 0,-1-1-1 16,2-1 1-16,2 1-2 0,-2-2-2 0,2 1 0 16,0 0-2-16,3 0 3 0,-2 2-2 15,2-1 1-15,-3 1 0 0,4 2 0 0,-3-1 0 16,-1 2 0-16,0 1 2 0,0 0 0 15,1 0 0-15,0 1 0 0,-1-1 3 0,0 1-2 16,0 1-1-16,-2 0 0 0,2 0 0 16,-2 2 0-16,1-3 0 0,-2 3 0 15,1-3 0-15,-1 1 2 0,-1 2 0 0,1-2-2 16,-2 3 4-16,0-1-2 0,-2-2 1 16,-1 3 0-16,1-1 0 0,1 1 2 0,-1-2 0 15,-2 0 0-15,2 0-1 0,1 0-3 16,-2-1 1-16,1 0-1 0,0 0-1 0,-1-1 0 15,0 2 0-15,1-3 1 0,-3 2-1 16,-2-1-1-16,2-1 1 0,0 0 0 0,-1 0 0 16,-1 0 0-16,1 0 0 0,0-1 0 15,1-1 0-15,2 2-8 0,1-1-18 0,-1-1-23 16,3 1-32-16,3-3-30 0,1 3-31 16,1-1-40-16,2-3-55 0,-1 0-57 0,-1 0-12 15,3 2 11-15,2-4 17 0</inkml:trace>
  <inkml:trace contextRef="#ctx0" brushRef="#br0" timeOffset="272920.1692">9016 10908 105 0,'4'0'256'0,"-1"0"24"16,-2 0-23-16,1 0-60 0,0 0-61 0,-1 3-40 16,-1-3-19-16,0 1-11 0,0-1 1 15,0 2 6-15,0 1 6 0,-3-1 6 0,3 2 2 16,-2-1-4-16,-1 2-6 0,0 0-13 15,1 0-6-15,2 1-14 0,-3-2-13 0,3-1-10 16,-1 0-6-16,1 0-2 0,0 1-8 16,0-2-2-16,0 0-3 0,0-1 0 0,1 1-12 15,-1 0-28-15,0-2-47 0,0-2-52 16,0 2-130-16,-1-5-82 0,-4 3-37 0,5-4 1 16,-1 5 36-16</inkml:trace>
  <inkml:trace contextRef="#ctx0" brushRef="#br0" timeOffset="273098.241">9091 10825 100 0,'2'0'299'0,"-2"-1"28"0,1 1 14 0,-1-1-80 16,0 1-93-16,0 0-68 0,2 0-39 15,-1 0-29-15,1 0-16 0,1 1-27 0,1-1-48 16,0 1-113-16,-4-1-89 0,0 0-45 15,3 1-25-15,0 3 8 0</inkml:trace>
  <inkml:trace contextRef="#ctx0" brushRef="#br0" timeOffset="273348.2003">9168 10888 226 0,'5'0'268'0,"-2"0"13"16,2 0-44-16,0 0-89 0,1 0-61 0,3 0-26 15,-1 0-19-15,-1-1-7 0,4 1-9 16,-2 0-1-16,-1 0-4 0,2 0-6 0,-1-2 0 16,-1 2-4-16,-1 0 0 0,-1 0-3 15,1 0-4-15,-2 0 1 0,0 0-2 16,0 0-1-16,0 0 0 0,-2 0-2 0,1 0 1 16,-2 0-1-16,-1 0 0 0,1 0-1 0,0 0-6 15,-1 0-16-15,-1 0-21 0,0-1-23 16,0 1-61-16,0 0-79 0,-5 0-50 15,2 0-16-15,-3 0 6 0,3-4 18 0</inkml:trace>
  <inkml:trace contextRef="#ctx0" brushRef="#br0" timeOffset="273648.1125">9263 10854 60 0,'0'-5'236'0,"0"0"20"16,0 2-20-16,0-2-51 0,0 0-56 15,0 2-33-15,0 0-21 0,0 1-12 16,0-2-7-16,0 3-4 0,0-1-2 0,0 1-3 15,0 1 0-15,0 0-5 0,0 0-2 16,0 1 4-16,0-1 4 0,0 3 8 0,-2-1 9 16,2 2 5-16,-3 1 6 0,-1 1-4 15,2 1-5-15,-2 2-13 0,0-1-9 16,-1 2-9-16,2 0-8 0,-2 1-10 0,4 0-6 16,-1-1 0-16,1-1-7 0,2 1-2 15,2 0 3-15,1 0-1 0,2-1-4 0,1 0 4 16,2-2 0-16,0 1 0 0,-1-3 0 15,2-1-1-15,2-3 0 0,-4 3 1 0,2-3-3 16,-1-1-2-16,-1 2-7 0,0-2-19 16,-3-2-53-16,-1 1-74 0,-4 1-147 0,-4-2-83 15,-2 2-38-15,-1-3-1 0,-1-1 37 16</inkml:trace>
  <inkml:trace contextRef="#ctx0" brushRef="#br0" timeOffset="274598.1909">8346 10936 76 0,'-1'1'260'15,"-1"-1"22"-15,-1 0 3 0,-2 0-67 0,-1-1-67 16,1 1-41-16,-3 1-20 0,0-1-12 15,-1 0-4-15,-1 0-4 0,2 2-4 16,-1-2-6-16,-2 0-2 0,1 0-5 0,1 0-1 16,-2-2-5-16,3 1-6 0,-3 0-2 15,-2-1-5-15,0-1-5 0,-2-1-4 0,0 2-5 16,-5-1-1-16,2-1 0 0,-4 1 0 16,-3-3 1-16,0 3-4 0,0 0 0 15,-1 0 0-15,-3 0-5 0,1 1-1 0,1 1-1 16,2-1-3-16,0-1-2 0,1 3 0 15,3-1-1-15,1 1 0 0,4-2-3 0,2 2 0 16,1 0 2-16,4-1-2 0,4 1-2 16,0 0 0-16,4 0 0 0,-1 0-2 0,1 0 2 15,1 0-3-15,1 1-2 0,-1-1-5 16,3 0-8-16,-1 0-10 0,0 0-12 0,-1-1-15 16,2 1-12-16,-1-2-14 0,2 0-9 15,-2 1-10-15,-1 0-5 0,1 1-4 0,1-2 4 16,2 1 3-16,-2-1 5 0,2 1-9 15,0-1-10-15,-1 1-19 0,1-1-17 16,0-1-12-16,1 0 3 0,-1 2 31 0,0-1 44 16,1 1 70-16,-1-1 81 0,-2 2 57 15,0-3 40-15,0 3 12 0,-3-3 1 0,2 3-26 16,-2-1-37-16,0 1-29 0,-2-2-15 16,-1 2-6-16,0 0-5 0,-2 0-1 15,0 0-3-15,-2 2-2 0,-1-1-4 0,1 1-2 16,-1-1-4-16,-1 2-1 0,3 0 1 15,-1 0-5-15,1 0-1 0,0 0 0 0,1 0-3 16,0-1 3-16,1 2-3 0,0-2 1 16,1 0-2-16,1 2-3 0,2-3-6 15,0 1-4-15,0 1-5 0,2-2-3 0,1 2-1 16,2-1 0-16,2 1-3 0,-1 0 2 16,3 1-3-16,-1 1-1 0,0-2-7 0,1 2-19 15,-2 2-39-15,-1-2-52 0,-3 3-137 16,-1-1-84-16,-2-2-43 0,3-1-7 15,-1 1 27-15</inkml:trace>
  <inkml:trace contextRef="#ctx0" brushRef="#br0" timeOffset="279397.9734">5448 10676 56 0,'2'-1'248'16,"-1"0"22"-16,-1-2 3 0,0 1-77 16,0-1-64-16,0 2-40 0,0-2-23 0,0 1-11 15,0-1-6-15,0 1-7 0,0 2 1 16,0-1-9-16,0 1-3 0,0 1-5 0,0-1-8 16,0 0 0-16,0 0-2 0,0 2 4 15,0-1 9-15,2 1 6 0,-2 1 8 16,0 2 12-16,-2 0 7 0,2-2 2 0,-1 5 1 15,-1-1-2-15,0 1-5 0,-1 0-9 16,1 2-13-16,-1-1-8 0,-1 2-9 16,1-1-9-16,1 1-3 0,-1 2-4 0,1-3 0 15,1 5-2-15,-2-6-1 0,1 2-2 16,0-2-1-16,1 0 0 0,-1-1-1 0,-1-1 1 16,3 1-2-16,-2-3 1 0,1 3 2 15,-2-3-1-15,1-1-1 0,2 1-2 0,0-4 3 16,0 2-1-16,0-1 1 0,0-2-3 15,0 1-2-15,0-2-9 0,2-1-27 0,-2 1-31 16,4-1-45-16,-1-3-46 0,1 3-91 16,-3-3-88-16,1 1-30 0,1-1 5 0,0 1 27 15,2-2 39-15</inkml:trace>
  <inkml:trace contextRef="#ctx0" brushRef="#br0" timeOffset="279833.1513">5625 10692 12 0,'-2'-1'267'0,"1"-3"21"15,-2 3 19-15,1-1-53 0,-1 2-88 0,0 0-57 16,-2 0-34-16,0 2-15 0,0-1-10 16,1 3-5-16,-4-1-2 0,3 2 1 0,-1 1 2 15,1 0 6-15,0 2 2 0,-2 1 2 16,0 1 0-16,1 1-3 0,-1 1-11 0,1 0-6 15,2 0-10-15,-1-1-9 0,3 0-6 16,2-2-5-16,-1 1 0 0,1 0-4 16,1-2-2-16,1 0 0 0,1-2-1 0,0 0 0 15,3-1-1-15,-1-1 3 0,3-1-1 16,-3-1 1-16,4-2 0 0,-4 1 0 16,3-1-1-16,-2-1 0 0,-1 1 0 0,3-3-2 15,-5 0 2-15,2-2 0 0,-2 0 0 16,0 1 0-16,-1 0 0 0,-1-1 0 0,-1-1 0 15,-3 0 0-15,3 2-1 0,-3-3 1 16,0 4 0-16,-1-2-1 0,1 1 2 0,-3-2-1 16,0 5 0-16,1-2 0 0,0 2 1 15,-1-1-1-15,1 1-1 0,-1 1 1 16,1 1-2-16,2 1-1 0,0-1-3 0,1 0 0 16,-1 2-8-16,3 1-26 0,-2-1-38 15,4 0-38-15,-2 0-85 0,3 0-107 0,-1-2-47 16,3 0-6-16,1-1 22 0,3 0 33 15</inkml:trace>
  <inkml:trace contextRef="#ctx0" brushRef="#br0" timeOffset="280297.09">5698 10787 173 0,'0'-2'244'0,"-2"0"3"0,2 0-36 15,0 1-58-15,-1 1-47 0,1-1-23 16,-2 1-14-16,2 0-7 0,-2 0-5 0,2 0 0 16,0 0-6-16,0 0-7 0,0 0-6 15,0 1-6-15,0-1-3 0,0 1 0 16,-1-1 0-16,1 4 8 0,0-2 3 0,0 2 1 16,-2 1 2-16,2-1 0 0,0 1-4 15,-1 0-1-15,1 0-3 0,1-1-3 0,-1 2-4 16,0-1-7-16,2-1-5 0,-1 1-2 15,-1-1-6-15,4-1-1 0,-1 0-3 0,2-1-1 16,-1-1-1-16,4 1 2 0,0-1-4 16,-2-1 0-16,4 0 0 0,-2-1 0 0,0-1-1 15,-2 1-4-15,2-2 3 0,0-2-1 16,-2 1 0-16,-1-1 1 0,-2 1-2 0,-1-1 2 16,-1-1 1-16,-1 2 1 0,0-3 0 15,0 2 0-15,-3-1 0 0,1 0 0 16,-1 0 0-16,-2 1 0 0,2-1 0 0,-3 1 0 15,0 1 1-15,1 1 0 0,0-1-1 16,-1 2-1-16,1 1-1 0,-1 1 0 0,0 0 0 16,1 0 0-16,0 1-2 0,0 1-12 15,2 1-24-15,0-1-33 0,0 2-38 16,3-2-54-16,-2 3-117 0,2-3-53 0,2 2-14 16,4-1 15-16,-3 0 29 0</inkml:trace>
  <inkml:trace contextRef="#ctx0" brushRef="#br0" timeOffset="280747.8156">5892 10779 174 0,'10'-5'247'16,"-4"4"15"-16,-1-3-40 0,-2 3-70 15,0 0-40-15,-3-1-22 0,2 2-5 16,-4-2-3-16,2 2-3 0,-3 0-6 0,1 2-7 15,-1-2-10-15,0 2-6 0,-2-1-8 16,-1 2-5-16,3 0-5 0,-3 2-2 0,1-3 1 16,0 3-6-16,0 0 2 0,2 0-1 15,1 0-3-15,-2-1-4 0,2 1-3 16,1 1-3-16,1-1-1 0,1-1-5 0,1 1-3 16,2-1-1-16,1-1-1 0,0 1-1 15,1-2-2-15,1-1-1 0,2 1 2 0,-1-2-2 16,3 0 0-16,0-2 0 0,-1 1 2 15,-1 0 0-15,2-2 0 0,-3 0 0 16,2 0 0-16,-1-2 0 0,-1 1 0 0,0-1 2 16,-2 0-2-16,-2-1 2 0,-1 2 2 15,-2-2-2-15,-1 2 2 0,-1 1-2 0,-1-3 1 16,-1 2-2-16,-2-1-1 0,0 3 2 16,-1-1-2-16,-3 0 3 0,2 0-2 15,-1 1 3-15,0 0-4 0,2-1 0 0,2 1 0 16,0 1-4-16,3 1-7 0,-1-2-20 15,2 2-21-15,2 0-32 0,-1 0-29 0,3 2-35 16,0-2-93-16,-1 1-62 0,0 4-21 16,2-3 5-16,1 0 24 0</inkml:trace>
  <inkml:trace contextRef="#ctx0" brushRef="#br0" timeOffset="281139.9611">6131 10769 181 0,'8'-2'259'0,"-2"-2"18"0,-1-1-33 16,0 3-70-16,-2 1-44 0,0-2-24 0,-1 1-7 16,-2 1-9-16,0-2-2 0,-2 3-6 15,0-2-3-15,1 1-4 0,-1 1-7 0,-1-2-9 16,-2 2-6-16,-1 0-4 0,2 2-9 16,-1-1-10-16,0 1-3 0,0 1-7 15,-1 1-4-15,0-1-1 0,-1 3-1 0,4-1-3 16,-2 1 0-16,2 1-1 0,1-1 0 15,1 0-5-15,-1 0-4 0,4 1 2 0,-1-2-2 16,1 0-1-16,3-1 0 0,1 0 0 16,1-2 0-16,2-1-1 0,2 1-2 0,0-2 3 15,3-2-3-15,-1 1 1 0,1 0 1 16,-1-4-1-16,-1 2 1 0,-4-1 0 0,0-1 2 16,-1 1 1-16,-4-1-1 0,1-1 2 15,-2 0-2-15,-2 0 1 0,-2 0-2 0,-2 0 0 16,1 0 0-16,-4 0 0 0,1 0 0 15,-2 2 0-15,0-1 0 0,-1 1-3 16,1 2-8-16,0 1-28 0,0-1-54 0,0 2-76 16,0 2-137-16,3-1-69 0,-1 2-31 15,3 3 10-15,3-1 40 0</inkml:trace>
  <inkml:trace contextRef="#ctx0" brushRef="#br0" timeOffset="281884.0412">6476 10689 237 0,'0'-8'288'0,"0"1"19"0,0 1-33 16,0 1-80-16,0 0-49 0,1 2-29 0,-1 2-15 16,0 1-10-16,-1 0-7 0,1 0-6 15,0 3-6-15,-2 0-2 0,1 3-4 16,-3 3-6-16,3 0-4 0,-1 3-12 0,-1 0-8 16,1 0-11-16,1 3-11 0,-1-1-6 0,1-1-5 15,-1-1-1-15,2 0-2 0,-2 0-3 16,2-3 1-16,-2 0 0 0,2-1-1 0,0-1 1 15,2-2 2-15,-2 0 0 0,0-3 0 16,2 1 0-16,-2-1 2 0,0-2-4 16,0 0 2-16,2-2-1 0,-1-1 0 0,1 1-1 15,-1-2 2-15,1 0 0 0,0-1 2 16,-1 1-2-16,2-1 1 0,-1 1 0 16,1-1-1-16,2 2-1 0,-2 0 1 0,5 0-1 15,-2 0-2-15,-1 1 3 0,3-2-1 16,0 3 1-16,-2 1 0 0,0 0 0 0,1 0 1 15,-1 0 0-15,2 1 1 0,-2 3-1 16,2-2 0-16,-3 1-1 0,0 0 0 16,2 1 2-16,-2 0 0 0,-3 0-2 0,1-1-2 15,-1 2 2-15,-2-3-2 0,0 3 2 16,-2 0-1-16,-1 1 1 0,0-2 1 0,-2 1 1 16,-3-1 1-16,0 1-1 0,0-1-1 15,0-1 1-15,-1 0-2 0,1 0 0 0,0-1 0 16,3-1 0-16,-1-1-1 0,2 0-1 15,0 0-1-15,1-1-11 0,0-1-24 0,1-1-40 16,1 2-50-16,1-2-54 0,-2-1-117 16,2 2-68-16,0 2-17 0,3-5 21 0,2 1 37 15</inkml:trace>
  <inkml:trace contextRef="#ctx0" brushRef="#br0" timeOffset="282414.1034">6626 10780 174 0,'8'-4'255'15,"-2"1"13"-15,0 1-35 0,-1-1-82 16,2 0-54-16,-3 1-29 0,1 2-9 0,1 0 0 16,-3 0 0-16,1 4 7 0,-1-2 5 15,0 3-1-15,-1 0 1 0,1 1-6 16,-2 0-10-16,3-1-12 0,-3 0-10 0,2-1-8 16,0 1-10-16,0 1-2 0,-1-1-3 15,1-2-4-15,-1-1 1 0,1 0-4 0,0 0 2 16,-1-1-5-16,3-1 0 0,-1-1 0 15,1-3 0-15,-2 3-1 0,2-3 0 0,1-1 1 16,-2 1 1-16,0-3-2 0,-2 3 1 16,2-1 0-16,-2-2 0 0,-1 1 0 0,1 2 0 15,-2-1 2-15,0 2-2 0,0 0 0 16,-2 0 0-16,1 1 0 0,-1 1 0 0,2 0 2 16,0-2 0-16,-1 3 0 0,1 0 3 15,-3 0 3-15,3 0 0 0,0 3 1 16,0-2 4-16,-2 0 0 0,2 3 1 0,0 0-2 15,-1 1 1-15,1-1-1 0,0 2 0 16,0 0-2-16,0 0 1 0,0 1 0 0,1 2-1 16,-1 0-2-16,0-1 3 0,-1 3 1 15,-1-1 0-15,1 0 1 0,-1 4 1 16,-3-3-2-16,2 1-2 0,0 0-3 0,-1-2 0 16,0-1-4-16,-1-2 1 0,2 0-1 15,0-3-3-15,1 1 0 0,-1-3 1 0,1 0 1 16,1-1-2-16,-1-1 0 0,-1 0 0 15,3 0-1-15,-2-1 0 0,-1-1-3 16,2 0-4-16,-1-3-10 0,-1 3-13 0,2-3-20 16,-1-1-38-16,-1 1-34 0,1-1-53 15,-4 1-93-15,1 0-64 0,0-1-17 0,5 3 13 16,0-3 25-16</inkml:trace>
  <inkml:trace contextRef="#ctx0" brushRef="#br0" timeOffset="282666.0258">6831 10805 129 0,'8'-2'242'0,"-1"0"8"15,2 2-31-15,-4-1-48 0,1 1-49 16,-1 1-33-16,3-1-18 0,-2 2-10 0,0-1-4 16,-1 0-1-16,0 1-2 0,-2-1 0 15,4-1 0-15,-1 2-4 0,0-2-1 0,-1 0-6 16,3 0-8-16,-2 0-9 0,2-2-8 15,0 2-4-15,-2-1-7 0,1-1-3 16,0 1-4-16,-4 0 0 0,1 1 0 0,-3 0-2 16,1-2-2-16,0 2-10 0,-2 0-18 15,-2 0-23-15,0 0-31 0,1 0-36 0,-3 2-77 16,1-1-74-16,-4 0-28 0,2 1-1 16,0-1 18-16</inkml:trace>
  <inkml:trace contextRef="#ctx0" brushRef="#br0" timeOffset="283014.0416">6928 10750 148 0,'0'-4'271'0,"0"-1"17"0,0 2-24 16,0 0-71-16,0-2-59 0,0 3-33 15,-2 0-20-15,2-1-7 0,0 2-6 0,0-1-3 16,0 2-10-16,2 0-8 0,-2 0-13 15,0 2-10-15,0-1-5 0,0 2-2 16,0 0-3-16,0 3 7 0,0 0 3 0,0 0 6 16,-2 3 3-16,2-2 3 0,-1 4 2 15,-1 0-4-15,2 0-3 0,-2 0-6 0,2 1-3 16,-1 0-5-16,-1-1-5 0,2 1 2 16,-3-2-3-16,3-1-3 0,0-2-2 15,0 1-2-15,3-3 0 0,-3-1-4 0,3-1 0 16,-1 0 0-16,3-1-5 0,-2-2 0 0,2 0-9 15,0 0-16-15,1-3-22 0,-3 1-27 16,2 1-33-16,-2-1-32 0,0 1-38 0,0 1-63 16,-1-2-61-16,1-1-13 0,0 0 8 15,3 0 22-15</inkml:trace>
  <inkml:trace contextRef="#ctx0" brushRef="#br0" timeOffset="283488.9947">7062 10842 41 0,'5'-3'265'0,"0"0"29"0,-4 1 16 15,2 1-58-15,-3-1-73 0,2 1-37 16,-2 1-25-16,0 0-12 0,0-2-10 0,0 2-12 16,2-2-17-16,-2 2-14 0,0 0-19 15,0 0-14-15,0 0-10 0,1 0-4 0,-1 0-5 16,2 0-1-16,1 2-1 0,0-2 0 16,-1 2 0-16,1-2 0 0,0 0 2 15,3 0 0-15,-1-2 0 0,0 0 0 0,0 2 2 16,-2-1-2-16,3 0-2 0,-1 0 2 15,-2-1 2-15,2 0 0 0,-2-1-2 0,0 2 5 16,0-2-2-16,-1-1-2 0,0 1 1 16,-1-1-2-16,-1 1 2 0,0-1-2 0,0 1 1 15,0-2 0-15,0 0 1 0,-1 4 0 16,-1-3-1-16,0 1 1 0,-1 1-2 0,0-1 0 16,-2 0 0-16,2 1 0 0,-3 1 1 15,1 1 3-15,0 0 4 0,-3 0 5 0,2 1 3 16,-3 1 3-16,1 1 5 0,0 2 2 15,1-2-1-15,-2 4 1 0,4 1-2 16,-1-2 0-16,1 1-4 0,0 1-5 0,0-1-2 16,1 2-3-16,2-1-4 0,1-1-3 15,-1 1-1-15,2-1-1 0,2 1-1 0,-1-2 0 16,5 0 0-16,-1 0 0 0,3-2 0 16,0 2-1-16,0-3-1 0,3 0 2 15,0 0-2-15,0-1-2 0,0-1-1 0,-1 1-8 16,2-2-15-16,-2-2-24 0,-2 2-36 15,3-1-43-15,-2-2-49 0,-4 1-124 0,0 1-54 16,-2-1-13-16,0 1 14 0,-3 1 37 16</inkml:trace>
  <inkml:trace contextRef="#ctx0" brushRef="#br0" timeOffset="287935.9933">5461 11754 131 0,'0'-2'253'0,"-2"1"16"16,2-1-19-16,0 1-89 0,2-1-63 16,-2 0-35-16,0 1-18 0,1 0-6 0,-1 0-6 15,2-1-1-15,1 0-2 0,-2 1-5 16,-1-1-6-16,2 1-5 0,1 0-4 16,-3-1-4-16,3-2 0 0,1 4-6 0,-1-3 0 15,2 2 0-15,1 0-4 0,2-1 2 0,0 0 1 16,1 2 1-16,2 0 1 0,0 0 1 15,-1 2 2-15,-1 0 2 0,1-1 2 0,-2 0 4 16,-2 2 9-16,3 1 2 0,-4 0 4 16,0-1 0-16,1 2-2 0,-2-3-6 15,-1 3-4-15,0-2-3 0,1 4-6 0,-2-5-1 16,-1 3 2-16,-1-1 7 0,-1 2 8 16,-1-2 5-16,-2 4 9 0,1-3 1 0,-2 0 2 15,-3 2-8-15,0-1-8 0,0-2-3 16,-1 1-9-16,1-1-1 0,0-2-2 0,0 2-2 15,3-2-1-15,2-1 0 0,0 1 3 16,0-2-5-16,1 0 3 0,2 0-3 16,0 0 0-16,0-2-3 0,2 2-4 0,1-1 2 15,0-1-2-15,2 2 0 0,1-1-1 16,2 2 5-16,-2-1 0 0,2 2 0 16,-1-1-3-16,0 2 3 0,1 0 0 0,-3 0 0 15,2 2 0-15,-1-3 2 0,0 3-1 16,-1 0-1-16,-2 1 0 0,0-2 0 0,0 0 2 15,1 3 1-15,-1-3-1 0,-2 1 2 0,1-1 1 16,1 2 0-16,-2-1 0 0,-1 0 3 16,-1-2 2-16,-2 2 4 0,1 0 4 15,-1-2 6-15,0 0 4 0,0-1 2 0,-2 0 0 16,-2 0 2-16,0 1-1 0,-1-2-2 16,-2-1-5-16,1 3-4 0,-4-3-6 0,2 2-3 15,0-1-5-15,3-1 2 0,-1 0-2 16,1-1-1-16,0 1-1 0,2-2-1 0,-1 2 0 15,2-3-4-15,2 3-4 0,-2-1 5 16,1-2 0-16,2 1 0 0,1 0 0 16,-1 0 0-16,1 0 0 0,-1-1 0 0,2 2 0 15,-2-1-1-15,2 1-5 0,0-1-8 16,2 1-22-16,-2-3-36 0,2 3-51 0,1 0-56 16,-3 1-131-16,3 1-63 0,1 0-16 15,1 1 16-15,0 0 39 0</inkml:trace>
  <inkml:trace contextRef="#ctx0" brushRef="#br0" timeOffset="288908.0007">5940 11809 192 0,'1'0'268'16,"1"0"18"-16,-1-1-35 0,-1 1-76 0,0 0-53 15,-1 0-29-15,1 0-17 0,-2 1-9 16,-1-1-8-16,-2 3-4 0,2-1-7 0,-3 0-7 16,1 3-5-16,0 0-3 0,2 1-3 15,-3-1-2-15,1 2-4 0,-1 0 2 16,0-1 1-16,1 2 0 0,0-2-2 0,-1 1 1 16,0-1-4-16,-1 1-4 0,2-4-4 15,2 4-4-15,-2-4-4 0,2 2-1 0,0-4-4 16,1 1-1-16,1 0 0 0,-2 0 0 15,3-1 0-15,-2-1-1 0,2 0 0 16,0-1-3-16,0 1-5 0,0-2-16 0,0 0-21 16,-1 2-27-16,1-1-28 0,-2 1-29 15,2 0-38-15,0-1-64 0,0 1-57 0,0 0-13 16,0 0 11-16,0 0 14 0</inkml:trace>
  <inkml:trace contextRef="#ctx0" brushRef="#br0" timeOffset="289210.9801">5824 11830 94 0,'-4'-4'254'0,"0"2"19"0,3 1-19 0,-1 1-63 15,2-2-68-15,-2 2-48 0,4 0-30 16,-2 0-18-16,2 0-11 0,-1 0 0 0,3 2 4 16,0-2 11-16,0 1 13 0,0 1 9 15,2 4 9-15,-1-3 9 0,0 3 5 0,0 0-1 16,-2 0-3-16,0 1-7 0,0 0-5 15,1 1-9-15,0 0-11 0,1 0-9 16,0-1-5-16,-1-1-4 0,1 0-3 0,0 0-2 16,1-2 0-16,0-1-2 0,1 0-1 15,1 0-2-15,-2 0-6 0,0-1 2 0,-1-1-6 16,-2 1-2-16,0-1 0 0,-1-1 0 16,0 0-2-16,-1 0-9 0,-1 0-20 15,0 0-33-15,2-1-47 0,-2 1-69 0,0 0-125 16,0 0-59-16,0 0-19 0,0 0 16 15,0 0 39-15</inkml:trace>
  <inkml:trace contextRef="#ctx0" brushRef="#br0" timeOffset="290231.8015">6226 11744 97 0,'0'-1'264'0,"2"1"16"0,-2 0 9 16,0 0-98-16,0 1-66 0,0-1-30 15,0 2-17-15,-2 0-6 0,0-1-3 16,-1 2-2-16,-2 4-2 0,2-4-7 0,-3 5 3 15,-2 1 0-15,2 0 1 0,-1 0-1 16,-1 2-5-16,2 1-3 0,0-2-11 0,1 1-9 16,0 1-6-16,2 1-6 0,3-1-7 15,-3 1-1-15,3-2-6 0,1 1-1 16,1 0-2-16,1-1-1 0,2-4-2 0,0 2-1 16,3-3-3-16,4-1 0 0,0-3 0 15,3 2-2-15,-2-4 0 0,4-2-1 0,-2-1 1 16,-1 2 0-16,-2-4-2 0,0 2-2 15,-2-1 3-15,-3-2-2 0,-1 1 1 16,-4 1 0-16,0-3 2 0,-2 2-2 0,-2-1 4 16,-1-2-1-16,-2 2 4 0,0 0 0 15,-1 0 0-15,-2 0 1 0,0 2 1 0,2-1-1 16,-1 0-1-16,-2 3-1 0,3-2-1 16,-1 3 1-16,1 0 1 0,-1 0-2 15,0 2 2-15,2 0-2 0,2 0-2 0,0 1-10 16,1 0-30-16,2 0-49 0,0 1-78 15,-2 3-122-15,2-2-65 0,0 1-24 0,4-5 11 16,0 3 40-16</inkml:trace>
  <inkml:trace contextRef="#ctx0" brushRef="#br0" timeOffset="290664.3129">6482 11830 229 0,'6'-4'278'0,"-3"1"18"16,-3 0-44-16,0-1-79 0,0 3-46 15,-3 0-26-15,0 1-21 0,0-2-12 0,-3 4-6 16,3-2-11-16,-1 0-11 0,0 2-6 16,0 0-6-16,1 3 1 0,0-2 1 15,-1 1 0-15,0 2-1 0,1 0-2 0,2 1 0 16,-1 1 3-16,0 0-5 0,1 0 2 15,1 1-3-15,1-2-2 0,1 2-5 0,1-3-5 16,-1 1-4-16,5-1-4 0,-2-1-1 16,2 1-3-16,1-4 4 0,1 3-4 0,4-3 0 15,-2-1 0-15,1 1 0 0,1-2-2 16,-2-2 0-16,0 1 2 0,-1-1-1 0,-2-3-2 16,-1 3 1-16,-2-4 1 0,0 0 1 15,-3-1 1-15,-1-3 0 0,1 2 0 0,-2-1 1 16,-2-2 0-16,1 2 1 0,-1-2-1 15,-3 2-1-15,0 2-1 0,-2-2 0 16,0 6 0-16,1-4 0 0,-2 3-1 0,0 1-1 16,2 0-1-16,-1 2-12 0,4 1-30 15,-2 1-48-15,-1 2-85 0,2 3-118 0,-1 2-62 16,3-2-22-16,2-2 9 0,0 2 41 16</inkml:trace>
  <inkml:trace contextRef="#ctx0" brushRef="#br0" timeOffset="291011.5437">6893 11853 32 0,'-2'0'247'0,"1"0"21"0,-1 1-2 16,1 0-58-16,-1 3-74 0,-1-3-45 0,-2 4-24 16,2-1-10-16,-2 0-2 0,-1 3 6 15,1-3 4-15,0 3 11 0,-4 0 0 0,4-1 2 16,-1 0-6-16,0 0-7 0,0-2-11 16,1 2-11-16,0-2-12 0,3 1-8 15,-1-2-7-15,2 2-7 0,-1-2-5 0,2-1-2 16,0 0-2-16,0 0-1 0,0 1-5 0,0-3-9 15,0 1-11-15,2-1-21 0,-2-1-23 16,-2 1-27-16,2-2-19 0,0 1-20 0,0-3-49 16,0 2-70-16,-2 0-26 0,-1-4-1 15,3 2 10-15</inkml:trace>
  <inkml:trace contextRef="#ctx0" brushRef="#br0" timeOffset="291230.9716">6813 11853 127 0,'1'-5'269'0,"1"1"19"0,-2 1-11 15,1 1-63-15,1 0-59 0,-2 2-29 16,0-1-15-16,0 2-5 0,0-1-5 0,0 2-7 16,-2 0-9-16,1-1-14 0,1 1-10 15,3 3-15-15,-1 1-8 0,2-1-9 0,1 1-8 16,1 0-5-16,2 2-5 0,1-2-1 16,1-1-3-16,1 2-3 0,0-3-2 15,0 3 0-15,-3-4-4 0,3 4 0 0,-3-3-11 16,-2-1-29-16,-1 0-55 0,-3 2-90 15,-4-2-120-15,-1-2-68 0,-2 4-24 0,-1-2 11 16,-2-1 45-16</inkml:trace>
  <inkml:trace contextRef="#ctx0" brushRef="#br0" timeOffset="291846.1232">7193 11775 179 0,'-4'-5'265'16,"2"1"19"-16,1 0-36 0,-1 2-76 15,2 1-56-15,0 1-36 0,0-2-20 0,0 4-5 16,0-1 10-16,0 0 14 0,2 5 19 15,-1 0 14-15,-1 5 5 0,0-1-6 0,0 4-16 16,0 1-22-16,0-2-23 0,0 2-15 16,0-1-9-16,0-1-8 0,0 0-4 15,2-2-5-15,1-1-2 0,-2 1-2 0,1-2-5 16,-1-1 0-16,1-1 2 0,0-1-1 16,-1-1-3-16,1-1-1 0,0-1-5 0,-1 0-17 15,-1-1-34-15,0 1-41 0,0-3-40 16,0 0-46-16,-3 1-87 0,3-1-71 0,-3 0-13 15,3 0 17-15,0 0 27 0</inkml:trace>
  <inkml:trace contextRef="#ctx0" brushRef="#br0" timeOffset="292264.2998">7401 11803 168 0,'-2'-1'294'15,"-1"-1"20"-15,0 2 2 0,-2 2-95 0,0-1-71 16,-1 1-44-16,-2 1-18 0,0 1-10 16,2 0-6-16,-1 3-4 0,-2 0-4 15,4 2-3-15,-1 0-10 0,1 2-5 0,0-3-5 16,2 5-4-16,-1-2-5 0,2 0-6 16,4-1-4-16,-1 1-3 0,2 0-6 0,0-1-1 15,2 1-6-15,0-2 0 0,3 1 0 16,-2-1-4-16,2-1-1 0,0-1-1 0,-2-1 0 15,2 0-3-15,-2-1 3 0,2-3-1 16,-3 0-4-16,3-2 5 0,-1-2-2 0,0 1-2 16,1-3 0-16,0-1-1 0,0-1 0 15,0-1-1-15,-2 2 1 0,-1-2 0 0,-2-2 4 16,-1 1-1-16,1 2 4 0,-3-1-1 16,0 1-1-16,-2-2 5 0,-1 4-4 15,0-1 1-15,-3 1-2 0,-1 1 0 0,-2 1 0 16,1-1 0-16,0 3 0 0,0-1 0 15,0 1 0-15,0 0-3 0,2 0-17 0,-2 0-34 16,0 1-51-16,0 1-90 0,2 2-121 16,1-1-59-16,2 0-19 0,1-2 13 0,2-1 44 15</inkml:trace>
  <inkml:trace contextRef="#ctx0" brushRef="#br0" timeOffset="292733.0153">7679 11833 83 0,'3'0'273'16,"0"2"15"-16,0-2 13 0,-1 2-77 15,-1 2-70-15,1-1-28 0,-2 2 0 16,0 1 8-16,0 4 7 0,0 0-4 0,2 2-13 16,-1 0-25-16,1 0-28 0,1 2-21 15,0-2-17-15,1-1-13 0,0 0-9 0,1 0-3 16,-2-5-2-16,-2 3-4 0,3-2 0 16,-3-1 0-16,1-1 0 0,-2 1 0 0,2-3 0 15,-1-1-2-15,-1-1 0 0,2 0-8 16,-1-1-20-16,1-2-35 0,0 0-56 0,-1-3-61 15,-1 5-134-15,-3-4-67 0,1 0-22 16,2-1 15-16,0 2 41 0</inkml:trace>
  <inkml:trace contextRef="#ctx0" brushRef="#br0" timeOffset="293065.2287">7886 11849 264 0,'3'-1'293'0,"-3"1"16"15,0 1-39-15,-1-1-94 0,-1 2-54 16,-3 1-34-16,0 2-18 0,-1-2-11 0,-3 1-7 16,2-1-5-16,-1 1-10 0,-1 1-7 15,1-1-6-15,3-2-9 0,-3 1 0 0,2 1-4 16,-2-2-5-16,4 1 0 0,-3 2-4 16,2-2 2-16,0 2-1 0,2-3-3 0,-1 1 0 15,2 0 0-15,1 0 0 0,1 0 0 16,0 0-2-16,1-1 2 0,1 0 0 0,2 2 2 15,-2 0 3-15,4-1 6 0,-1 0 5 16,0 0 4-16,0 2 2 0,4-1 3 0,-3 2-3 16,1-2-4-16,-1 3-5 0,1-4-4 15,0 3-4-15,1-3-3 0,-1 1-2 16,-1-2-3-16,3 1-15 0,-1-3-31 0,0 3-47 16,-3-1-115-16,-2 0-95 0,0 0-50 15,3-1-13-15,-1 2 16 0</inkml:trace>
  <inkml:trace contextRef="#ctx0" brushRef="#br0" timeOffset="293523.3904">8264 11916 185 0,'3'0'270'15,"0"0"10"-15,-1 1-32 0,-1-1-93 16,4 0-65-16,0 2-42 0,1-2-19 16,2 0-10-16,1 0-1 0,3 0-2 0,2 0-2 15,-1-2 3-15,1 2-3 0,-2-1-2 16,1-1-3-16,0 0-3 0,-4 2 0 0,1-1-5 15,-4 1 0-15,0-1-1 0,-1 1 0 16,-3 0-7-16,-1 0-10 0,-1 1-12 0,-3-1-17 16,1 3-15-16,-4 0-32 0,0 0-44 15,-4 0-52-15,1 3-37 0,-4-1-11 0,1 1 3 16</inkml:trace>
  <inkml:trace contextRef="#ctx0" brushRef="#br0" timeOffset="293714.5499">8276 11982 105 0,'0'1'238'0,"0"-1"-3"16,0 0-23-16,2 0-41 0,0 2-53 16,-1-2-39-16,1 1-26 0,1 0-13 0,2 1-7 15,1 0 2-15,3-1 4 0,-2 1 0 16,4-2-1-16,0 3-6 0,0-3-5 16,2 0-7-16,1 0-6 0,-1 0-4 0,2 0-5 15,-2-3-4-15,1 3-23 0,-3-2-37 16,-4 2-110-16,-7 0-78 0,0 0-39 0,0 0-20 15,0 0 11-15</inkml:trace>
  <inkml:trace contextRef="#ctx0" brushRef="#br0" timeOffset="299251.458">8800 11841 31 0,'-2'1'229'16,"2"-1"13"-16,-3 2 4 0,3-2-84 16,-3 0-65-16,2 3-38 0,-1-2-19 0,0-1-9 15,1 1-4-15,1-1-5 0,0 0-2 16,-2 2-3-16,2-2-5 0,0 2-3 0,0-1-2 15,0-1-1-15,0 1 1 0,0-1 3 16,0 0-3-16,0 0 2 0,0 0 3 0,0 2 2 16,0-2 6-16,0 0 2 0,0 0 5 15,0 0-1-15,0 0 1 0,0 0-2 0,0 2 1 16,0-2-1-16,-1 1 0 0,-1 3 1 16,0-2 1-16,-1 3 5 0,0 0-3 15,0 2 4-15,-2 1-1 0,-1-1-1 0,3 0-3 16,-2 2 1-16,2 0-3 0,0 0-3 15,-1 0-1-15,1-2 0 0,0 3-2 0,1-2 0 16,-2 0 0-16,2 0-5 0,2-1-5 16,0-2 1-16,-1 0-4 0,1-1-1 0,1-2 2 15,-1 0 4-15,5 0 5 0,-2-2 2 16,2 0 4-16,1 0 1 0,-1-2 1 16,3 0-5-16,3 0-2 0,-3 0-3 0,0 0-3 15,1 1-3-15,-1 0 0 0,-2 1-2 16,1-3-3-16,2 6 0 0,-3-3 1 0,2 1 2 15,-1 2 0-15,-1 0 1 0,3 0-2 16,-1 0 2-16,2 1 0 0,1-2 0 16,-3 1 0-16,2-1 2 0,0-1 3 0,-2 0-2 15,0 1-1-15,0-2 1 0,0 1-1 16,-2-1-3-16,-2-1-2 0,0 1 0 0,-2-2-1 16,1 2-4-16,-1 0 2 0,-1 0-1 15,-1 0 0-15,0 0 2 0,0 0-2 16,0 0 1-16,0 0-5 0,0 0-11 0,0 0-21 15,0-1-31-15,0 1-39 0,0-1-40 16,2 1-44-16,-2 0-101 0,0 0-57 0,0 0-13 16,0 0 18-16,0 0 28 0</inkml:trace>
  <inkml:trace contextRef="#ctx0" brushRef="#br0" timeOffset="299558.9233">8904 11953 143 0,'-3'-5'251'16,"0"3"19"-16,1-3-36 0,-1 2-63 16,1 2-51-16,1-2-28 0,-1-1-19 0,-2 3-10 15,4 0-2-15,-2-1-3 0,2 2-5 16,0 0-4-16,0-1 0 0,2 2 6 0,-2-1 3 16,4 2 9-16,-2 0 5 0,-1 2 7 15,1 0 0-15,-2 2-8 0,3 0-12 16,-3 0-11-16,0 3-7 0,2 0-12 0,-2 0-8 15,0 0-4-15,0 2-7 0,-2 0-2 16,2-2-3-16,0 2-1 0,-3 1-1 0,3-1-1 16,-2-1-1-16,1 1-1 0,-1-2 1 15,1 0-1-15,-2-2-1 0,3-1-6 0,0-1-19 16,0-1-44-16,0-1-59 0,0-1-109 16,0-2-109-16,0 0-55 0,0 0-12 0,4 0 27 15,-1-3 49-15</inkml:trace>
  <inkml:trace contextRef="#ctx0" brushRef="#br0" timeOffset="300864.172">9127 11952 107 0,'0'-4'256'0,"0"2"22"0,0 0-9 15,0-1-79-15,0 2-59 0,0-1-31 0,0 2-17 16,0-1-7-16,0 1-2 0,0 0 3 15,0 0 1-15,-1 1-4 0,-1-1-3 0,2 3-9 16,0 0-7-16,0 1-13 0,0 1-10 16,0 0-2-16,0 1-7 0,0 0-2 0,0 0-1 15,2 1 2-15,-1 1 2 0,-1-1-1 16,0 2-1-16,0 0-1 0,0 0-1 0,-3 0-1 16,3 1-4-16,-1-2-4 0,-1 1-2 15,2-3-2-15,0 2-5 0,0-4-2 16,0 1 0-16,0-1-2 0,0-2-1 0,2-1-1 15,-1 2 1-15,-1-3-2 0,2 0-1 16,-1-1-6-16,1-1-8 0,1-1-12 0,-2 0-13 16,1-2-13-16,-2 2-17 0,1-4-9 15,-2 3-8-15,1-1-7 0,0 1 3 16,-2-2 0-16,-2-1 5 0,2 2 8 0,2-2 4 16,-3 0 8-16,2-1 4 0,-1 1 10 15,0 0 10-15,1 1 13 0,-1-2 15 0,-1 2 22 16,3-1 16-16,-2 1 9 0,1 0 8 15,1 0 0-15,-2 0-3 0,2 1-6 16,0 1-6-16,0-1 0 0,0 2-2 0,0-2 0 16,0 4 1-16,2-2-1 0,-2 2-3 15,1-1-3-15,-1 2-3 0,0 0-4 0,2 0-2 16,1 0-1-16,-1 2 3 0,1-1 0 16,0 2 2-16,2-2 7 0,1 3 7 15,-3-1 5-15,2 0 6 0,-2 1 7 0,2-1 2 16,1 2 2-16,0-1-3 0,-1 2 1 15,0-2 2-15,1 3 0 0,1 0 2 0,-1 0 1 16,0 0-2-16,1 0 2 0,-3 1-3 16,3 0-4-16,-2 0-7 0,1-1-3 0,-2-2-2 15,1 2-7-15,0-2-1 0,-2 0-6 16,1 0 1-16,-1-2-5 0,-2 1-2 0,1-3-1 16,2 2-1-16,-4-3-2 0,0 2-2 15,2-1 0-15,-1-1 0 0,-1 2-2 0,0-2 0 16,0 0 0-16,2 0 1 0,-2 0-1 15,0-2 2-15,2 1-2 0,-1-1 2 16,1-2 0-16,1 0-2 0,0 1 0 0,1-4 0 16,0 3 0-16,-2-3 0 0,4 2 0 15,-3-3-2-15,2 1 0 0,0 0 2 0,-2-2 0 16,3 1 0-16,0-2-2 0,-1 2 2 16,3-3-1-16,-1 2-2 0,-1-2 1 15,3 4 1-15,-2-2 1 0,-1 2-1 0,-1 1 0 16,1-1 0-16,-1 4-1 0,-2-1 1 15,-2 3 0-15,1-1 1 0,-2 2 1 0,0 2 2 16,0-1 0-16,-2 4 1 0,1-1-1 16,-1 2 3-16,1 2 0 0,-1-1 0 0,-1 2 0 15,2 0 1-15,-1 0 1 0,2 2-1 16,0-2-2-16,0 0 2 0,2-1-4 16,-1 2 0-16,2 0-2 0,0-1 0 0,-1 0-2 15,1 0-1-15,0 0 0 0,0 2-5 16,-1-4-26-16,1 0-45 0,2 1-60 0,-5 1-153 15,0-3-82-15,-5 0-38 0,4-4 1 16,-3 1 33-16</inkml:trace>
  <inkml:trace contextRef="#ctx0" brushRef="#br0" timeOffset="301831.2766">9543 11964 57 0,'3'-3'226'0,"0"0"17"15,-1 1-25-15,-2-1-52 0,2 2-48 16,-1-1-33-16,1 0-19 0,-2 1-10 0,0 0-4 16,0 1-7-16,0 0-1 0,0 0-5 15,0 0 0-15,0 0-4 0,0 0-3 0,1 0-4 16,-1 1 3-16,0 0-1 0,2 3 5 16,-2-1 3-16,2 1 7 0,-1 1 7 15,-1 1 0-15,3-2 2 0,-1 4-2 0,-1 1 1 16,2-2-5-16,-1 2-3 0,-2 0-6 15,2 1-3-15,-1 0-5 0,1-2-4 0,-1 3-3 16,-1 0-4-16,0-2-4 0,2 0-6 16,-2-2-1-16,2-1-5 0,-1 0-3 0,1-1-2 15,1-1-2-15,0-1 1 0,3-2-6 16,-3 1-13-16,2-2-26 0,-2-2-28 16,-1 1-35-16,-2 0-32 0,2-1-29 0,-4-1-56 15,0 0-69-15,-4 2-22 0,1-2 5 16,2-2 17-16,0 2 28 0</inkml:trace>
  <inkml:trace contextRef="#ctx0" brushRef="#br0" timeOffset="302463.9951">9565 11973 52 0,'-3'-3'249'0,"2"-2"17"0,-1 4 4 0,0-2-84 16,2 0-72-16,0 0-48 0,0 0-25 16,2-1-21-16,-2 2-8 0,3 0-5 15,0-1-2-15,0 0-5 0,2 2 0 0,0-2 0 16,0-1 0-16,1 3 0 0,0 0 0 0,2-1 0 16,-2-1 0-16,3 2 0 0,-2-1 0 15,1 2 0-15,0-1 0 0,0-1 0 0,1 2 0 16,-1 0 0-16,-3 0-2 0,2 2-1 15,-3-1 1-15,2 2 0 0,-3 2 1 16,-1-1-1-16,-2 1 4 0,0 1-1 0,0-1 1 16,-2 2 0-16,1-1 2 0,-1 1-3 15,-2-1 1-15,2 2 1 0,2-3-2 0,-3 0 1 16,2 1 0-16,-1-1 2 0,0 1 2 16,1-1-2-16,-1-2 2 0,-1 1-1 15,3-2-2-15,-2 1 1 0,-1 1-1 0,1-2 2 16,2-1 3-16,0-1 1 0,-1 1 2 15,-1-1 1-15,2 0-3 0,3 0-2 0,-1 0-2 16,1-1-5-16,2 1-2 0,-2 0 1 16,4 0-1-16,-1 0 0 0,0 1 1 0,-1 1 0 15,1-1 2-15,-1 2-1 0,4 1 1 16,-4 0 1-16,3 0 0 0,-1 3-1 16,-1-4 1-16,0 4-2 0,0-1 1 0,-1-2 2 15,-2 2 0-15,2 0 3 0,-3-1 3 16,-1-1 1-16,1 1 5 0,0-1 3 0,-1 1 3 15,-1-3 1-15,0 2 4 0,-1-1 0 16,-1-2 1-16,2 1 1 0,-2-1 3 0,1 1-1 16,-2-1-2-16,-1 1-3 0,-2-1-4 15,1 1-7-15,0 0-5 0,-4 0-3 0,3 0-2 16,-2-1-2-16,1-1 1 0,0 2-3 16,0-2-2-16,3 0-3 0,0 0-18 0,1-2-29 15,1 1-32-15,2-3-65 0,-3 2-101 16,2 0-53-16,-2-1-10 0,7-1 11 15,-1-1 24-15</inkml:trace>
  <inkml:trace contextRef="#ctx0" brushRef="#br0" timeOffset="302989.8989">9850 12014 131 0,'3'-2'263'0,"0"0"22"15,0 1-10-15,-1 1-87 0,-2 0-58 16,0 0-33-16,0 1-20 0,2 1-11 0,-1 0-7 16,-1 1-6-16,3 1-7 0,-1 1-8 15,2 1-7-15,-1-1-8 0,2-1-5 0,0 3-5 16,-2-3-2-16,2 3-4 0,0-4-1 16,1 2-3-16,-1-2 0 0,-2 0-2 15,0 1-1-15,-1-2 0 0,-1-1 0 0,1 1-1 16,1 0-2-16,0-2 2 0,-1-2-3 15,2 0-9-15,-2 0-12 0,1-1-24 0,-3-2-21 16,2 2-19-16,-1 0-18 0,-1 0-11 16,0 1-3-16,2-2 9 0,-2 1 13 0,2-1 17 15,-1-1 19-15,1 1 17 0,-1-1 28 16,-1-1 20-16,2 1 17 0,0-1 11 0,-1 3 15 16,2-2 5-16,-1-1 1 0,1 1-2 15,0 1-3-15,0 2-1 0,-1 1-1 0,-1 1-2 16,1 0-1-16,-2 0 0 0,0 0 1 15,0 0 5-15,0 1 6 0,0 1 11 16,0 3 11-16,0-1 10 0,-2 2 7 0,1 0 3 16,-2 1-3-16,-2 1-3 0,0 1-10 15,-1 0-9-15,3 2-12 0,-2 0-14 0,0-1-11 16,0 4-10-16,1-2-9 0,-1 0-6 16,2 0-3-16,0 0-2 0,0-1-1 15,1-2-2-15,0 0 0 0,-1-3-2 0,3 1 1 16,-2-2-6-16,2-3-18 0,2 1-29 15,-2 1-49-15,2-4-52 0,-2 0-119 0,0 0-86 16,0 0-30-16,0 0 4 0,1-4 34 16</inkml:trace>
  <inkml:trace contextRef="#ctx0" brushRef="#br0" timeOffset="303281.82">10091 12054 135 0,'2'0'268'15,"1"-2"18"-15,-1 2-10 0,0 0-101 0,1-1-68 16,0 1-41-16,0 0-24 0,2 0-15 16,1-2-7-16,2 2-1 0,0 0-3 0,0 0-4 15,3 0-2-15,-2 2-2 0,1-2-1 16,-1 0-3-16,2 0-2 0,-1 0 0 15,-1 0-1-15,-1 0-1 0,0 1 0 0,-3-1 0 16,0 0 0-16,-1 0-9 0,-1 0-11 16,-1 0-13-16,-2 0-17 0,0 0-19 0,0-1-44 15,0 1-65-15,-5 1-52 0,-1-1-20 16,2 0 1-16,0 0 9 0</inkml:trace>
  <inkml:trace contextRef="#ctx0" brushRef="#br0" timeOffset="303614.8654">10153 12010 169 0,'-1'-5'248'0,"-1"1"5"16,2 1-36-16,-3-1-65 0,2 2-45 16,1 1-30-16,-2-1-12 0,2 0-6 15,0 2 2-15,0-1 8 0,0 1 4 0,0 0 7 16,0 1 7-16,0 1 2 0,0 0-1 15,0 1-8-15,-2 2-4 0,2 1-9 0,0 1-10 16,0 0-14-16,0 2-10 0,-1 0-6 16,1 2-7-16,0 1-3 0,-2-2-5 0,1 4-3 15,-1-2-1-15,0 0-5 0,-1 0 1 16,0 0-4-16,0-3 0 0,1-1-1 0,-1 2 0 16,3-3-1-16,0-1 1 0,2-1-7 15,1 1-20-15,0-3-27 0,3-2-40 0,1 1-42 16,-1-4-46-16,2 2-82 0,-3-1-70 15,-1-1-20-15,1 0 16 0,0-3 27 16</inkml:trace>
  <inkml:trace contextRef="#ctx0" brushRef="#br0" timeOffset="304027.7436">10280 12106 182 0,'5'0'260'0,"-1"-1"13"0,-2-2-36 16,3 3-84-16,-2-2-55 0,3 2-31 15,-1 0-18-15,-2 0-9 0,2 2-5 0,-2-2-8 16,2 1-2-16,-2-1-4 0,3 2 1 16,-3-2-2-16,0 0-1 0,2 0 2 0,0 0 4 15,0 0 0-15,1-2 0 0,0 1-1 16,-1-3-2-16,1 2-2 0,1-1-2 0,-1-2-5 16,2 1 0-16,-2-1-1 0,-1-1-1 15,0 0 1-15,-2 0 0 0,0 0 0 0,-1 0 3 16,-2 1-2-16,0 0 5 0,-2 0 3 15,-1 3 1-15,0-4 1 0,-2 3-3 16,-1 1-1-16,-1 0-4 0,-3 0 0 0,1 1 2 16,0 1 2-16,-2 1 2 0,1 1 5 15,-1 0-1-15,2 3-3 0,-1 1-3 0,4-1-3 16,-2 2-1-16,2 1 0 0,0 1-1 16,2 2 3-16,0-1-2 0,0 1 2 0,3 1-3 15,1-3 0-15,1 1-2 0,3-1-1 16,0-1 0-16,1-1-7 0,4 0 0 15,1-2-3-15,4 1-1 0,0-1-5 0,2-1-1 16,3-1-7-16,-3 2-25 0,3-2-34 16,0 0-42-16,-3-2-41 0,1 0-85 0,-4 2-90 15,1-3-30-15,-4 0 8 0,1-3 28 16,-2 2 31-16</inkml:trace>
  <inkml:trace contextRef="#ctx0" brushRef="#br0" timeOffset="307910.8424">8604 11160 118 0,'3'1'218'0,"0"0"7"0,-1-1-41 16,-1 2-75-16,2-2-40 0,-1 0-25 0,1 0-8 15,0 0-4-15,1-2 3 0,-3 2 0 16,1 0 0-16,1-1 0 0,0 1-6 0,0 0-2 16,2-1-3-16,0 1 1 0,1 0-3 15,-1 1-1-15,4-1-2 0,-3 0 2 16,1 1-4-16,1-1-5 0,0 2 0 0,-1-2-5 16,0 2-1-16,-1-1 0 0,2-1-3 15,1 2-2-15,1-1-1 0,-2-1 0 0,1 2 3 16,-1-1-3-16,0-1 0 0,-3 2 0 15,0-2 1-15,1 0 0 0,-3 0-1 16,-1 0 0-16,-1-2 2 0,1 2-1 0,-2 0-9 16,0 0-12-16,0 0-16 0,0 0-15 15,-2 0-18-15,1 0-30 0,-1 0-38 0,2 0-54 16,-6 0-33-16,0 0-7 0,-1 2 3 16</inkml:trace>
  <inkml:trace contextRef="#ctx0" brushRef="#br0" timeOffset="308188.891">8631 11211 123 0,'-3'1'231'0,"-1"-1"2"0,1 0-37 16,0 0-54-16,3 0-55 0,0 0-38 0,0 0-23 16,0 0-11-16,0 0-8 0,2 0-3 15,-1 0 0-15,1 0-2 0,-1 0 3 0,1 0-1 16,1 2 2-16,-1-2 0 0,1 0 1 15,3 0 0-15,0 1 3 0,1 1-1 16,1-2 0-16,1 0-2 0,1 1 1 0,-1-1-2 16,-1 0 0-16,1 0-2 0,-2 0 0 15,1 0-2-15,-2 1 2 0,2-1-2 0,-2 0-1 16,1 2 1-16,-2 0 1 0,-1-2-15 16,0 0-21-16,-4 0-83 0,0 0-77 15,0 0-40-15,0 0-22 0,-4 1 1 0</inkml:trace>
  <inkml:trace contextRef="#ctx0" brushRef="#br0" timeOffset="318543.0439">14935 9494 18 0,'1'0'245'16,"-1"-1"17"-16,0 0 10 0,2-2-71 0,-1 1-78 15,-1-1-45-15,0 2-23 0,2-2-8 16,-2-1-6-16,2 3-3 0,-2 0-4 0,1-2-6 16,-1 1-7-16,3 1-6 0,-3-1-4 15,4-1-6-15,2 2-1 0,-2-3-1 16,3 2 1-16,-1-1-4 0,2 0 0 0,1-2 2 16,-1 0 1-16,1 0-3 0,0 0 2 15,-5-1 0-15,3 1 0 0,-1-1 0 0,-1 1-1 16,1 0-1-16,-3 1-1 0,2-1 0 15,-2 1 0-15,0 4-1 0,-3-2 0 16,2-1 2-16,0 3 0 0,-1 0-2 0,-1 2 1 16,4-1-2-16,-3 4 2 0,-1-1 1 0,3 2-2 15,-1 2 1-15,2-1 1 0,-1 1 0 16,2-1 0-16,0 2 0 0,0-1 1 0,0 0 1 16,1 0-1-16,-2-2 0 0,1 0-1 15,0 0-1-15,-2-1 0 0,-1 0 1 16,1 0-3-16,0-2 2 0,-1 0 0 0,0 2 1 15,-2-2-2-15,0 0 0 0,0-2-1 16,0 1 1-16,-2-1 2 0,0 1 3 0,-1-2-1 16,0 0 0-16,0 0 2 0,0-2-4 15,-4 1-4-15,4-2-3 0,-3 1-4 0,0-1-2 16,1 0-2-16,0 0-1 0,-2-1 1 16,3-1 0-16,-2 1 4 0,1-1 1 0,0 1 4 15,0-1 1-15,2 1 2 0,-2 1 2 16,2-2 0-16,0 2-1 0,2 0 0 0,-1 1 2 15,1 1 0-15,1 0 0 0,0 1 1 16,0 0 0-16,0 0 0 0,0 0 0 16,0 0-2-16,0 0 0 0,0 1-1 0,0 0 1 15,0 1 0-15,0 1 3 0,0 0 4 16,0 2 8-16,-2 0 4 0,0 0 3 0,2 3 4 16,-3-1 2-16,1 4-5 0,1-1-1 15,-1 4-1-15,1-1-5 0,-1 3-1 16,0-2-1-16,-1 1 4 0,2 2 3 0,-1-2 3 15,-1 1 2-15,2 1 7 0,-1-1-2 16,1 2-1-16,-1-1-6 0,0-1-4 0,-1 0-5 16,1 0-4-16,2 0-4 0,-1-1-2 15,-1 2 1-15,2-2 1 0,-3 1-2 16,1 1 3-16,1-1-1 0,-1-1 0 0,1 2-1 16,-1-4-3-16,-1 2-1 0,0-3 2 0,1 0-3 15,-1-1 0-15,0-1 0 0,1-2 2 16,1 1-1-16,-2-2 0 0,1-1-1 0,0-1 1 15,2-2-1-15,-3 1 0 0,3-3-1 16,0 1-1-16,0 0 0 0,0-1-1 16,-1 0 1-16,1-1 2 0,0 0 0 0,1 0 0 15,-1 0 0-15,0-1 0 0,0 1 0 16,0-1-1-16,0-1 1 0,-1 0-3 0,1 1 2 16,0 0-3-16,-2-2-2 0,2 1-6 15,-2-1-3-15,2 1-5 0,-2 0-4 16,0-2-1-16,0-1-4 0,2 3 1 0,-3-2 1 15,0 1 1-15,1-2 4 0,-1-1 4 16,-2 2 2-16,2-1 6 0,-2 1 2 0,-1-2 1 16,2 1 4-16,0 1 0 0,0-1 2 15,-1-1 1-15,1 1-1 0,1 3 1 16,-1-3 0-16,2 2-2 0,-1 0 1 0,3 2 0 16,0-1-4-16,0 0 1 0,3 2-2 15,3-1 1-15,-1 1 2 0,2 1 0 0,-1-1 0 16,2 0 1-16,4 2 2 0,-2-2 0 15,2 2-2-15,-2-1 2 0,1 1 0 16,2-2 0-16,-4 1 0 0,-1-1 0 0,0 0 0 16,0 0 0-16,-2 2 0 0,-1-2-1 15,0 1 0-15,-2-1-1 0,0 2 1 0,0 1 1 16,-1-2 0-16,-2 0 8 0,-2 4 3 16,-2-2 5-16,-1 3 5 0,0-2 1 0,-3 3 1 15,2-1 0-15,-3-1-3 0,2 2-3 16,-1-1-2-16,3-3-1 0,-1 1-4 15,1 1 0-15,2-2-2 0,0 0-3 0,1-2 1 16,1 0-5-16,-1 1 1 0,1 0-2 16,1 0-2-16,1 0 1 0,1-2-7 0,1 2-9 15,0-1-25-15,0-1-27 0,2 0-61 16,-5 0-110-16,0 0-55 0,5 0-17 0,1-3 5 16,-1 0 23-16</inkml:trace>
  <inkml:trace contextRef="#ctx0" brushRef="#br0" timeOffset="319130.6759">15219 9808 203 0,'0'-3'265'16,"-1"0"15"-16,1 0-42 0,-2 2-88 15,2-1-55-15,0-1-32 0,0 2-17 16,0-1-8-16,0 1-9 0,2-1-5 0,-1 2-6 16,1-1-4-16,1-1-8 0,5 2-5 15,-2-1-1-15,0-1 0 0,3 2-3 0,-3 0 0 16,1 0 2-16,0 0 0 0,-1 2-1 15,-1-1 2-15,0-1-1 0,-1 2 1 16,1-1 1-16,-2 1-1 0,-1 1 2 0,0-2-1 16,-1 2 3-16,-1 0 6 0,2 2 3 15,-4-2 3-15,2 1 7 0,-1 1 4 0,-1-1 3 16,0 2 0-16,-1 0-2 0,-2 0-2 0,-1 1-2 16,2 1-6-16,-3-1-3 0,2 0-3 15,0 0-4-15,-2 1 0 0,2-1-3 16,2 1 1-16,-2-2 0 0,2-2-1 0,0 2-1 15,1-3-1-15,0 2 4 0,1-2-3 16,1-1 0-16,0 2 1 0,0-3-3 0,0 2 3 16,1-1-3-16,1-1 0 0,0 1 1 15,1-2-2-15,0 1 1 0,0 1 0 16,4-2 1-16,0 1 3 0,-2-1-3 0,2 0 3 16,1 0-1-16,-2-1 3 0,3 1-4 15,-1 0 1-15,-1 0-2 0,1 0-3 0,-1 0-1 16,1 0-4-16,-3 0-9 0,1-2-14 15,-2 2-21-15,0 0-23 0,-2 0-22 16,-1 0-25-16,-1 0-47 0,0 0-68 0,0 0-36 16,0 0-7-16,0 0 8 0,3-3 19 15</inkml:trace>
  <inkml:trace contextRef="#ctx0" brushRef="#br0" timeOffset="319799.7791">15404 9847 6 0,'0'-3'237'0,"0"-1"19"0,0 2-3 0,0 1-54 16,2-1-74-16,0 0-47 0,-1 2-35 15,1 0-15-15,2-1-10 0,-1 1-6 0,0 1 0 16,2-1-3-16,0 2 2 0,0-2-4 16,1 2-1-16,-1-1-1 0,1-1 2 15,-1 2 0-15,1-2 1 0,-1 3 3 0,0-3 0 16,2 0-2-16,-2 0-2 0,0 0-1 15,-2-3-1-15,2 3-3 0,-3 0-1 0,1 0 0 16,-3 0 1-16,3-2 1 0,-2 2-3 16,-1 0 0-16,0 0 0 0,-1 0-3 15,-2 0-5-15,3 0-3 0,-2 0-4 0,-1 2-6 16,0-2-4-16,-2 0-3 0,2 3 1 0,-2-3 1 16,0 1 2-16,-1-1 2 0,2 0 5 15,-1 1 7-15,0-1 2 0,0 0 5 16,2 0 4-16,0 0 7 0,-2 2 2 0,4-2 7 15,-2 0 4-15,1 2 4 0,0-2 0 16,-1 1-5-16,1 0 3 0,1 1-3 0,-2 1-1 16,1 1 3-16,-1-1 4 0,0 1 6 15,-2 0 5-15,4 1 5 0,-2-1 6 16,3 1 0-16,-4 0 4 0,3 0-2 0,-1 0-3 16,0 0-6-16,2-3-8 0,0 1-5 15,0 0-5-15,2 0-5 0,0 0-1 0,1-1-4 16,-1 1 3-16,2-2-3 0,1 0 1 15,-1 1 0-15,1 0-1 0,0-1-5 0,0 2-2 16,0-3 1-16,1 3-4 0,-2-1-3 16,1-1 0-16,-1 1 4 0,-1 0-3 15,2 3 2-15,-4-2 0 0,2 0 4 0,2 2-2 16,-4-3 0-16,1 3 1 0,-1-2 1 16,-1 2 0-16,0-2 1 0,0 1-1 15,-1 1 0-15,-1-2-3 0,1 2 0 0,-2 0-4 16,1-2 1-16,-1 0 2 0,2-1-3 15,-4 2 0-15,2-3 2 0,-1 3 0 0,-1-3-1 16,1 0-1-16,-1-1 0 0,2 2 0 16,-2-2-2-16,2-2 1 0,1 2-3 0,1-1-9 15,-2 0-20-15,-1-1-37 0,3-1-41 16,-1 2-81-16,2 1-103 0,-1-3-50 16,1 3-7-16,1-3 21 0,2-1 32 0</inkml:trace>
  <inkml:trace contextRef="#ctx0" brushRef="#br0" timeOffset="320403.7604">15602 9892 35 0,'1'0'259'0,"2"-2"17"0,-1 1 8 15,0 1-67-15,-1 0-85 0,2-2-47 0,-1 2-29 16,0 0-16-16,1-1-9 0,0 1-6 15,2 0-8-15,2 1-7 0,-2-1-3 0,2 2-4 16,-1-1 0-16,2 1-1 0,-2 0-1 16,1-1 0-16,-3-1-2 0,1 2 1 0,0-2 0 15,1 0 1-15,-3 0-1 0,0 0 0 16,-3 0 0-16,2 0-7 0,-2-2-8 0,-2 2-12 16,2 0-13-16,-3 0-11 0,1 0-12 15,-1 0-9-15,-3 0-3 0,2 2-4 0,-3-1 4 16,2-1 5-16,0 2 12 0,-4-1 11 15,5-1 12-15,-3 2 19 0,1 0 16 0,1-2 16 16,-3 1 14-16,4 0 12 0,-3-1 12 16,4 1 3-16,-2 1 0 0,0 0-6 15,-1-1-7-15,3 2-9 0,-2-1-6 0,2 1-7 16,-2 0-2-16,2-1-3 0,1 2 1 16,1 0 3-16,-1-2 0 0,1 1 3 0,1 0 0 15,0-1 1-15,0 2-1 0,1-3 2 16,-1 1-2-16,3 1 0 0,-1 0 2 15,1 0-1-15,0-2-1 0,-1 2-1 0,5 0 0 16,-3-1-4-16,2 1-5 0,1 1 1 16,1-1-6-16,0 2-2 0,2-2-3 0,-2 3-1 15,1-2-3-15,-3 0 0 0,1 1 1 16,0 1-1-16,-4-1 1 0,0 1 0 16,1-1 2-16,-6-1 3 0,0 1 1 0,-2 0 6 15,-1 1 3-15,-2 1-1 0,0-4 2 16,0 4-2-16,-1-3-2 0,2 1-4 0,-2-3-3 15,0 2 2-15,2-3-1 0,-1 2-1 16,1-3-1-16,0 0 2 0,1 0-4 16,2 0-5-16,3-1-19 0,-2-1-32 0,1-1-51 15,1 3-127-15,0 0-68 0,-7 2-31 16,6-6-5-16,-2 3 27 0</inkml:trace>
  <inkml:trace contextRef="#ctx0" brushRef="#br0" timeOffset="323701.4247">5543 11520 182 0,'1'1'235'0,"1"1"8"0,-2-1-56 16,2 1-76-16,-1-2-48 0,-1 4-23 15,2-2-14-15,-2-2-4 0,2 1 0 0,-1-1 1 16,-1 2 2-16,2-1 9 0,-2 0 5 16,1-1 5-16,-1 2 7 0,0 0 4 0,0-2 2 15,0 3-2-15,0 1-2 0,-1 1-7 16,1-1-6-16,-2 1-7 0,2-1-11 0,0 1-6 15,0 0-6-15,0 2-2 0,0-3-4 16,2 2 0-16,-2-1-1 0,1-2-1 16,-1 0 0-16,0 0-2 0,0-1 0 0,0-1-2 15,0-1 2-15,3 0-2 0,-3 0 2 16,0 0 2-16,0-1-2 0,0-3 0 0,0 1 2 16,2 0-1-16,-1-2-1 0,-1 3 1 15,2-3-1-15,-2 1 1 0,0-3-1 16,0 4 0-16,1-1 0 0,1 0-1 0,-2 1 1 15,2-2-1-15,-1 1 1 0,-1 0-1 16,2-1 1-16,1 3-2 0,-1-1 2 0,1 0 0 16,0 0-2-16,2 0 2 0,-1 2-2 15,1-2 4-15,0 1-2 0,1 1 2 0,-1 1-2 16,0-2 0-16,2 1 0 0,0 1-2 16,-1 0 0-16,-1 0 2 0,-2 1 4 0,3 1 0 15,-3 1 0-15,1 1 5 0,-3-1 3 16,1 1-3-16,1 1 2 0,0 0-2 0,-3-1 1 15,2 0-4-15,0 1-2 0,-1-1 1 16,-1 0-2-16,2-1 1 0,-2-1-3 16,0 1 1-16,1 1 3 0,1-2-3 0,-2-1 1 15,0 0-1-15,0-1-1 0,0 2-1 16,0-1 2-16,0-1-1 0,0 0 3 0,0 0-1 16,0 0 0-16,-2-1 1 0,1 1-1 15,1-2-1-15,0 2-2 0,0 0 0 16,0-1-2-16,0 0-1 0,0-1 2 0,0-2-1 15,0 3 1-15,0-2 0 0,3 0 1 16,-1 0 0-16,2-1-1 0,1 1-2 0,-2-1 3 16,2 2-1-16,1-2 1 0,-3-1-1 15,2 3 0-15,1-1 0 0,1 0 1 16,-3 2 0-16,1-1 0 0,0 1 0 0,1-1-1 16,-3 2 1-16,2 0-3 0,-2 0 3 15,-1 0 2-15,1 0-1 0,0 2 1 0,-1-1 0 16,1 1 5-16,-1-1 2 0,-1 0 3 15,2 3 7-15,-1-3 3 0,-1 1 5 0,-1 3 0 16,0-1-1-16,0-2-1 0,0 2-4 16,0-1-3-16,0 1-4 0,0-1-2 15,0 1-6-15,0-1 0 0,0 3-1 0,0-4-4 16,0 3-2-16,2-2-6 0,-1-1-15 16,1 2-30-16,0-3-36 0,1 1-36 0,-2-1-85 15,1 2-95-15,-2-3-40 0,3 2 0 16,-3-2 22-16,2-2 29 0</inkml:trace>
  <inkml:trace contextRef="#ctx0" brushRef="#br0" timeOffset="323946.9995">5859 11542 245 0,'0'-1'282'0,"0"1"16"0,0 0-39 16,0 0-86-16,0 0-46 0,0 0-20 15,0 0-7-15,0 1-2 0,0 1 0 16,0-2-10-16,0 4-10 0,0-3-16 0,-1 3-15 16,-1-2-9-16,2 2-9 0,-2-1-7 15,2 0-7-15,-1 0-6 0,1 0-3 0,0-1-6 16,0 1 0-16,1 1-7 0,-1-2-16 0,0 0-29 16,0-2-45-16,0 2-55 0,0-2-123 15,0 0-69-15,-3 1-24 0,3-1 7 16,0 0 33-16</inkml:trace>
  <inkml:trace contextRef="#ctx0" brushRef="#br0" timeOffset="324151.7217">5884 11478 100 0,'-3'-2'294'0,"2"-1"20"16,-1 2 14-16,0-1-74 0,2 2-88 15,0-1-50-15,0-1-31 0,0 2-16 0,0 0-15 16,0-1-15-16,0 1-12 0,0 0-17 16,0 1-16-16,2-1-32 0,0 3-44 0,-1-1-94 15,-1 2-95-15,0 0-51 0,0 1-21 16,0-2 16-16</inkml:trace>
  <inkml:trace contextRef="#ctx0" brushRef="#br0" timeOffset="324657.6454">5916 11559 68 0,'2'1'236'0,"-1"1"18"0,1 0-14 16,-2-1-71-16,0 0-57 0,0-1-33 0,0 2-18 15,1-1-6-15,-1 1-2 0,2-1 2 16,-2 0-1-16,2-1 1 0,-2 2-1 0,1-1 0 15,-1-1 1-15,3 2-1 0,-3 0 3 16,2 0-3-16,-2 0 0 0,1 0-2 16,-1-1-7-16,0 3-1 0,0-2-8 0,2 1-2 15,-1 0-7-15,-1 0-3 0,0 2-3 16,-1-2-8-16,1-2-3 0,0 2-2 0,0-1-3 16,0 1-1-16,1-2-4 0,-1-1 2 15,0 2-1-15,0-1-1 0,0-1 0 0,2 0 1 16,-2 0-1-16,0 0-2 0,0 0 0 15,0 0-1-15,0-3 1 0,0 3 2 16,0-3-1-16,2 0 1 0,-1 0-1 0,1 1 0 16,-1-3-1-16,3 0 0 0,-1 0 1 15,2 2 0-15,-1-4 1 0,1 3 0 16,-2-3 0-16,2 5-1 0,0-3 1 0,-2 4 0 16,0 0 0-16,-1-1 0 0,-1 2 0 15,1 0 1-15,1 0 0 0,-2 2-1 0,-1-1 0 16,2 0 0-16,-2 2-1 0,1 0 0 15,1 0 1-15,-2 2 2 0,2-1-1 16,-1 1 1-16,1-1 0 0,0 1 0 0,-1-1-4 16,2 3-6-16,-1-5-21 0,1 3-45 15,-1-4-59-15,-1 5-143 0,-2-1-74 0,-1 2-33 16,-3-4-2-16,2 3 35 0</inkml:trace>
  <inkml:trace contextRef="#ctx0" brushRef="#br0" timeOffset="336899.4896">8784 12416 15 0,'-1'-1'203'15,"-1"0"13"-15,2-1-23 0,-2-1-63 16,2 2-56-16,-1-1-33 0,1 1-20 0,-2 1-9 15,2-2-1-15,2 1-5 0,-1-3 0 16,-1 2 4-16,2 0 4 0,-2-1 1 0,2 0 6 16,-1 0 1-16,-1-2 2 0,0 3 0 15,0-3 2-15,0 2 3 0,-1-1-2 0,-1-1 0 16,2 1 2-16,-2-1-3 0,1 1 2 16,-1 0-3-16,1 0 0 0,-1 1-6 0,2 0-2 15,-2 1-3-15,2-2-5 0,-1 3-5 16,1-3-4-16,-2 3 0 0,2-2 0 0,0 1-2 15,-1 1 4-15,1-3 1 0,-2 4 2 16,2-3-2-16,0-1 2 0,-2 0 0 16,2 1-1-16,-4-3 0 0,2-1 4 0,1-2 6 15,-1-2 2-15,1 1 6 0,-1-4 3 16,0 1-1-16,2-1-3 0,-3 2-2 0,3 0-4 16,-1 2-6-16,-1-1-1 0,2 1-4 15,-2 0 0-15,1 2 0 0,-1 0 0 0,0-1-1 16,1 3 0-16,-1 0 0 0,2-1-1 15,-1 0 1-15,-2 2-1 0,1-1 1 16,1-1 0-16,-1 2-2 0,2-1 0 0,0-1-1 16,-1 0 1-16,2 1 1 0,-1-2-2 15,2 0 0-15,-1-3 0 0,1 1 0 16,1-3 0-16,-2 0 0 0,1 0 0 0,-1-1 2 16,1 1 2-16,0-1 4 0,-1 2-1 15,-1 1 1-15,2-2-2 0,-2 3 1 0,2-1-1 16,-2 2-4-16,0-2-2 0,0 4 1 15,0-2-1-15,0 0 0 0,0 2 0 0,0-2-1 16,0 0 1-16,0-2 0 0,1 2-2 16,-1 0 1-16,3 0 1 0,-3-1 0 15,4 1 1-15,-1-2-1 0,0 0 1 0,1 1-1 16,1 1 0-16,0-1 0 0,1 0 0 0,-1 3-1 16,0 0 0-16,1 1 0 0,-3 0-1 15,2 0 2-15,-2 3-2 0,0-2 1 16,-1 4 0-16,1-1-1 0,-1-1 2 0,1 2-1 15,-1-1 1-15,-1 1-1 0,4-1 0 16,-2 1 1-16,0 1-2 0,3-2-1 0,-1 0 1 16,-1 1 0-16,3 0 1 0,-1-1 1 15,-1-1 0-15,2 2 1 0,-1-1 1 16,3 1-2-16,-1-1 1 0,2 1-1 0,-2-3 0 16,1 3-1-16,-1 0 1 0,0 0 1 15,3-1-1-15,0 0 1 0,0 1-1 0,2-1 2 16,-2 2-2-16,0-3 0 0,3 2 0 15,-2 1 0-15,1-2-2 0,0 0 2 0,3 1-1 16,-2 0 1-16,0-2 0 0,2 1 0 16,3-1-1-16,-3 2 1 0,3 0 0 15,-1-3 0-15,0 2-2 0,3 1 2 0,-2-1 1 16,0 0 0-16,1 0-1 0,-2 1 1 16,1-1 0-16,-2 2 2 0,1-1-3 0,-1 0 0 15,0 1 0-15,1-2 0 0,-2 2-1 16,1 0-2-16,-1-2 1 0,1 2 2 15,-1-1 0-15,1 1 0 0,-1 0-1 0,0 0 1 16,0 0 1-16,3 0-1 0,0-2 0 16,0 2-1-16,1-2 1 0,-2 2 1 0,-1 0-2 15,3 0 0-15,-2 0 0 0,1 0 1 0,1 0-2 16,1 2 1-16,0 0 1 0,1-2 0 16,-1 3 0-16,2-1 0 0,1-1-2 15,-1 0 2-15,1 2-2 0,0 0 2 0,1 0 0 16,2-2 0-16,-2 3 0 0,1-1 0 15,2-2 0-15,-1 2 0 0,2 2 0 0,-1-3 0 16,0 2 0-16,-1 0-1 0,0-1 1 16,1 2-2-16,1-3 2 0,-3 3 3 15,0-2-1-15,1 3 0 0,-2-2-2 0,-1 3 5 16,-3-1-2-16,1-1 1 0,-2 3-2 16,-2 0 3-16,-1 1 0 0,-2-2-1 0,0 2-3 15,0 0 3-15,0-2-3 0,-2 3 2 16,3-2-1-16,-2 2 1 0,3-1-3 15,-1 0 0-15,2 0 0 0,0-2 0 0,0 4 0 16,2-2-1-16,-2 0 1 0,-1 0 0 16,2-2 1-16,-3 4 5 0,1-2 3 0,-4 0 4 15,0-1 0-15,-1 2 0 0,-2-2 4 16,-2 3-4-16,1 0-5 0,-1-1-2 0,0 1 1 16,0 1 0-16,-2 0-5 0,-1-2 1 15,1 2-3-15,-2-3 2 0,-1 2-1 0,0 0 4 16,-1 0 1-16,-1 1 2 0,2 1 3 15,-1 0 1-15,-2-1 0 0,1 0-2 0,-1 0-1 16,0 0-3-16,-1 0 2 0,-1-2 1 16,-1 0 1-16,0 3 4 0,0-1 1 15,-4-2 1-15,3 3-1 0,-3-2-5 0,1 0-1 16,-2-1-4-16,3-1-2 0,-3-2 0 16,2 1-1-16,0-1 1 0,0-4-2 15,-1 4 0-15,1-3 2 0,-1 1 0 0,-3-1 2 16,2 1-1-16,-2-2 3 0,-1 1 0 15,1 0 2-15,-1 1 1 0,-1 0 2 0,-1 1-4 16,-1-2 1-16,1 2 0 0,-1 2-2 16,0-3-2-16,1 2 0 0,-3-2 0 15,3 0-2-15,-2 0-1 0,2 0 0 0,-1-1-2 16,0 0 0-16,1-1 2 0,-1 0-2 16,-2-1 0-16,2 1 0 0,-3-2 2 0,-1 2-2 15,-1 1 0-15,-2-3 4 0,-2 1 1 16,-1 2-2-16,-1-3 0 0,-2 2 2 0,3-1-3 15,-3 1 0-15,0 0-3 0,-1-1 0 16,1 2-1-16,0-1 2 0,2-2 0 16,-2 1-2-16,3-1 2 0,-1 2-1 0,-2-1-1 15,0-1 2-15,2 0 0 0,1 1 2 16,2 0-2-16,-2-1 1 0,2 1 1 0,3-1 2 16,-3-1 0-16,0 0-4 0,1 0 2 15,-1 0-2-15,0 0 2 0,-3 0-1 0,4 0 1 16,-2 0 0-16,-1-1-1 0,0-1 0 15,3 1 0-15,-2 1 0 0,1-2-1 0,1 0 0 16,1 1 1-16,-1 1-1 0,2-1 0 16,0 1 0-16,0-2 2 0,2 2-2 15,-2 0 0-15,1 0 2 0,1 0 0 0,-2 0-2 16,3 0-1-16,-1 0 0 0,-1 0-1 16,1 0-1-16,0 0 0 0,-1 0 1 0,1 0 1 15,0 0 1-15,-1 0-1 0,2 0 2 16,-1 0 0-16,1 0 0 0,2 0 0 0,0 0 0 15,-2 0 1-15,3 0-2 0,2 0 0 16,-3 0 0-16,1 2 0 0,2-2 0 16,-1 0-2-16,0 1 0 0,0-1 1 0,2 0 0 15,2 1-1-15,1-1 1 0,0 0-1 16,2 0 2-16,1 0 0 0,0 0 0 0,0 0 0 16,-1 0 0-16,1 0 3 0,0 0-1 15,-1 0-2-15,2 0 0 0,-2 0 3 0,2 0-3 16,-3 0 0-16,3 0 0 0,-2 0 0 15,0 0-1-15,-3 0-1 0,2 0 2 16,-5 0 0-16,3 2 0 0,-3 0 0 0,-1-2 0 16,0 3 2-16,0-2 1 0,2-1-2 0,-1 2-2 15,0-1 1-15,0-1 1 0,3 2 0 16,0-2-1-16,-1 1 2 0,1-1 1 16,1 0-2-16,-2 0-1 0,1 0 2 0,0 0-1 15,2 0-2-15,-2 0 1 0,3-1 0 16,1 1 0-16,0 0-2 0,0-2 2 0,2 2 0 15,-1 0-1-15,1 0-1 0,1 0-1 16,1 0-2-16,0 2-2 0,0-1-15 16,1-1-23-16,1 3-34 0,-1-3-43 0,-1 0-120 15,0 0-87-15,0 0-30 0,-1-1-1 16,1 1 22-16</inkml:trace>
  <inkml:trace contextRef="#ctx0" brushRef="#br0" timeOffset="340297.1971">14743 11148 127 0,'2'0'252'0,"-2"-2"16"0,0 2-21 15,0-2-87-15,0 2-56 0,-2 0-36 0,2-1-20 16,0 1-12-16,-2 0-4 0,2 0-3 16,0 0-1-16,0 0 2 0,0 0 1 0,0 0 3 15,0 0-2-15,0 0-1 0,0 0-2 16,0 0-5-16,0 0-6 0,0 0-8 16,0 0-2-16,0 0-3 0,0 0-5 0,2 1 0 15,1-1 0-15,-1 0 0 0,1 2 0 16,0-2 0-16,2 2 1 0,0-2 1 0,3 0 1 15,0 1-2-15,0-1-1 0,1 0 0 16,0 0 0-16,1 0 0 0,-2 0-1 0,3 2 1 16,-2-2 0-16,1 1 0 0,4-1 1 15,1 0-1-15,0 0 0 0,0 0 0 0,2 0 2 16,0 0-2-16,2 0-2 0,0 0 2 16,0 0 0-16,0 0 0 0,0-1 0 0,2-1-1 15,-3 1-3-15,2 1 2 0,0-2 2 16,1 0-2-16,-4 2 2 0,4-1-1 15,1 1 1-15,-1-1 0 0,0 1-2 0,3-1 4 16,0 1-1-16,0-2 2 0,1 2 2 16,2 0 0-16,0-2 0 0,-1 2 1 0,1 0-4 15,2 0-1-15,-2 0 1 0,1 0-2 16,-1 0 1-16,3 0-1 0,0 0 0 0,0 0 0 16,-1 0 0-16,1 0 0 0,-2 2-1 15,-1-2 1-15,1 0-2 0,-1 0 2 16,-1 0 2-16,-1 0-4 0,0 0 2 0,1-2-1 15,-3 2 1-15,1 0 0 0,-2 0-2 16,3 0 2-16,-3-1 0 0,1-1-2 16,2 1 1-16,-3-1 1 0,0 1 0 0,-1-1 1 15,-1 0 1-15,-1 1-2 0,-3-1 0 16,1 2 0-16,-2-2-2 0,-1 0 2 0,-1 1 0 16,-2-1 0-16,-2 2 0 0,1 0 0 15,-4 0 0-15,3 0-1 0,-4-1 1 16,0 1 0-16,-2 0 0 0,2 0 0 0,-3 0 0 15,-1 0 1-15,2 0 1 0,-3 0-2 16,2 0 0-16,-2 0 0 0,0 0 0 0,0 0-2 16,0 0 1-16,0 0 1 0,-2 0-3 15,2 0-10-15,0 0-16 0,-3 0-22 0,0 0-27 16,0 0-74-16,-4 1-92 0,-1-1-38 16,-2 0-11-16,3-1 7 0</inkml:trace>
  <inkml:trace contextRef="#ctx0" brushRef="#br0" timeOffset="342414.5154">16179 11056 131 0,'2'0'217'0,"-1"0"0"16,4-1-42-16,-5 1-62 0,1 0-39 0,-1 0-20 16,0 0-7-16,0 0-4 0,0 0 1 15,0-2-1-15,0 2 0 0,0 0-5 16,-1-1-3-16,1 1-5 0,0 0-4 0,0-2-4 15,0 2-2-15,-2-2 0 0,-1 2-2 16,3 0-1-16,3 0-2 0,-1 0-1 0,-2 0-6 16,0 0 2-16,0 0-2 0,0 0 1 15,0 0 2-15,0 0 4 0,0 0 2 16,0 0 3-16,0 0 1 0,0 0 2 0,0 0-3 16,0 0 0-16,0 0 0 0,0 0-3 15,0 0-3-15,1 2-2 0,-1 0-4 0,2-2 1 16,-1 1-2-16,1 1 0 0,1-2 0 15,-3 1 3-15,3 1 1 0,-1-2 1 0,0 4 3 16,1-2 4-16,-1-2-4 0,-1 3 1 16,2-2-2-16,2 0-1 0,-2 3-4 0,0-1-2 15,2 0-3-15,-2-1-2 0,4 0-1 16,-3 1 0-16,1 0 1 0,-1-1-4 0,1 1 2 16,0-1 2-16,0 0-2 0,0 1 0 15,2-1 0-15,-2 0 0 0,0 0 1 16,-2-1-1-16,2 1 0 0,0 0 0 0,-2 0 0 15,1-1 3-15,0 0-3 0,0-1-2 16,0 2 1-16,-1-1 1 0,2 1 0 0,-1 0-1 16,4-2 1-16,-3 2 0 0,0-2 1 15,-1 1-1-15,1-1 1 0,0 2 1 16,-2-2-2-16,2 2 1 0,-4-2-1 0,1 0 0 16,-2 0 4-16,1 0 3 0,-1 0 5 15,0 0 4-15,0 0 3 0,-1 0 2 0,-1 0 0 16,2 0-1-16,-1 0-4 0,1 0-1 15,-5-2-3-15,5 2-2 0,-3 0-1 0,0 0-1 16,0 0-2-16,-1 0 3 0,1 0-2 16,-2 0-1-16,2 0 4 0,-3 0-2 15,1 0-1-15,2 0-1 0,-2 0 1 0,1 0 0 16,0 0-2-16,0 0 1 0,-2 0-2 16,1 0 0-16,0 0-3 0,0 0 2 0,0 0-2 15,0 0 0-15,2 0 0 0,-3 0 2 16,2 2-1-16,-1-1-2 0,2-1 1 15,-2 2 0-15,1-1 0 0,1-1 0 0,-1 2 1 16,1-1-1-16,0 1 1 0,-1 1-2 16,3-2 0-16,-1-1 0 0,1 1 0 0,-3 3 0 15,3-3 0-15,-3 1 1 0,3-1 3 16,-1 1 2-16,-2-1 0 0,2 2 3 0,-1-1-1 16,2-1 0-16,-3 0-2 0,3 3 1 15,-1-4-3-15,0 1-1 0,2 1-1 0,-1-1 1 16,-1-1-1-16,2 2-2 0,-3-1 0 15,3-1 0-15,0 2 0 0,0-1 0 16,-2-1 0-16,2 0 0 0,0 2-1 0,0-2-1 16,2 1-2-16,-2 0-3 0,3 3-17 15,-3-3-39-15,3 1-54 0,-4 2-128 0,-2-1-95 16,-2-1-44-16,2-4-12 0,-2-1 24 16</inkml:trace>
  <inkml:trace contextRef="#ctx0" brushRef="#br0" timeOffset="344597.3966">17766 11023 78 0,'0'2'267'0,"0"-2"18"0,-1-2 13 15,-1 2-93-15,2-3-73 0,-2 3-40 16,2-3-30-16,-1 2-14 0,-1-1-3 15,1 0-5-15,1 1-3 0,0 0-5 0,-3-1-2 16,1-1-2-16,2 0-6 0,0 0 0 16,-1 0-3-16,-1-1-1 0,2-1-4 0,-1 1-4 15,1-3-1-15,-2 2-2 0,2-1-1 16,0-2-2-16,0-1-1 0,2 2-3 16,-1-3 2-16,1 0-4 0,1 1 2 0,1-1 0 15,-1-1 0-15,1 2-1 0,0 0 0 16,-2 2 1-16,1-1 0 0,2 2 0 0,-2 2 1 15,2 0-2-15,-2 2-1 0,0-3 2 16,0 2-1-16,1 3-1 0,0-1 2 0,1 1 0 16,-2 1 0-16,3-1 0 0,-3 3-2 15,2 1 2-15,-1-1 0 0,0 1-3 0,0 0 2 16,0 1 0-16,-2-2-2 0,2 3 3 16,0-3 0-16,-3 1 0 0,2-1 0 0,-3 1 0 15,2 1 2-15,0-2-2 0,-2 2 1 16,0-1-1-16,0 1 1 0,0-1 0 15,-2 1 2-15,0-2-1 0,1 2 0 0,-1-1 0 16,1-1-1-16,-3 2 1 0,-2-1-2 16,2 0 0-16,-3-1 5 0,-1 2-2 0,-1-3 5 15,1 2 1-15,-2-2 1 0,1 0 3 16,-2-1-1-16,1 1-1 0,1-2-4 16,-4 0 2-16,2-2-1 0,0 2-3 0,2-1 0 15,1-1-4-15,-5 1 3 0,5 0-3 16,0-1 0-16,3 2 0 0,-1-2 4 0,0 1-4 15,1 1 3-15,4 0-2 0,-3 0-1 16,3-1 1-16,-1 1-2 0,2-1 1 0,-1 1 1 16,1 0-2-16,-4-2-2 0,3 2 2 15,-1-2-1-15,0 2 1 0,-2 0 0 0,-1 0 0 16,1 0 0-16,0 0 1 0,0 2 3 16,-1 0-1-16,1-1 3 0,1 0 0 15,-3 4 2-15,3-3-1 0,2 1 3 0,-3 3 3 16,1-1 2-16,0 0 3 0,0-1 5 15,-1 2 1-15,1-1-2 0,-3 0 2 0,3 2-3 16,-2-3-4-16,0 2-3 0,2-1-1 16,-2-1-4-16,2 1-1 0,-3-2-3 0,2-1 0 15,-1 2-2-15,-2-3-1 0,2 1-1 16,-1-1-4-16,-2 2 3 0,2-1-1 16,0-1-6-16,-1-1-7 0,4 2-19 0,-3-2-32 15,4 0-40-15,-1-2-43 0,2 1-83 16,-1-2-89-16,0 0-31 0,4 0 4 0,1-3 28 15</inkml:trace>
  <inkml:trace contextRef="#ctx0" brushRef="#br0" timeOffset="344798.5947">17746 10737 209 0,'3'-7'317'0,"-3"3"18"0,0 0 13 16,0 1-127-16,0 0-84 0,0 1-53 0,0 0-26 16,0 2-17-16,2 0-14 0,-1 0-8 15,1 2-14-15,1 1-22 0,-2 0-34 0,2 2-33 16,-3-2-81-16,0 3-97 0,-3-2-50 16,-1-1-9-16,2 0 12 0</inkml:trace>
  <inkml:trace contextRef="#ctx0" brushRef="#br0" timeOffset="345097.6264">17546 10783 255 0,'-3'2'282'16,"2"0"13"-16,-4 0-49 0,1 1-88 0,0 2-54 15,1-1-30-15,0 0-11 0,0 3-7 16,1 0-4-16,0-1 0 0,1 2-6 0,1 0-5 16,0-1-8-16,0 0-6 0,1 0-4 15,-1 1-6-15,0 0-4 0,2-1-6 16,-2 1-4-16,0-2 0 0,0 0-3 0,0 0-3 16,-2-2 1-16,2 0-6 0,-3 1-11 15,2 0-22-15,-1-3-25 0,-4 2-21 0,4-2-31 16,-2-2-57-16,-3 0-79 0,2 0-30 15,-1 0-1-15,-2-1 8 0</inkml:trace>
  <inkml:trace contextRef="#ctx0" brushRef="#br0" timeOffset="345781.6165">17448 10896 175 0,'0'-2'275'15,"0"1"17"-15,0-1-23 0,-2 1-83 16,0-1-57-16,2 1-36 0,0 1-21 0,0 0-7 15,0 0-3-15,-2 0-5 0,2 1-6 16,-3 1-6-16,2-1-6 0,-3 2-12 0,1 0-9 16,2 0-6-16,-3 2-4 0,3-4 0 15,-1 4-1-15,0-2-2 0,1 0-1 16,-2-1 0-16,0 2-1 0,0-3 1 0,1 1-2 16,-1 1-1-16,-2-2 3 0,4 0-3 15,-6 1-1-15,4 0 0 0,-3-1 0 0,0-1 1 16,-1 0-1-16,2 0 0 0,0-1 0 15,1 1-1-15,-4-2 1 0,5 0 0 0,-2 1 0 16,2 0 0-16,0-2 1 0,1 1-1 16,0 1 0-16,2-3-1 0,0 2-2 15,2-1 1-15,0-3 1 0,-1 4 1 0,2-1 0 16,-1-1 0-16,1 1 0 0,1 0 0 16,-3 0-2-16,-1 1 2 0,2 1 0 0,-2-1-2 15,1 2 0-15,-1 0 2 0,0 0 2 16,-1 0-2-16,1 2 0 0,-2-1 0 0,2 1 2 15,-1-1-2-15,-1 2 0 0,0-1 0 16,1 1 0-16,-1 0 2 0,0-2-1 0,-1 2 1 16,3-1 1-16,-3 2-2 0,1-2 2 15,-1 1-1-15,0-1-1 0,-1 2-1 16,0-3 0-16,1 4 3 0,-2-3-1 0,1 0-1 16,-3 1 3-16,1 0-2 0,1-1 0 15,-1-1 0-15,1 3 1 0,0-3-3 0,1 0 2 16,-6-1-2-16,2 1 0 0,-3-1 0 15,0 2 0-15,0-2 2 0,-2 0-2 0,-2 0 2 16,-1-2 1-16,-2 2-1 0,1-1 0 16,1 1 0-16,-1-2 0 0,1 0 0 15,0 0 0-15,2 1-1 0,0-1 2 0,4 0 0 16,2 0-1-16,2 0 3 0,0 0-1 16,3 0 2-16,1-1 0 0,1 1 5 0,-1 1 0 15,0-3 2-15,2 2-2 0,2-1 1 16,-2-3-3-16,2 3-3 0,-1-2-3 15,-1 1-1-15,2 1-2 0,-1-2 0 0,-1 2-3 16,2 0 0-16,-2 0-4 0,3 2-4 16,-2 1-21-16,2 0-32 0,-1 0-39 0,3 1-95 15,-2 2-97-15,0-1-50 0,1 1-9 16,0 1 18-16,-2 1 34 0</inkml:trace>
  <inkml:trace contextRef="#ctx0" brushRef="#br0" timeOffset="345975.5864">17086 11085 133 0,'-1'2'290'0,"1"0"15"0,0 0 10 16,0-1-112-16,0-1-78 0,0 0-47 16,0 0-22-16,0 0-14 0,1 0-8 0,-1 0-3 15,4 0-8-15,-3 0-12 0,2-1-19 16,-1 1-32-16,3-2-32 0,-2 0-75 0,-3 2-95 15,0 0-48-15,6 0-15 0,-1 0 15 16</inkml:trace>
  <inkml:trace contextRef="#ctx0" brushRef="#br0" timeOffset="346197.5873">17205 11126 229 0,'8'0'268'0,"0"0"17"0,0 0-46 16,4-1-78-16,0 1-47 0,2-2-25 15,-2 2-15-15,0 0-12 0,0 0-8 0,-1 0-9 16,0-2-14-16,-3 2-8 0,0 0-8 16,-3 0-3-16,-2 0-6 0,0 0-5 15,0 0 2-15,-1 0-3 0,-2 0-8 0,-2 0-9 16,-1 0-24-16,0 0-24 0,-2 0-48 16,-1 0-99-16,-1 0-62 0,-2 0-24 0,1-2 2 15,0 2 14-15</inkml:trace>
  <inkml:trace contextRef="#ctx0" brushRef="#br0" timeOffset="346896.6079">16403 10767 14 0,'2'0'244'16,"-1"0"23"-16,-1 0 11 0,0 0-70 0,0 1-71 15,0 0-35-15,0 1-16 0,0 0-5 16,0 1 4-16,0 2 3 0,-3 1-3 0,2 1-7 16,-4 0-12-16,2 0-12 0,2 1-12 15,-3 1-10-15,1 0-6 0,1-1-10 16,-1-1 0-16,2-1-6 0,-1 1-3 0,2 1-4 15,-2-2 2-15,2 2-3 0,-1-4 1 16,1 2-1-16,0-1-2 0,0 1 0 0,0-3 2 16,1 1-1-16,1-2-1 0,-2 1 0 15,3-1 0-15,0 0-1 0,-1 0-1 0,3-1 2 16,0 1 1-16,2-2 0 0,-2 0-1 16,3 3 0-16,0-3 0 0,0 1-2 15,1-1 0-15,-2 0 2 0,-1 0 0 0,2 0 0 16,-4 0 2-16,1-1-4 0,0 1-2 15,-2-3 3-15,1 3-2 0,-3-2-4 0,2 1-8 16,1-1-13-16,-2 0-18 0,2 0-30 16,-3-1-29-16,4-3-29 0,-2 3-63 15,0-2-78-15,-3 1-30 0,2 1 1 0,1-3 14 16</inkml:trace>
  <inkml:trace contextRef="#ctx0" brushRef="#br0" timeOffset="347180.5664">16561 10824 41 0,'2'-1'252'16,"1"-3"20"-16,0 3 0 0,-1-1-61 0,0 1-73 16,-1 0-48-16,-1 1-26 0,0 0-14 15,2 0-4-15,-2 0 6 0,0 2 8 0,-2 0 8 16,2 3 10-16,0 0 8 0,-1 1 5 16,-1 3-5-16,0 0-8 0,1 3-10 15,-1 0-14-15,-1 0-15 0,3 2-12 0,-2-2-10 16,2 0-7-16,0-1-5 0,0 0-1 15,0-2-2-15,0 0 2 0,0-1-2 0,2-1 0 16,-2-2-2-16,0-2-2 0,2 0-2 16,-2-2-9-16,1 0-11 0,-1-1-25 15,0 0-31-15,0-1-36 0,-1-1-33 0,1-3-59 16,-2 0-86-16,-1-1-39 0,0 0 2 16,-2-1 17-16,4-1 25 0</inkml:trace>
  <inkml:trace contextRef="#ctx0" brushRef="#br0" timeOffset="347529.2632">16560 10837 87 0,'1'-3'249'0,"3"0"15"0,-1-2-10 16,-2 3-73-16,1-3-61 0,1 2-40 15,-3 1-21-15,4-2-11 0,-3 2-11 0,2-1-9 16,3 2-5-16,-3 0-8 0,2-1-4 15,0 1-4-15,2 1 0 0,-3 0 0 0,2 1 4 16,-1 1 2-16,2-1 3 0,-3 0 1 16,1 2 3-16,0 1-1 0,2-1-3 15,0 0-2-15,-1 2-4 0,-1-3-2 0,2 3-3 16,-1-1-1-16,-2 1-1 0,0-1 1 16,-3 1 10-16,-1-1 8 0,0 2 8 0,-1-2 7 15,-3 1 4-15,0 1 2 0,-4-1-7 16,2-1-10-16,-2 1-9 0,-1-1-5 15,2-1-6-15,1 0-4 0,-1-1-1 0,2 1 0 16,2-3-1-16,0 1-2 0,0-2-8 16,0 1-12-16,1-3-28 0,2 1-31 0,-1 1-36 15,1-1-78-15,0 2-84 0,0 0-36 16,0 0 0-16,1-3 18 0</inkml:trace>
  <inkml:trace contextRef="#ctx0" brushRef="#br0" timeOffset="347925.5422">16859 10864 160 0,'4'0'255'0,"-1"-2"19"16,-3 0-35-16,0 0-67 0,-3 1-47 16,3-2-26-16,-4 0-15 0,1 0-3 0,0-1-1 15,-2 3 2-15,2-1-5 0,-2 0-4 16,1-1-3-16,0 1-10 0,-1 1-7 0,1-1-7 15,-1 2-3-15,0 0-1 0,0 2-3 16,0-1-2-16,-2 2-4 0,0 2-2 0,1-1-6 16,-1 2-5-16,1 0-3 0,-1 2-3 15,0-1-4-15,2-1-1 0,2 2 2 16,0-1 0-16,1 1-2 0,2-2 2 0,0 0-2 16,2 1-2-16,1-2-2 0,2 0-3 15,0 1 2-15,1-2-2 0,2-1 0 0,0 0 1 16,1-1-1-16,-1 0-2 0,1 0 0 15,0 0 3-15,-3-2-1 0,0 2-2 0,0-2 0 16,-3 0 2-16,1 1-1 0,-1-1-2 16,-1-1-1-16,1 1 4 0,0 0-4 15,-1-2-3-15,1 1-15 0,0 0-43 0,1-1-62 16,-4 2-125-16,0 0-104 0,0 0-54 16,0-3-17-16,0 3 28 0,-4-1 53 0</inkml:trace>
  <inkml:trace contextRef="#ctx0" brushRef="#br0" timeOffset="349544.9896">18191 10949 178 0,'4'0'270'0,"-3"0"17"16,3-1-26-16,-4 1-92 0,3 0-51 15,0 0-31-15,0-1-17 0,0 1-8 0,-1 0-4 16,0 0-7-16,0-1-13 0,0 1-14 16,0 0-10-16,-2 0-7 0,0 0-5 0,1 0-5 15,-1 0-20-15,0 0-25 0,0 0-34 16,0-2-63-16,0 2-97 0,-3-2-50 16,1-1-11-16,0-1 12 0</inkml:trace>
  <inkml:trace contextRef="#ctx0" brushRef="#br0" timeOffset="349745.5561">18234 10860 153 0,'-3'0'270'0,"3"-2"21"0,-1 1-11 16,-3-1-89-16,4 2-56 0,-1-1-32 16,-1-1-21-16,2 2-16 0,0 0-13 0,0-1-12 15,0 1-12-15,0-2-14 0,0 2-6 16,0 0-7-16,0 0-4 0,0 0-5 15,2 2-25-15,-2-2-33 0,-2 0-82 0,2 0-97 16,0 0-53-16,0 0-24 0,0 0 7 16,0 0 28-16</inkml:trace>
  <inkml:trace contextRef="#ctx0" brushRef="#br0" timeOffset="350664.1121">18638 10852 200 0,'-4'0'240'0,"4"0"-5"16,0-1-43-16,-1-1-65 0,-1 1-43 0,2 1-29 15,0-2-19-15,0 0-11 0,0 1-6 16,0 0-4-16,0 0 0 0,0-1-1 16,0 0-1-16,0-1 5 0,0 3 3 0,-1-1 4 15,-1-1 4-15,-1 1 0 0,0 1 5 16,-1-2-2-16,-2 2 0 0,2-2-4 0,-3 2-2 16,2 0-2-16,0 0 0 0,-2 0 0 15,1 0 0-15,1 0 1 0,-2 0-1 0,2 0-1 16,1 0-5-16,-4 0-4 0,2 0-3 15,-1 0-3-15,2 2-3 0,1 0 2 16,-4-2 2-16,3 1 0 0,2 2-1 0,0-1 2 16,0-1-3-16,-1 3-2 0,3-2-4 15,-1 1-1-15,2 0-1 0,2 2-2 0,-1 1 2 16,3-2-5-16,-1 1 5 0,0-1-1 16,2 1 0-16,0-1-2 0,1 1 1 0,0 1 2 15,0-3 0-15,1 3 1 0,-1-3-1 16,3 0 2-16,-2 3 4 0,3-2-2 0,-4 1 1 15,5-2-2-15,-3 2 3 0,0 1-4 16,1-1-1-16,-3 1 1 0,2-1 0 16,-3 0 1-16,2 1-4 0,-1-1 4 0,-2 0-2 15,0 1 0-15,-3 0-2 0,2-1 1 16,-1-2 4-16,0 4 0 0,-2-3-2 0,0 1 1 16,0 1 1-16,0-2-2 0,-2-1-1 15,2 0 2-15,-2 0 0 0,-1 0 3 16,2 0-1-16,-4-1 1 0,0-1 4 0,-1 1-1 15,0-1 1-15,-1 1 4 0,-1-1-3 16,-1-1 0-16,3 0 2 0,-2 0-3 16,-1 0-2-16,2 0-1 0,1-1-2 0,-1-1 1 15,2 1-3-15,0-1 2 0,1-1-3 0,-4 2 4 16,5-3-1-16,0 2 2 0,1-3 6 16,0 2 1-16,2-3 3 0,0 0 5 0,2-1 0 15,3-1 4-15,-2-1-3 0,5-1-1 16,-4 0-2-16,3-1-2 0,-1-1-5 0,2 0-5 15,3 0 1-15,-3 0-4 0,2 1-1 16,1 2-3-16,-3 0 0 0,0 2-4 16,-2 0 2-16,0 3-7 0,-1 0-10 0,-2 2-30 15,-1 2-39-15,-1 0-46 0,-2 5-141 16,-1-2-72-16,-3 1-26 0,-1-1 4 0,1 0 33 16</inkml:trace>
  <inkml:trace contextRef="#ctx0" brushRef="#br0" timeOffset="352531.1713">9249 9294 184 0,'0'9'267'0,"0"0"16"0,0 3-31 15,-1 4-87-15,-1 1-63 0,0 1-36 16,-3 1-16-16,2 0-8 0,-2 3-3 0,1-1 2 15,-1-1 2-15,1 3 5 0,-1 0 3 16,1-1-5-16,1 1 0 0,-2 0-6 16,2 0-5-16,0-2-9 0,0 2-5 0,2-2-7 15,-1-2-7-15,-1 1-1 0,3-2-3 16,-2-2 0-16,-1-1-2 0,3 0-1 0,-2-2 0 16,1 1 0-16,-1-2 0 0,1 0 0 15,-1-1 2-15,2-3-2 0,0 1 0 0,0-4 0 16,0 1-1-16,0-1-1 0,0-2-3 15,0-2-3-15,0 1-4 0,2-2-8 16,1-2-11-16,0 0-13 0,0-2-17 0,0-1-16 16,1-2-17-16,0 0-42 0,-1-1-78 15,-3-1-52-15,0-1-16 0,2-4-2 0,1-1 16 16</inkml:trace>
  <inkml:trace contextRef="#ctx0" brushRef="#br0" timeOffset="353351.5311">9320 9308 32 0,'1'0'231'0,"1"0"13"0,1 2 5 0,2-2-89 15,3 3-74-15,3-1-41 0,0-1-21 16,4 2-9-16,3 0-1 0,1 0-1 15,4-2-1-15,2 1 1 0,0 1 2 0,2-3-1 16,3 2 1-16,0-4 2 0,0 2-3 16,0-1-1-16,2-1 0 0,-1 0-3 0,-1 1-4 15,2 0-2-15,-2-1 1 0,3 1-4 16,-3-1 1-16,2 1-2 0,0-1 0 16,-1 2 0-16,-2 0 0 0,1 0 0 0,-2 0 0 15,-3 0 0-15,1 3-2 0,-2-1 1 16,-1 1 1-16,-4-1 0 0,-1 3 0 0,-3 0 0 15,-2-1 1-15,-2 2 1 0,0-1-2 16,-3 1 7-16,-1 0 1 0,-1 0 3 16,-2 0 1-16,1-2 4 0,-2 0-1 0,1 1-2 15,-3 0-3-15,2-3 3 0,-1 3 4 16,-2-2 0-16,0 2 4 0,2-1 4 0,-2 1 3 16,0-1 2-16,-2 4 0 0,2 1 1 15,-2 1-3-15,1 0-3 0,-2 6-4 16,1-1-8-16,-1 1-1 0,-1 1-3 0,1 4-1 15,-1-2-1-15,2 1 0 0,1-1 3 16,-1 1 0-16,-1 1 0 0,1-3 1 0,2 0 2 16,-3-1 0-16,3 1-1 0,-2-1 1 15,1-2 4-15,-1 2 0 0,-1-1 3 0,0 4 1 16,-2-2-2-16,-1 1-3 0,3 1-6 16,-4-1-2-16,3-1-4 0,-1-2-1 0,0 0 0 15,1-3-2-15,2-1 1 0,-1-1-2 16,1-2 0-16,2-2 0 0,0-2 0 0,0-1-3 15,0-1 3-15,0-1-3 0,0 1 1 16,0-2 2-16,0 0 0 0,0-1 2 16,-3 0-2-16,3 0 3 0,-3 0-3 0,0 0 0 15,-1 0 0-15,-2 0 0 0,0 0 0 16,-2 0 0-16,0 0 0 0,0 0 0 0,-3 0 0 16,0 0 0-16,-3 0 0 0,1-1 0 15,0 1-1-15,-4 0 2 0,-2-1-1 0,0 1 0 16,-1-3 0-16,-4 3 0 0,-2 0 0 15,-2-2 0-15,-2 1 0 0,-3 1 0 16,1-2 0-16,-4 1 0 0,3-2 4 0,-2 0-2 16,0 0-1-16,2-3 2 0,1 1 0 15,2-1-3-15,0-1 0 0,0 0-3 16,0 2 1-16,2-1 0 0,-1-1 0 0,3 4-3 16,-1-1-8-16,-1 1-13 0,0 3-15 15,1-1-20-15,0 2-20 0,2-1-22 0,3 0-40 16,3 2-69-16,3-1-58 0,5-1-18 15,5 2-2-15,6-2 14 0</inkml:trace>
  <inkml:trace contextRef="#ctx0" brushRef="#br0" timeOffset="354547.5571">10283 9421 122 0,'2'-2'198'0,"-1"0"-16"16,2 0-26-16,-1 0-30 0,0 1-35 16,1 0-30-16,-2 0-16 0,1 1-11 0,0 1-6 15,0-1-4-15,0 1-3 0,0-1 0 16,1 1-1-16,0 3 0 0,3-3-4 0,2 2-1 16,3 0-2-16,0 1 0 0,2-3 2 15,4 0-1-15,2 1 3 0,2-2-2 16,3 0 6-16,1 0 0 0,0 0-2 0,2-2 1 15,3 2-4-15,0-1-3 0,3 0-5 16,2 1-1-16,0 0-3 0,3 0-3 0,0 0-1 16,1 1 0-16,1 0-2 0,-4 1 1 15,-1 1-1-15,-2 0 2 0,-4-1 0 0,-1 2 0 16,-2 0 2-16,-3 1-1 0,-2-1-1 16,-1-1-1-16,-2 2-1 0,-1-1 2 0,-3-1 0 15,1 0 0-15,-1 0 3 0,-2 0-1 16,0-1 0-16,-2-1-2 0,0 2 0 0,-2-3 1 15,-3 2 2-15,2-2-2 0,-2 0 1 16,-3 0 0-16,1 0-2 0,-1 1 0 16,-1-1 2-16,-1 0-1 0,0 0-1 0,0 0 3 15,0 0 4-15,0 0 1 0,0 2 5 16,-1-2 8-16,1 0 7 0,-2 1 10 0,1 0 5 16,1 3 7-16,-2-1 3 0,2 1 0 15,-2 2-1-15,2 2-6 0,-1 1-7 0,-1-2-4 16,0 3-4-16,-1 3-5 0,-1 0 1 15,-1 1 3-15,0 2-2 0,1 4 1 16,-3-1 1-16,-2 3 1 0,1 1-7 0,-2 2-3 16,2-2-7-16,-1 1-2 0,1 0-5 15,2-3-2-15,-1 2-2 0,1-3-3 16,3-2 0-16,0 1 1 0,1-3 0 0,1-1-1 16,1-3 2-16,0 0 0 0,1-1-2 15,2-4-1-15,-3 0 1 0,2 0-1 0,1-3-1 16,0 1 2-16,-3-2 2 0,0 0-1 15,0-2 0-15,0-1 1 0,0 2-2 0,-4-2 1 16,0 1-1-16,-2-1 2 0,-2 0-2 16,-2-1-2-16,-2 1 2 0,1 0-1 15,-3-2-1-15,-2 2 0 0,-3-1-1 0,-3-2 2 16,1 1-2-16,-4 1 0 0,-2-2 1 16,-3-2-1-16,0 2 0 0,0-2 3 0,-2 1-1 15,-1 0 1-15,1-1 0 0,2 0-2 16,-1 1 4-16,-1-2-2 0,2 2 1 0,-2-1 1 15,-1 1 0-15,0 1 2 0,-4 0-3 16,0 0-1-16,2-1-7 0,-1 3-10 0,1 0-16 16,3 0-23-16,5-1-27 0,5 2-28 15,8-2-29-15,7 2-87 0,7 0-77 16,5-1-28-16,7-1 0 0,5-1 17 0</inkml:trace>
  <inkml:trace contextRef="#ctx0" brushRef="#br0" timeOffset="356351.515">19420 10891 4 0,'-4'5'249'0,"0"1"18"0,1-3 13 16,-2 0-62-16,1 1-78 0,-1-2-51 15,0 2-16-15,-1-1-2 0,0 0 0 16,-1 2 5-16,-1-1-3 0,3 0-5 0,-4 0-8 16,3 1-12-16,-1-2-11 0,1 3-11 0,-2-1-5 15,4 0-8-15,-3-1-2 0,4 1-6 16,-2-3-2-16,2 3-3 0,0-2 0 16,1 0-2-16,-1-1-2 0,2 0-3 0,1-1-10 15,1 0-13-15,4 0-20 0,-1-1-23 16,0-1-25-16,2 0-23 0,-3 0-40 0,1-1-62 15,-4 2-45-15,0-5-7 0,1 1 5 0,1-1 20 16</inkml:trace>
  <inkml:trace contextRef="#ctx0" brushRef="#br0" timeOffset="356647.5116">19311 10899 146 0,'0'-3'252'0,"-2"1"22"0,2 1-36 0,0-1-71 16,0 1-51-16,0-1-36 0,-1 2-22 15,1 2-4-15,0-1 0 0,-2-1 7 16,2 3 3-16,0-1 2 0,-1-1-3 0,1 2-13 16,0 0-9-16,-2-1-10 0,2 1-3 15,0 1-3-15,2-1-1 0,-1 1 1 0,2 1-1 16,2 1 1-16,0 1 0 0,3 2 2 16,-2-1 0-16,2 2-1 0,2-3 2 15,0 2-2-15,-1 0-2 0,-1 0 2 0,2-2-3 16,-3-1 1-16,-1 2-5 0,1-4-6 15,-3 1-6-15,1-1-4 0,0-1-3 0,-4 0-1 16,2-1-5-16,-1-1-10 0,0 2-27 16,-1-3-42-16,-1 0-47 0,-5 0-109 15,2-3-94-15,-3 0-41 0,3 0 0 0,1 0 29 16</inkml:trace>
  <inkml:trace contextRef="#ctx0" brushRef="#br0" timeOffset="357407.5055">19994 10876 14 0,'0'0'249'0,"0"-1"17"0,2-1 10 15,-1 1-68-15,-1 1-81 0,2 0-48 0,-2 0-24 16,0 0-13-16,0 0-4 0,0 0 0 16,2 0 9-16,-2 1 5 0,0 2 5 0,0-1 7 15,0 0 3-15,1 2 4 0,-1-1-2 0,0 1-7 16,0 1-6-16,0-1-9 0,0 1-3 15,0-2-8-15,0 3 0 0,0-1-1 16,0 0-1-16,0 1 5 0,5-1-2 0,-5 2-2 16,1-1-6-16,1 1 0 0,-1 2-8 15,3 0-5-15,-3-2 0 0,-1 2-5 0,3-2 1 16,1 1-5-16,-3 0 0 0,1 0-4 16,0 0-1-16,-1-1-2 0,-1-1 0 15,3 1 0-15,-3 0 2 0,3-4-2 0,-1 3-2 16,-2-3 4-16,0-1-1 0,1 0-2 15,-1 0-1-15,0-1 0 0,0-1-1 0,0 0 1 16,0-1-5-16,0-1-9 0,0 0-19 16,0 0-31-16,0-1-45 0,0-3-40 15,-1 3-80-15,-1 0-104 0,-1-3-41 0,3 3 4 16,3-3 24-16,-1 3 33 0</inkml:trace>
  <inkml:trace contextRef="#ctx0" brushRef="#br0" timeOffset="358002.0086">20228 10954 91 0,'2'-1'252'0,"-2"-1"17"16,-2-1-20-16,2 1-67 0,-2-2-64 0,2 3-40 15,0-3-21-15,0 0-5 0,-3 2-1 16,3-3 5-16,0 3 2 0,-1 1 3 0,-1-1-2 16,-1 0 5-16,2 0-1 0,-1 0 3 15,0 1-2-15,1-1-1 0,-1 2-1 0,1 0-7 16,-3 0-8-16,1 0-6 0,2 2-8 15,-4-2-5-15,2 3-3 0,-1 1-5 0,0-1-4 16,1 3-3-16,0 0-3 0,1 0-4 16,0 0 1-16,1-1-5 0,-1 0 2 0,2 3-2 15,0-1 5-15,0 0-1 0,2-1-1 16,-1 0 2-16,-1 0-1 0,4 0 0 16,-3 0-3-16,2 0 1 0,-1-2-1 0,4 2-1 15,-3-2-2-15,2 1 0 0,0-2 0 16,1 2 0-16,-1-4 0 0,4 1 0 0,-2-1 1 15,1 0 1-15,0-1 0 0,1-1-4 16,-3 0 2-16,2 1-1 0,-1-3 1 16,0 0 0-16,-2-2 3 0,2 0-2 0,-3 1 1 15,0-2 2-15,0-2-2 0,-2 3-1 16,1-3 1-16,-3 1-1 0,0-1 1 0,-3 0-2 16,1 1 3-16,-2 0 1 0,0 0-2 15,0 0 4-15,-1 1-4 0,0 0 1 0,-1 1-2 16,1 3 0-16,4-1-2 0,-3 0-5 15,3 3-15-15,-1 0-32 0,0 0-48 16,1 0-53-16,-1 3-148 0,1-3-78 0,-3 4-26 16,4-4 10-16,-4 1 34 0</inkml:trace>
  <inkml:trace contextRef="#ctx0" brushRef="#br0" timeOffset="360013.5271">20838 10968 63 0,'2'0'239'0,"-1"0"15"0,-1 0-12 15,2 0-78-15,0 1-67 0,-2-1-41 0,1 0-21 16,-1 0-10-16,0 0-3 0,0 0-2 16,0 2 3-16,0-2 4 0,0-2 2 15,0 2 3-15,0 0 1 0,0 0 5 0,0 0-2 16,0 0-1-16,0 0-4 0,0 0 1 0,2 0-5 15,-1 0-1-15,1 0 1 0,0 0-2 16,3 2 3-16,-2-2 0 0,4 2 2 16,-2-1-4-16,2-1-4 0,1 1-3 0,-2 0-6 15,1-1-2-15,2 0 0 0,-3 2 0 16,0-2-1-16,2 0 4 0,-2 0-2 0,1 0-2 16,-1 0-1-16,-1 0 0 0,3 0 0 15,-4 0-1-15,3 0 0 0,-2 0 1 0,-1 0 0 16,1 0 0-16,0 2-2 0,-4-2-3 15,1 0-2-15,-1 1-3 0,-1 1-5 16,4-1-21-16,-4 2-30 0,0 2-41 0,-2-3-74 16,-3 3-105-16,-1-2-54 0,1 0-9 15,1-1 13-15,-1-1 33 0</inkml:trace>
  <inkml:trace contextRef="#ctx0" brushRef="#br0" timeOffset="360230.4549">20881 11087 182 0,'8'4'240'15,"1"-4"10"-15,-1 1-47 0,4 1-82 0,-4 0-43 16,2-2-24-16,0 0-13 0,0 0-7 16,0 0-6-16,2 0-6 0,-3 0-3 0,0 0-7 15,-1 0-2-15,-3 0-6 0,0 0 0 16,-2 0-10-16,-3 0-20 0,3 0-36 15,-9 1-103-15,1-1-58 0,0 0-32 0,1-1-9 16,-3 2 10-16</inkml:trace>
  <inkml:trace contextRef="#ctx0" brushRef="#br0" timeOffset="366773.5282">21477 10958 15 0,'6'2'242'0,"-1"0"14"15,0-2 6-15,-2 0-72 0,2 0-81 16,-2 0-46-16,0 0-22 0,-3 0-8 0,4 0 0 16,-4 0 1-16,2 0 0 0,-2 0 4 15,2 0 2-15,-2 0 5 0,0-2 4 0,0 2 1 16,-2-2-2-16,2 2-1 0,-2-1-10 15,2-1-5-15,-4 1-9 0,4 0-5 16,-3-1-4-16,2-1-1 0,-1 3-2 0,0-2-7 16,-1 2 0-16,0-2 3 0,-2 0-4 15,2 2 1-15,-3 0-3 0,0 0 3 0,-1 0-1 16,1 2-2-16,-2-2 0 0,-1 2 0 16,0-2 2-16,1 0-1 0,-1 0 0 0,1 0-1 15,2 0 0-15,-1 1-1 0,3 0 0 16,-4-1 0-16,3 1 0 0,0-1 0 15,2 2 0-15,2 0 0 0,-1-1 1 0,0 0 2 16,2 2-2-16,0 1 1 0,0 0-2 16,2-1 0-16,0 2 0 0,1-1-3 0,2 2 1 15,-2 1 1-15,2 0 0 0,1-3 1 16,0 4 2-16,-1-4 1 0,1 2 0 16,2 0 2-16,1-2 2 0,-2 3 1 0,1 0 3 15,3-3-1-15,-3 3-1 0,0 0 0 16,0-2-1-16,1 1-2 0,-1 1 2 0,-2-2-1 15,1 1 2-15,0 0-2 0,-2-2 0 16,-2 3-1-16,1-1 0 0,-3-2-1 16,1 1 1-16,-2 0-1 0,0 0-2 0,-2-1 2 15,1 1 0-15,-3-3 0 0,1 2 2 16,-2 0-1-16,1-2-1 0,1 1-1 0,0-2-2 16,-1 1 0-16,0-2-2 0,0 0 3 15,-1 0-2-15,1 0 1 0,-2 0-1 0,1 0-1 16,-1 0 3-16,1-2-2 0,-2 2 1 15,1 0-1-15,2-1 2 0,-3 1 0 0,4-2-2 16,0 1 0-16,-1-1 1 0,1 2-1 16,3-3-1-16,-1 2 2 0,1-3-2 15,0 2 1-15,0-3 0 0,1 2-1 0,2-1 1 16,1-1-1-16,-1 1 1 0,2-1 1 16,0-1 4-16,1 0 3 0,1 0 1 0,2-1 3 15,-3-1 1-15,0 1 2 0,2-1-1 16,-2 1 0-16,1-2 0 0,-1 1 0 0,1 1 3 15,-1-2 1-15,-2 3 0 0,1 0 0 16,0 0-1-16,-2 1-1 0,2 1-2 16,-2-1-2-16,2 2-2 0,-4-1 0 0,2 2-4 15,-1 1 1-15,0-1-2 0,-1 1 1 16,1-1-2-16,-1 1-2 0,-1 1 2 0,4-2-4 16,-4 2 0-16,0 0 0 0,0 0 2 15,1 0-2-15,-1 0-1 0,0 0 0 0,2 2-1 16,-2-2-3-16,1 1-3 0,-1 1-6 15,0-1-12-15,2 1-15 0,-2-1-22 0,2 3-24 16,-2-2-24-16,1 1-22 0,-1 0-16 16,-1 0-7-16,1 2-20 0,0-2-35 0,0-3-41 15,0 2-19-15,1 3 1 0,4-2 10 16</inkml:trace>
  <inkml:trace contextRef="#ctx0" brushRef="#br0" timeOffset="367281.3561">21675 11037 181 0,'0'-2'256'15,"1"2"14"-15,-1-1-41 0,2-1-81 0,-2 0-54 16,2 2-28-16,-2 0-14 0,0-1-1 16,0 1-1-16,0 0-2 0,0 0-2 0,0 0 0 15,0 0 3-15,0 0 3 0,0 1 9 16,-2 1 3-16,0 1 2 0,-1-1-1 15,0 2-11-15,0 1-7 0,-2-3-12 0,1 5-8 16,0-4-2-16,1 4 0 0,-2 1-2 16,4-2-4-16,-3 1 1 0,1 1-6 0,2-1-1 15,-2 0-5-15,1 1 0 0,1-1-2 16,-1 0 0-16,2 0-3 0,2-1 3 16,-1 0-2-16,1-1-1 0,1 1 0 0,0-2 0 15,0 1-2-15,0-1 1 0,2-1-1 16,2 0 2-16,-3 0-2 0,2-1 0 0,-1-1 1 15,0-1 2-15,-2 0 0 0,2-1 0 16,-2-1 2-16,4-1-1 0,-5 0 1 16,2-3 0-16,-1 2 1 0,-2-2-1 0,3-2 0 15,-3 0 1-15,1 3-2 0,-1-4 1 16,-1 0 0-16,0 2 0 0,0-3-2 0,0 2 1 16,0-3-2-16,0 2 2 0,0 1-2 15,0-2 2-15,-1 5 1 0,-1-2 1 0,2 1-1 16,-1 1 4-16,-1 0-2 0,0 3 0 15,1 0-2-15,-1 1-2 0,1-1-4 16,-3 2 0-16,2 3-7 0,-3-1-12 0,2 2-33 16,-1 2-64-16,0 2-109 0,0-2-117 15,1 0-59-15,6 0-18 0,-1-1 14 0,1 0 54 16</inkml:trace>
  <inkml:trace contextRef="#ctx0" brushRef="#br0" timeOffset="369830.3948">22124 11112 113 0,'2'-2'263'16,"-2"0"14"-16,1 1 8 0,-1-1-112 0,0 0-69 16,0-2-36-16,-1 2-15 0,1-1-5 15,-2 0 2-15,0-1 1 0,1 3 1 0,-1 0-7 16,1-1-3-16,1 0-8 0,-4 1-5 16,3 1-2-16,-2-1-1 0,-1 1-3 15,0-3-2-15,-2 3-1 0,-1 0-4 0,1 0-3 16,-1 3-5-16,-1-2-2 0,1-1 0 15,0 1-4-15,1 1 3 0,1 1-4 0,0 0 3 16,-1 0-2-16,3 2 0 0,2-1 1 16,-3 0-1-16,3 1 2 0,-1 1-1 15,2 1 0-15,2-4 3 0,-1 4-1 0,1-3-1 16,0 2-2-16,1-1 0 0,3-1-2 16,-3-1 2-16,2 0-2 0,0-1 1 0,-1 0-1 15,1 0 2-15,0 0-2 0,1-2-2 16,0 0 2-16,-1 0 0 0,2-2-1 15,-1 0 1-15,2 1-2 0,-2 0 4 0,0-1-4 16,1 1 2-16,-1-2 2 0,0 0-2 16,1 0 0-16,-4-2 0 0,2 1 1 0,0-1-1 15,-1-1 0-15,1 1 0 0,-1-2 2 16,1-1-2-16,-2 1 0 0,2 0 0 16,-1-2 2-16,-1 0 0 0,1 0-2 0,-1-2 5 15,-1 1-3-15,1-1 4 0,-1-1-5 0,-1 0 3 16,1 0 0-16,-1 0-1 0,1 0-2 15,0 1 5-15,-1 0 2 0,-1 0 6 0,2 4 3 16,-2-2 5-16,0 2 4 0,-2 2 5 16,2-1 1-16,-1 3-1 0,1 1-1 15,-2 1-4-15,2-1-4 0,0 1-5 0,0 2-4 16,0 1-6-16,-2 1-6 0,2-2 2 16,-1 5-1-16,-1-1 1 0,2 1-2 0,0 1 2 15,0 0-2-15,-1 4 0 0,1-2 1 16,0 2 1-16,1-1-1 0,-1 1 2 15,0 1-1-15,2-2-2 0,-1 2-1 0,-1 0-1 16,2 0 1-16,0-1-2 0,-1 4 2 16,-1-5 0-16,0 3-1 0,0-4 0 0,0 2-2 15,-1-1-2-15,1 0 1 0,0-2-8 16,1 0-11-16,-1 0-22 0,2-2-27 0,0 0-32 16,-2-2-33-16,0-2-48 0,0-2-96 15,0 0-46-15,0 0-9 0,4 0 13 0,1-3 27 16</inkml:trace>
  <inkml:trace contextRef="#ctx0" brushRef="#br0" timeOffset="370070.6514">22311 11123 182 0,'4'-2'256'0,"-2"2"16"16,-1 0-36-16,1 0-71 0,-1 2-37 0,-1-2-15 15,-1 0-2-15,-1 0-6 0,2 2-6 16,-1-1-9-16,-4 3-21 0,4-1-22 0,-1 1-17 16,0 1-12-16,1-1-9 0,-1 1-4 15,2-1-3-15,0 2-3 0,2-1-4 0,-1-1-5 16,3 1-11-16,-3-2-19 0,2 1-28 16,-1-1-30-16,-1-1-56 0,-1-2-103 15,0 0-50-15,0 0-11 0,0-3 10 0,0 3 23 16</inkml:trace>
  <inkml:trace contextRef="#ctx0" brushRef="#br0" timeOffset="370265.366">22377 11044 187 0,'-2'-4'310'0,"-1"-1"18"0,0 2 16 0,3 0-114 16,-1 0-81-16,-1 2-51 0,0-1-30 15,2-1-19-15,-1 3-16 0,1 0-16 16,0 0-19-16,1 2-32 0,-1 1-40 0,-1 0-77 16,-1 3-105-16,0-3-56 0,-1 1-19 15,3 1 6-15,-1-1 32 0</inkml:trace>
  <inkml:trace contextRef="#ctx0" brushRef="#br0" timeOffset="371097.4719">22538 11151 15 0,'3'-3'248'0,"-1"-1"23"0,-1 2 14 15,-1-1-61-15,-1 0-70 0,-1 0-39 16,1 0-15-16,-1-2-7 0,0 1-6 0,-1 1-1 16,-3 0-7-16,3-2-9 0,-2 3-9 15,0-1-8-15,2 2-7 0,-2 0-6 16,1-1-9-16,-2 2-5 0,-1 2-6 0,1-1-5 16,1 0-2-16,0 2-4 0,0 1-2 15,-1 0-4-15,3-1 0 0,2 3-3 0,-3-1 0 16,4 1-1-16,-1 0-1 0,1-2 0 15,0 1 0-15,1-1-1 0,1 2 0 0,0-1-2 16,2-2 2-16,0 1 0 0,2-1-2 16,-2-1-1-16,1-1 2 0,2 0 0 0,-3-1 0 15,2-1-2-15,-1 0 0 0,2-1-2 16,-3-1 0-16,1 0-2 0,0 0-1 16,-2-2 4-16,3 1 5 0,-1-2-1 0,-2 0 3 15,0 2-1-15,2-2-1 0,-3 0-1 16,0 1-2-16,-1 3 1 0,1-2 3 0,-1 1 1 15,-1 2 0-15,-1 0 1 0,-1-1 3 16,2 0-1-16,-1 2-1 0,-1 0 1 16,0 2 3-16,1 0 0 0,1-1-1 0,-2 2-1 15,2 0 3-15,-2-1 1 0,2 3-3 16,0 1-1-16,-1-1 1 0,-1 0 2 0,2 3-1 16,-1 0 1-16,1-1 1 0,-2 1 1 15,0 1 0-15,-1-2-1 0,2 2 1 16,1-1 1-16,-5 3-1 0,2 0-1 0,0 1 2 15,0 0-2-15,-1 0-2 0,1 2-3 16,0-2 0-16,-2-2-3 0,2 0 0 0,-1-2-1 16,-1 0 1-16,2-4-2 0,-1-1 2 15,0 0-1-15,0-3 1 0,0 2 1 16,0-4 2-16,-2 2-1 0,3-3-2 0,-2 2 0 16,2-4-1-16,2 2-1 0,-3-1-6 15,3-1-8-15,-1-1-24 0,0 0-40 0,1 0-44 16,-1-1-78-16,1-1-106 0,-2 0-50 15,6 1-8-15,0-4 24 0,2 2 34 0</inkml:trace>
  <inkml:trace contextRef="#ctx0" brushRef="#br0" timeOffset="371344.3803">22665 11133 28 0,'1'0'266'0,"2"0"21"0,-1 1 15 15,0-1-58-15,-2 0-75 0,0 3-39 0,-2-1-19 16,0 1-11-16,1-1-3 0,-2 3-10 16,1 1-16-16,0 0-19 0,-1 0-19 0,1 0-11 15,1-1-10-15,1 2-2 0,0-1-6 16,1-1 0-16,-1 1-3 0,0 0-2 16,2-2-3-16,-2 1 0 0,0 1-4 0,0-5-14 15,2 1-23-15,-2 2-32 0,-2-4-33 16,2 0-60-16,-5 0-109 0,4-4-45 0,-4 2-5 15,5-3 15-15,5 1 26 0</inkml:trace>
  <inkml:trace contextRef="#ctx0" brushRef="#br0" timeOffset="371513.402">22750 11097 146 0,'0'-3'292'0,"0"0"19"16,0-1 18-16,0 2-102 0,0-2-84 15,0 3-48-15,1 1-31 0,-1-1-22 0,4 1-16 16,-3 1-22-16,2 0-30 0,2 1-42 16,-1 0-90-16,-3 2-90 0,-1-4-50 0,0 3-20 15,2 2 8-15</inkml:trace>
  <inkml:trace contextRef="#ctx0" brushRef="#br0" timeOffset="371745.2898">22798 11170 70 0,'0'0'245'16,"3"2"13"-16,0-1-6 0,1-1-81 0,1 0-72 15,0 0-45-15,1 2-23 0,2-2-10 16,1 0-9-16,1-2 0 0,-2 2-1 0,5 0 3 16,-5 0-1-16,1 0-2 0,-1 0-1 0,0-1 0 15,-2 1-3-15,-1-2-3 0,-2 2 0 16,1 0-3-16,-3 2-1 0,1-2-8 15,-1 0-12-15,-2 1-15 0,-1 1-19 0,2-2-52 16,0 0-67-16,-5 1-48 0,0 1-19 16,1-2-1-16</inkml:trace>
  <inkml:trace contextRef="#ctx0" brushRef="#br0" timeOffset="372081.3021">22840 11110 26 0,'-2'-2'231'0,"2"-1"20"0,2 2-13 15,-2 0-49-15,0 1-57 0,0-2-32 0,0 2-16 16,0 0-12-16,0 0-1 0,0 0-5 16,0 2-2-16,-2-1-8 0,2 0-7 0,0 2-7 15,0 1-6-15,0 0-4 0,0 1-2 16,2-1 5-16,-2 2 5 0,0 2 6 15,0-3 8-15,0 5 4 0,-2-3 2 0,2 2-7 16,-1 0-7-16,-4 0-8 0,2 0-10 16,0 2-6-16,0-2-9 0,0 0-4 0,-1 1-3 15,3 0-6-15,-3-3 0 0,4 0-8 16,0-1-11-16,4 0-19 0,-3-2-35 16,3 3-42-16,0-4-36 0,1 0-70 0,-2 1-82 15,2-1-43-15,-2-1 1 0,2-2 27 16,0-2 32-16</inkml:trace>
  <inkml:trace contextRef="#ctx0" brushRef="#br0" timeOffset="372494.6951">22966 11260 3 0,'5'-2'258'0,"-2"-1"21"16,1 2 12-16,-1-2-52 0,0 1-88 0,0 1-55 15,3-1-31-15,-1 0-20 0,-2 0-6 16,4 1-11-16,-1 1-8 0,2-2-6 15,-4 2-8-15,3-2-2 0,-1 2-3 0,-1 0-1 16,2 0 0-16,-3 0 0 0,2 0 1 16,-1 0 0-16,2-1 1 0,-3 0-1 0,6-1 2 15,-6 0-2-15,4 0 0 0,-1-1 2 16,-1 0-1-16,0-1 0 0,-3 2 2 16,2-3 0-16,-2 1 1 0,1 1 6 0,-3 1 5 15,-1-1 14-15,0 0 11 0,-1 2 13 16,-3-1 3-16,0-1 0 0,-3 2-4 0,0-1-10 15,-1 1-13-15,-2 1-10 0,-2-2-6 16,0 2-1-16,1 2 0 0,-1-2 0 0,1 3 2 16,-1 0 0-16,3 0 3 0,0 3-1 15,0-2 0-15,2 4-1 0,2-3 1 16,2 2 0-16,1 2 0 0,2-2 0 0,2 2 0 16,1-2-1-16,5 1-3 0,-4 1-2 15,5-3-2-15,-1 2 0 0,1-3-4 0,0 0-2 16,3 0-3-16,0 0-3 0,-1-2-10 15,0 1-25-15,2-3-43 0,0-1-54 16,-5 2-123-16,-1-4-86 0,-4 1-42 0,4-3-2 16,-2 3 31-16</inkml:trace>
  <inkml:trace contextRef="#ctx0" brushRef="#br0" timeOffset="374497.6807">18748 9006 141 0,'3'-6'264'0,"-1"3"24"0,0-2-14 15,-2 1-80-15,1 1-53 0,-1 0-28 16,0 1-21-16,0 1-10 0,2-1-14 0,-2 2-11 15,0-1-12-15,0 1-11 0,0 0-7 16,0 1-3-16,1-1-2 0,-1 2 0 0,0-1 0 16,2 1-1-16,-2 1 1 0,2 1 0 15,-2-1 2-15,0 0 1 0,1 2 0 16,-1-2 2-16,0 0-2 0,0-1-3 0,2 3-2 16,-1-3-4-16,-1 1-1 0,0 0-3 15,0 0-2-15,0-2 2 0,0 0-5 0,0 3 4 16,0-3-2-16,0 2 0 0,0-1 0 15,0 1-2-15,0 0-1 0,0-1-3 0,0 3-1 16,0-2 1-16,0 2-3 0,0-1 1 16,0 2 1-16,2-1-2 0,-2-1 0 0,0 2-2 15,3-1 2-15,-3 1 0 0,0-4-3 16,0 4 2-16,0-2 1 0,0-1 0 16,0 0 0-16,0 0 0 0,0-2 3 0,0 2-5 15,0-2 2-15,0 1 2 0,0-2-2 16,0 1 1-16,0-1 1 0,0 0 2 0,0 0 4 15,0 0-3-15,0 0 2 0,0-1-1 16,0 1-2-16,0-2 2 0,0 0-4 16,0 0 0-16,-3 1-3 0,1-1 0 0,2 0 2 15,0-2-2-15,0 1-2 0,-1 1 2 16,1-2 0-16,0 0 0 0,1-1 1 0,-1 0 0 16,0-1 3-16,2 1-2 0,1-2 1 15,-2 2-2-15,2-1 0 0,2 0-2 0,0 0 0 16,0-2 1-16,0 2 0 0,2 0 1 15,-2 0-4-15,2 0 4 0,-3 1 0 16,1 0-2-16,-2 0 2 0,1 2-2 0,0 0 4 16,-2 1 0-16,-1 0-2 0,2-1 0 15,-3 3 0-15,4 0-2 0,-4 3 0 0,1-1-1 16,-1 0 0-16,2 3 1 0,-1-1 1 16,1 1 1-16,-2-1 0 0,3 2 0 15,-1 0 2-15,1 0 0 0,0 0-4 0,2 2 2 16,-2-1-1-16,0-1 1 0,0 2-1 15,0-1 1-15,1-2 1 0,-3 2 0 0,3-1 2 16,-3 1-1-16,-1-4 4 0,0 3 1 16,2-1-1-16,-2-1 1 0,0-2-1 0,0 1-1 15,0-1 0-15,0-1-4 0,0-1 3 16,0 0-2-16,0 0-1 0,-2-1 0 0,2-1-1 16,0 1 3-16,-1-1-2 0,-1-2 0 15,0 1-1-15,1-1 0 0,-1-2 0 0,2 3-1 16,0-4-3-16,0 3 2 0,2-5 0 15,1 2 0-15,2 0-1 0,2-2 0 16,0 2-1-16,1-1 1 0,1 0 0 0,2 3 0 16,-1-1 1-16,-1 1 2 0,2 1 0 15,-1-1 0-15,-2 2 0 0,-1 0 2 16,1 2-2-16,-3-1 0 0,0 2 2 0,1 2-2 16,0-1 0-16,-1 1 0 0,0-1 0 15,0 1 0-15,0 1 0 0,-1-1 1 0,-2 0 1 16,1 1-1-16,2 0-1 0,-2 2 0 15,-2-1 4-15,3 2 0 0,-4-1-2 0,1 2 3 16,-1-1-1-16,0 2 3 0,0-1 0 16,0 2-1-16,-1-2 1 0,1 1 0 15,-2-1-2-15,0-2 0 0,2 1-2 0,0-1-2 16,-1-1 2-16,1-1-2 0,-2 0 1 16,2-2-2-16,0 1 0 0,-1-2 0 0,1 1-2 15,0-1-1-15,1 0-2 0,-1 0-5 16,0-1-14-16,2 1-26 0,-2-2-37 15,0 0-35-15,0 0-37 0,0 1-56 0,0 1-82 16,0 0-46-16,0-3-3 0,3-2 20 16,3 0 27-16</inkml:trace>
  <inkml:trace contextRef="#ctx0" brushRef="#br0" timeOffset="374775.2336">19180 9028 207 0,'3'-2'292'0,"-1"1"24"0,-1 1-18 16,-1 0-77-16,0 0-57 0,-1 1-33 15,1-1-21-15,-4 4-14 0,1-1-7 0,0 1-16 16,-3 1-8-16,4 1-8 0,-1 0-9 16,0 1-8-16,0 2-7 0,1 0-6 15,2 0-2-15,0 2-6 0,0 0-3 0,0 0-1 16,0 0-3-16,0 1-3 0,2 0-3 16,-1-3-2-16,-1 0 2 0,0 0-6 0,2 0 0 15,-2-3 0-15,0-2-1 0,0 2-2 16,0-3 1-16,0 0 2 0,-2-1 0 15,2-1 0-15,-1-1-4 0,-1 0-6 0,2 0-18 16,0-1-26-16,0-1-27 0,0-1-33 16,2 0-26-16,-1 0-22 0,1-1-33 0,0-3-56 15,-2 3-48-15,1 0-8 0,1-2 8 16,-1 0 16-16</inkml:trace>
  <inkml:trace contextRef="#ctx0" brushRef="#br0" timeOffset="375113.6636">19193 9065 48 0,'1'-5'234'0,"2"0"23"16,-3-1-21-16,2 1-46 0,2 1-53 16,-4 1-42-16,4-1-31 0,-3 2-20 15,1-1-13-15,-1 0-9 0,3 2-8 0,0-1-4 16,0 1-3-16,0-1-4 0,4 2-3 16,-3 0 0-16,0 0 0 0,1 0 0 15,-1 2 0-15,0 1 5 0,1-1 2 0,-2 0 4 16,1 3 0-16,2-2 2 0,-1 1 3 15,0 0-4-15,0 1 1 0,-1-2-4 0,0 2-2 16,0-1-2-16,-2 0-3 0,0 1 7 16,-1-3 5-16,-2 3 11 0,-2 0 8 0,1 0 5 15,-2 0 6-15,-4-2-7 0,1 3-5 16,-1-1-7-16,-3 1-5 0,1-1-5 16,-2-1-3-16,-1 1-1 0,2-1-2 0,2 1 1 15,-3-2-4-15,7-2-3 0,-3 0-2 16,4 1-7-16,1-2-25 0,-1-2-42 0,2 1-91 15,1 1-101-15,-4-1-57 0,6-2-18 16,0-2 9-16,2-1 30 0</inkml:trace>
  <inkml:trace contextRef="#ctx0" brushRef="#br0" timeOffset="375567.3676">19453 9061 237 0,'2'0'310'16,"-1"2"16"-16,-1-2-24 0,0 0-103 0,0 1-73 15,0 0-40-15,0 1-26 0,-1 0-9 16,-1-1-6-16,2 1-7 0,-1 2-7 16,-4 1-10-16,5-3-6 0,-3 3-4 0,1 0-5 15,-1-3 2-15,2 4-2 0,-1-2 0 16,0 1-2-16,1-3 3 0,-1 1-2 0,2 0 0 15,0 0 0-15,0-2 3 0,0 1-1 16,2 0 0-16,-1-1 7 0,1 2 1 0,0-3 4 16,2 2-2-16,-2 1 3 0,6-1-2 15,-4-1 0-15,1-1-4 0,0 0-2 0,2 0 2 16,2 0-6-16,-1 1-1 0,1-1-4 16,-1 0-1-16,3 1-2 0,-1-1-2 0,-1 0 2 15,0 2 0-15,0-2 0 0,-1 2-1 16,-2-1 0-16,3-1 1 0,-2 2 0 15,-3-1 1-15,0-1 0 0,-1 2 1 0,0-2-2 16,-1 1 2-16,0-1-1 0,-2 0-2 16,4 0-1-16,-4 2 2 0,1-2-5 0,-1 0-2 15,3 2-6-15,-1-2-15 0,0 1-19 16,-1-1-25-16,-1 0-23 0,0 0-25 16,0 0-25-16,-1 0-39 0,1 0-58 0,-4 0-38 15,0 0-9-15,-2 0 11 0,2-1 22 16</inkml:trace>
  <inkml:trace contextRef="#ctx0" brushRef="#br0" timeOffset="375831.2573">19537 9103 112 0,'0'-4'238'16,"-1"0"12"-16,-1 1-29 0,2-1-68 16,0 1-49-16,0 0-29 0,2 0-11 0,-2 0 2 15,0 2 8-15,-2-2 0 0,2 1 7 16,0 2 5-16,-1-1 3 0,1 1 2 15,0 0-5-15,-2 1-8 0,0-1-10 0,2 2-14 16,-1 1-14-16,-1-1-13 0,1 3-9 16,-1 0-5-16,0 1-3 0,2 0-1 0,0 1-3 15,-1 2-2-15,-1 0 1 0,2 0 0 16,-2 2-5-16,-1 1-1 0,2-2-17 16,-4 0-32-16,1 1-44 0,-3-2-57 0,-1 2-134 15,2-2-71-15,-3 0-23 0,2-1 14 16,1-1 31-16</inkml:trace>
  <inkml:trace contextRef="#ctx0" brushRef="#br0" timeOffset="377106.4385">18871 9562 178 0,'2'0'278'15,"0"0"22"-15,-2-1-16 0,1 0-85 0,-1 1-53 16,0-2-30-16,0 2-19 0,0-2-12 16,0 2-9-16,0 2-12 0,0 0-5 0,0-1-7 15,-1 1-3-15,-1 3-1 0,0 1 2 16,-1 0-5-16,2 3-5 0,-4 0-10 15,2-1-7-15,1 2-8 0,-1-2-6 0,2 1-5 16,-1-2-1-16,-1 1-1 0,1-1-2 16,1-1 1-16,1 0-1 0,-4-3 0 0,4 2 0 15,0-2 0-15,0 0 0 0,-1-2-1 16,1 0-1-16,0-1-1 0,1 0 2 16,-1-2 0-16,0 0-3 0,4-1 3 0,-4-1 0 15,1-1 0-15,2 0-2 0,-1 0 2 16,1-3-3-16,0 1 1 0,2-1 2 0,0 0-3 15,-1 1-1-15,0-2-2 0,0 0 4 16,-2-2-1-16,3 3 0 0,-2 0 1 0,0-1 0 16,2 0 1-16,-1 2 2 0,0 2-1 15,-3-1-2-15,2 1 2 0,-1 3 1 16,0-1 1-16,-1 1-1 0,3 2 0 0,-1-1 1 16,3 1-1-16,-3 1 0 0,3 1 0 15,-1-2 0-15,0 3 0 0,1-1 0 0,0 2 0 16,1-1 0-16,-2 1 0 0,-1-1 2 15,1 1-1-15,0 1-1 0,1 1 5 16,-3-1-2-16,0 0 2 0,-3 3 0 0,4-1 1 16,-4 1-1-16,1 2 2 0,-1-2-1 15,0 1-4-15,0-1 0 0,0-1-1 0,0 0-1 16,0 0-1-16,2-1 1 0,-2-2 0 16,1 1 0-16,-1-2-2 0,0-2 0 0,2 1 1 15,-2-2-1-15,2 0 1 0,-2 0-1 16,1-2 4-16,2-1-1 0,1 0-1 0,0-1 2 15,-1-1-2-15,2 1 0 0,-2-3-2 16,4 0-1-16,-3 1 2 0,1-3-1 16,3 2-2-16,-2-2 3 0,2 1 1 0,0 0-2 15,1 1 0-15,-2 0 2 0,-1 0 0 16,-1 1 2-16,3 1-1 0,-2 0 0 0,1 1-2 16,-3-1 0-16,3 1 1 0,0 4-2 15,-2-2 0-15,0 1 2 0,-2 2-1 0,0-1 1 16,1 2 1-16,-3 1 0 0,1-1 0 15,-2 3 1-15,0 1 1 0,-2 0 3 16,1 1-2-16,-3 3-1 0,1-2 4 0,0 3-1 16,0-2 2-16,-1 2 1 0,1-1-1 15,3 1 1-15,-1-1-3 0,1 1-3 16,0-2-1-16,1 0-2 0,-1-4-1 0,0 2 0 16,2-2-1-16,-1-1 1 0,1 0-4 15,0-2-1-15,-1 1-10 0,3-1-17 0,-3-2-27 16,-1 0-38-16,3 0-35 0,-3 0-34 15,2-2-75-15,-2 2-75 0,0 0-22 0,0 0 13 16,2-3 24-16</inkml:trace>
  <inkml:trace contextRef="#ctx0" brushRef="#br0" timeOffset="377411.4026">19322 9618 258 0,'5'-2'292'0,"-2"-1"21"0,-2 2-43 0,1-1-75 15,-2 0-39-15,0 2-24 0,0-1-8 16,-2 1-9-16,2 0-7 0,-1 0-11 0,-1 1-13 16,1 3-18-16,-2 0-14 0,0-1-11 15,0 3-12-15,-1 0-4 0,1 2-9 0,-2-1 1 16,2 2-6-16,0 0-4 0,0-1 0 16,-3 1-5-16,4 0 0 0,-1 1-1 15,1 0-1-15,1-2 0 0,-1 2 0 0,2-2 1 16,-2 1-1-16,2-3 0 0,0 0-2 15,0 0 1-15,0-3 1 0,0-1-2 0,0-1 0 16,0-1-10-16,2-1-11 0,1-1-19 16,1-1-25-16,0-2-35 0,2 0-32 15,-1 0-27-15,0 1-31 0,-2-3-52 0,-3 2-62 16,0-1-14-16,0-1 11 0,0 0 19 16</inkml:trace>
  <inkml:trace contextRef="#ctx0" brushRef="#br0" timeOffset="377714.3601">19336 9637 38 0,'4'-4'238'16,"-4"-1"25"-16,1 1-16 0,2-1-42 0,-3 2-59 16,2-1-37-16,0-1-25 0,-1 3-18 15,-1-2-14-15,3 1-9 0,-1 0-8 0,2 2-11 16,1-1-6-16,2 0-8 0,-3 1 0 16,1 1 1-16,0 0 3 0,3 1 8 15,-4 1 4-15,0 0 2 0,2 1 1 0,-1 0-4 16,0 0-5-16,2 1-6 0,-4-1-6 15,2 2-1-15,0-1-6 0,0 1 2 0,-2-3-3 16,0 3-1-16,-3-2-1 0,5 2 2 16,-5-2 7-16,-2 1 6 0,-1-1 5 15,-2 0 1-15,-1 2 0 0,1-2 0 0,-3-1-6 16,-3 2-4-16,3-3-4 0,-1 2-1 16,-2-1-4-16,1 1 0 0,2-2-6 0,2 1-13 15,0-1-27-15,1 1-34 0,0-2-80 16,1 1-110-16,-3-1-52 0,7 0-15 15,0 0 6-15,0 0 29 0</inkml:trace>
  <inkml:trace contextRef="#ctx0" brushRef="#br0" timeOffset="378680.3028">19597 9624 103 0,'0'-3'243'0,"0"0"23"0,2 0-31 0,-2-2-49 16,0 3-46-16,0 0-25 0,0 1-18 16,0-1-5-16,0 2-9 0,0 0-10 0,0 0-10 15,2 0-16-15,0 0-10 0,-2 0-15 16,4 3-9-16,0-2-5 0,1 0-4 0,3 1-2 15,0 1-5-15,5 0 1 0,0-3-3 16,0 3 3-16,0-1-2 0,0-2 3 16,0 1-1-16,-4-1-1 0,2 0 2 0,-5 0-1 15,2 0-3-15,-3-1-2 0,0 1-3 16,-1-2-1-16,-2 2-7 0,-1 0-9 0,-2 0-12 16,-1 0-10-16,-2 0-11 0,-1 0-12 15,-3 2-5-15,2-2-4 0,-2 3 0 0,-1-3-2 16,1 2-9-16,-2 0-20 0,-1 0-19 15,3-1-18-15,-2 1-12 0,1-2 1 16,3 1 29-16,-1-1 42 0,3 0 49 0,0 2 47 16,1-2 38-16,0-2 21 0,-1 2 13 15,2-1-4-15,0-1-3 0,-1 2 4 16,2-1 2-16,-3-1 6 0,4 0 2 0,-3 2 2 16,3-1 0-16,-1 0-8 0,1 1-10 15,-2 0-8-15,2 0-6 0,0 0-7 0,0 0-9 16,0 0-3-16,0 0-6 0,0 1 2 15,0 0 8-15,0 1 9 0,-2 0 12 0,2 1 13 16,-1 0 10-16,-1 0 4 0,1 1-2 16,-1 2-6-16,0 0-8 0,-2 1-5 0,1 3-11 15,0 0-11-15,-1 2-6 0,1-1-12 16,2 1-5-16,-3 0-8 0,4-1-4 0,-3 2-4 16,2-3-5-16,1 0 1 0,0-2-1 15,0 0-2-15,0-1 2 0,1-1-2 0,-1 0 0 16,0-2 0-16,3 1 0 0,-1-2-1 15,0-1 0-15,1-1 1 0,-2 2 0 16,1-3 1-16,0 2-1 0,-1-2 1 0,2 0 0 16,-1 0 2-16,2 0-2 0,1 1-1 15,0-1 0-15,1 2 0 0,-1-2 0 16,2 0 0-16,2 0 0 0,-1-2 0 0,0 1 0 16,3 1-1-16,-2-2-2 0,3-1 2 15,0 2-1-15,-1-1 2 0,2-1-2 0,-1 2-1 16,0-1 3-16,0 0-2 0,-2 0 2 15,-2 2-5-15,0-2 1 0,-1 1-2 0,-2-1-7 16,-2 2-9-16,-1-1-10 0,-1-1-18 16,-1 2-24-16,-1-1-30 0,-1-1-19 15,1 1-14-15,-3-1-8 0,0 0-11 0,0 0-22 16,-2-1-26-16,0 0-35 0,-2 0-19 16,0 0-3-16,-3-1 18 0</inkml:trace>
  <inkml:trace contextRef="#ctx0" brushRef="#br0" timeOffset="378881.2724">19667 9753 66 0,'-8'-2'201'0,"3"1"-8"0,2-1-23 16,-2 1-27-16,4-2-28 0,-1 1-26 16,0 0-13-16,2 1-11 0,0-1-8 0,0 0-1 15,0 0-6-15,4 1-10 0,-4-1-6 16,1 1-8-16,2 0-4 0,-1 1-6 0,1-2 0 16,2 0-1-16,1 2 4 0,-1 0-3 15,1-2 4-15,1 2-4 0,-1-1 1 0,3 1-6 16,-2 0-3-16,2 0-2 0,-1 0-4 15,1 0-2-15,0 0-2 0,0 1-11 0,0-1-23 16,-1 0-28-16,-3 2-98 0,2-4-80 16,-7 2-42-16,0 0-12 0,0 0 11 15</inkml:trace>
  <inkml:trace contextRef="#ctx0" brushRef="#br0" timeOffset="379764.2955">20032 9654 63 0,'-1'-2'263'0,"-1"-1"22"0,1 2 13 16,-3-3-86-16,1 3-69 0,0 0-48 16,0-2-24-16,-4 1-14 0,1 1-5 0,1 1-1 15,-1 0 5-15,0 1 9 0,-1 1 8 16,-2 1 10-16,3 1 3 0,-1 1 1 0,1 1-10 15,-1-1-6-15,1 3-14 0,2 1-15 16,-1 0-6-16,2 2-10 0,-1-2-6 16,4 1-8-16,-3 1 0 0,3-1-4 0,0 2-3 15,3-1-2-15,-3 1 1 0,4-2-2 16,-1 0-2-16,0 1 0 0,0 0 0 0,5-4 0 16,-4 1 0-16,0-1 0 0,2-1 0 15,-1-1 0-15,1-1 0 0,0-1 0 0,2 1-2 16,2-3 0-16,-2 0 2 0,3-1 0 15,-2 0 0-15,3-1 0 0,0-2 2 16,-1 0-2-16,0-1-2 0,-1 2 2 0,-1-3 0 16,-1 1-1-16,0 1-1 0,-3-2-1 15,0 1 0-15,-4 1 2 0,1 0 0 0,-1 0-1 16,-1-2 0-16,-1 1 2 0,-1 1 0 16,1-2 0-16,-4 2 2 0,1-2 1 15,1 3-2-15,-1-3 0 0,2 2 2 0,-1-1-1 16,0 0-1-16,0 2-1 0,1-1 0 15,0 1 1-15,2-1-1 0,0 3-1 0,0-1 1 16,0-1-1-16,0 2 1 0,0 0-2 16,2-1 2-16,0 1-1 0,-1-2-2 0,3 2 2 15,-1 0 1-15,0 0 0 0,1 0 0 16,-1 0 0-16,-1 0 0 0,1 0 0 0,1 0 0 16,0 2 1-16,1-1-1 0,3-1 0 15,-4 2 0-15,1-1 0 0,2-1 0 0,-1 2 0 16,1-1 0-16,0-1 0 0,1 2-1 15,0-2-7-15,-1 0-11 0,0-2-42 16,-4 2-61-16,-1 0-112 0,-2 0-110 0,0 0-56 16,0 0-15-16,-3-3 22 0,0 0 53 15</inkml:trace>
  <inkml:trace contextRef="#ctx0" brushRef="#br0" timeOffset="390447.4692">18570 9151 57 0,'-2'0'221'0,"0"0"14"0,-1 0-27 0,1 0-57 16,-1 0-56-16,-1-1-29 0,-1 1-20 15,0 0-10-15,0 0-3 0,1-2 1 0,-1 2-1 16,-1 0-1-16,0 0 5 0,1-1 0 16,0-1 1-16,-2 1-2 0,3-1-1 15,-4 2-2-15,2-2-3 0,-1 1-2 0,-1 1-1 16,-1-1-3-16,1 1-4 0,0-1-2 16,-2-1-4-16,0 2-6 0,-2-2-3 15,0 2 2-15,-1-1-5 0,0 1 0 0,-2-2-1 16,0 2-1-16,0 0 0 0,-1-1 0 15,-2 1 2-15,1-2-2 0,1 2 0 0,3-1 0 16,-4-1 0-16,6 2-2 0,-1-2 2 16,2 2-1-16,3-1 1 0,0 1 0 0,4-2-2 15,0 2-3-15,3 0-10 0,-4-1-12 16,4 0-18-16,0 1-20 0,4 0-20 0,-3-2-31 16,-1 2-70-16,3 2-55 0,-3-2-22 15,6-2 2-15,2 1 11 0</inkml:trace>
  <inkml:trace contextRef="#ctx0" brushRef="#br0" timeOffset="391014.2164">18242 9030 1 0,'0'0'244'0,"0"-2"22"0,0 2 10 0,0 0-66 15,0 0-78-15,0 2-53 0,0-1-32 16,-1 2-14-16,1 0-11 0,-2 2-2 0,1-1 0 16,-1 2 1-16,0 2-2 0,-1-1-3 15,3 2-3-15,-1 2-3 0,-1-3-3 16,0 5 3-16,1-3 6 0,1 2 6 0,0 0 11 16,0 2 7-16,0-1 7 0,0 4 0 15,0-1 2-15,0 2-5 0,0 2-3 0,1 0-3 16,-1-1 0-16,0 0 0 0,0 2 2 15,-1 0 1-15,-1 0-3 0,1 1 2 16,-3 0-7-16,0 1-5 0,1-1-4 0,0 2-4 16,-2 0-4-16,2-2-4 0,-1 2 0 15,-1 0-3-15,-2-2-2 0,4 1-3 0,0-2-3 16,-2 0 1-16,2-1-2 0,1-1 1 16,0-1-1-16,1 0 2 0,1-1-1 0,-2-2-1 15,2-2 0-15,0 1 2 0,-2-2 0 16,2-2-1-16,0 1 1 0,-3 0-1 0,2 1 1 15,-5 1-2-15,3 0-2 0,-1 1 2 16,-1-1 0-16,2 2 0 0,0-2-1 16,-2 0 3-16,4-1 0 0,-4-2-2 0,2-1 0 15,2-1 2-15,-3-1 0 0,4-2-2 16,-1-1 0-16,-1-1 0 0,2 0 1 0,0-2-1 16,0 1 0-16,0-2 0 0,-2 0 0 15,2 0-1-15,0 0 0 0,-1 0-2 0,-1-2 0 16,2 2-6-16,-1-1-11 0,1 0-16 15,0-1-26-15,0 0-29 0,1 1-28 16,1-3-24-16,-1 2-40 0,1 1-74 0,-2 1-46 16,3-3-10-16,1-2 11 0,3-1 21 15</inkml:trace>
  <inkml:trace contextRef="#ctx0" brushRef="#br0" timeOffset="391581.2878">18116 9728 91 0,'0'0'246'0,"2"0"16"0,-2-2-21 15,1 2-73-15,1 0-63 0,-1 0-38 16,4 0-26-16,-4 0-16 0,4 0-2 0,3 2-2 15,0-2 5-15,1 1 0 0,3 0 8 16,0-1 0-16,2 2 0 0,1 1-1 0,0-1-1 16,1 0-3-16,2-1-6 0,-4 1 0 15,3 0-3-15,-1-1-2 0,1 1 1 16,-2-1-2-16,1 1 0 0,1-1 1 0,-4-1-2 16,-1 2 2-16,4 0-3 0,-3-1 0 15,-1 0-3-15,-1-1 0 0,1 1-4 0,-2 1-2 16,-2-2 3-16,1 2 0 0,-5-1 4 15,2 1-1-15,1-1 5 0,-3-1-3 0,1 2 1 16,-1-1-4-16,0 1-3 0,1 0-1 16,-2-1-4-16,0-1 2 0,0 1-5 0,0 0 1 15,-1-1-1-15,1 0-1 0,1 2 0 16,-3-2-1-16,2 2-1 0,2-2-1 0,-4 0-13 16,2 0-28-16,-3 0-36 0,0 0-96 15,0 0-99-15,-3-4-53 0,2 1-13 16,-4-2 11-16,1 0 28 0</inkml:trace>
  <inkml:trace contextRef="#ctx0" brushRef="#br0" timeOffset="398129.2618">21384 13057 41 0,'3'-3'250'0,"2"2"17"0,-4-1 7 15,-1 2-81-15,2-1-72 0,-2 1-42 16,-2 0-17-16,2 1-7 0,0-1-5 0,0 0-4 16,0 0-6-16,0 2-6 0,-1-2-7 15,1 3 1-15,-2-2 1 0,-1 1 5 16,3-1 6-16,-3 1 4 0,3-2-3 0,-1 3-1 15,1-2-6-15,-2 1-8 0,2-1-4 16,-2 1-8-16,2 0-2 0,-1 0-3 0,1 1-3 16,-4-1-1-16,3 2-3 0,-1 1 1 15,1-1-3-15,-3 1 2 0,0-2-1 0,-2 1-1 16,1-1 0-16,0 1 0 0,-1 0 1 16,-1 0-1-16,0-2 2 0,-1 1-1 0,1-1 0 15,1-1-1-15,-1-1 0 0,-2 0 2 16,4 0-2-16,-3-1 1 0,3-1-1 15,-2 0 2-15,2-1-2 0,0 1 0 0,2-4-2 16,0 3 1-16,1-1 1 0,1-1-1 16,1 0 0-16,0 0-4 0,0-1 2 0,1 2 0 15,3-1-1-15,-3-1-2 0,2 3 1 16,1-1 3-16,-3 1 0 0,2 0 2 0,-1 0 2 16,1 1 0-16,-3 2 0 0,0 0 4 15,0-1-2-15,0 1-1 0,0 0 2 16,0 0 2-16,0 0 2 0,0 0 2 0,0 0-1 15,0 0 4-15,0 0-4 0,0 1-1 16,0 1-4-16,0-1-2 0,0 2-3 0,0-1 0 16,0 1 2-16,0 0-4 0,0 0 2 15,0 0 0-15,0-1 0 0,-3 2-2 16,1-1 1-16,1 0 0 0,-2-1-1 0,-1 2 2 16,1-2 0-16,-2 2 0 0,0-1 0 15,-2 0 0-15,1-2 2 0,-1 2-1 0,1-1-1 16,-1-1 0-16,1-1 0 0,2 1 0 15,-3-1 1-15,2-1 1 0,0 1-2 16,1-3 0-16,-2 2 0 0,2-2 2 0,0 0-2 16,0 0 0-16,1-2 4 0,0 0-2 15,0 0-1-15,1 0-1 0,1 1 4 0,-3-1-2 16,4 1-2-16,-2 1 0 0,-2-2 0 16,3 2 0-16,-1 0 0 0,2 0 0 0,-1 2 4 15,-1-2 0-15,2 1 3 0,0 1-2 16,0 1 1-16,0 0 0 0,0-2-1 0,0 2 1 15,2 0 1-15,-2 0 4 0,0 0 5 16,1 0 8-16,-1 2 3 0,2-1 6 0,-1 1 3 16,3-1-2-16,-2 1-2 0,-2 2-2 15,4-1-6-15,-3 2-3 0,-1 1-3 16,2 0-4-16,-1-1 1 0,1 2-6 0,0 2-1 16,-2-2-2-16,1 2-1 0,-1 0-3 15,0 0-2-15,2 2 1 0,-2-2 1 0,0 0-2 16,0 0 2-16,-2 0-2 0,2-2 0 15,0 2-1-15,0-1 0 0,0-1-1 16,0 1 0-16,-1-1 1 0,1 0 0 0,-2 0 1 16,0-2-2-16,1 3 1 0,-1-3 0 15,1 0 1-15,-3 0 0 0,2-1 1 16,0 0 0-16,0 0 2 0,1-2-3 0,-1 1 0 16,2 0 0-16,0-2 0 0,0 0-3 15,2 1-1-15,-1 0 3 0,1 1-1 0,0-2-3 16,0-1-2-16,0 3-6 0,0-1-15 15,-1 0-18-15,2-2-29 0,-3 0-42 0,2 0-41 16,-2 1-91-16,-3 0-88 0,0 2-33 16,3 0 2-16,0-3 29 0,0 0 33 15</inkml:trace>
  <inkml:trace contextRef="#ctx0" brushRef="#br0" timeOffset="398595.0124">20933 13258 196 0,'3'0'283'0,"1"0"14"0,-3 0-27 16,-1 0-88-16,0 0-52 0,0 0-33 16,-1 0-18-16,1-1 0 0,-4-1-2 0,1 0-1 15,0 2-5-15,-1-1-9 0,-3 1-4 16,1-1-7-16,-1 1-6 0,-1 0-1 15,-1 0-5-15,1 1-3 0,0-1-4 0,-1 0-3 16,-1 0-5-16,2 1-4 0,0-1-1 16,-2 0-4-16,1 0 0 0,-2 0-1 0,-1 0-1 15,1 0-2-15,-2 0-1 0,2 0-1 16,1 0-2-16,2 0-2 0,-1 0-2 0,4 0-1 16,1-1-1-16,2 1-1 0,0 0-5 15,2 0-4-15,4-1-24 0,0 0-42 16,3 1-63-16,-2 0-128 0,-5 0-95 0,0 0-44 15,6 0-4-15,-3 1 28 0</inkml:trace>
  <inkml:trace contextRef="#ctx0" brushRef="#br0" timeOffset="405864.0284">21251 8608 35 0,'3'2'248'0,"-3"-2"18"0,2 0 6 0,0 0-80 15,-2 0-78-15,0 0-44 0,1 0-23 16,-1-2-8-16,0 2 1 0,0-1 2 0,0 1 1 16,2 0 1-16,-2 0 0 0,0 0-1 15,0 0 2-15,0 0 4 0,0 0 4 0,0 0-2 16,0 0-3-16,0 0-6 0,0 0-8 16,0 0-11-16,1 0-7 0,-1 0-6 15,0 0-5-15,2 1 1 0,1-1-1 0,-2 2 5 16,1-2 0-16,-1 3 1 0,3-2 1 15,-3 0 0-15,3 1-2 0,-3 1 1 0,2-1 2 16,1 1 0-16,-3-1-1 0,2 2 3 16,-1-2-1-16,1 2-2 0,0 1-5 15,-2-3-1-15,1 3 0 0,1-1-2 0,1 1-1 16,-3-1 0-16,1 1 0 0,-1-1-3 16,3 2 0-16,-3 0 0 0,1 0 0 0,-1 0 2 15,1 0-2-15,0-1 0 0,0 1 0 16,-2-2 2-16,4 1-3 0,-4-2 1 0,0 1 0 15,0-1-1-15,1 0-1 0,-1 0 0 16,0-1 2-16,2 1 0 0,-1-2 0 16,-1 1 2-16,0-2-2 0,2 1 4 0,-2-1-4 15,0 0 0-15,2 0 0 0,-2 0 0 16,0 0 0-16,0-1-1 0,0 1 2 0,0-2 1 16,0 1 0-16,1-2 1 0,1-2-1 15,-1 2-1-15,3-3 4 0,-3 0-2 16,4-1-2-16,3-1-1 0,-4-1 2 0,3 2-2 15,1-4-3-15,-2 3 1 0,5-3 1 16,-3 2 1-16,0-2 0 0,1 2-1 0,-2 0 1 16,-1 0-2-16,2 0 2 0,0 2 0 15,-2-2 2-15,1 1-2 0,-1 1 1 0,-1 1-1 16,2-1 1-16,0 0-1 0,-1 1 0 16,1 0 2-16,-1-1-4 0,2 1 4 0,0 0-2 15,-2-2 0-15,0 0-2 0,4 3 1 16,-2-2 1-16,0-2 0 0,-4 2 0 15,4 1 0-15,-2 0 0 0,-1 0 0 0,2 0 0 16,-2 0-1-16,-2 2 2 0,3-2 2 16,-5 1-2-16,4 0 1 0,-2 3-1 0,0-1 1 15,-1 0-2-15,1 0-2 0,1-2 2 16,-3 3 0-16,2 0 0 0,2-1 0 0,-2 0 0 16,2 1 0-16,-4 1-1 0,3-1 1 15,-3 2-2-15,2 0-2 0,1 0-11 16,-4 2-38-16,1-2-58 0,-1 0-148 0,0 0-80 15,-8-2-39-15,-5-1-12 0,-4-1 28 16</inkml:trace>
  <inkml:trace contextRef="#ctx0" brushRef="#br0" timeOffset="413031.1322">16353 11258 136 0,'-2'0'214'16,"1"0"-7"-16,-1-1-36 0,0-1-57 15,1 1-37-15,-1 0-20 0,1-1-18 0,1 0-5 16,-5 0-5-16,5 1-4 0,-1-3 3 15,-1 1-3-15,0-1 4 0,2 0-2 16,-3-1 0-16,2 3-2 0,-1-3 1 0,-1 1 0 16,1 0-2-16,-1-1 0 0,0 1-1 15,0-2 0-15,-1 1-3 0,0 1 0 0,1-1 0 16,0 1 0-16,-1-1-5 0,1 1-1 16,2-1-4-16,-3 2 0 0,1-1-2 0,1-1-3 15,-1 2-1-15,-1-2 0 0,1 3 0 16,0-3-3-16,1 2 2 0,-1 0 1 0,1-2-2 15,1 2 1-15,-3-1-2 0,1 1 1 16,1-3-2-16,1 1-2 0,-2 1 2 0,0-3 2 16,0 0 0-16,0-1 4 0,-1-2-2 15,0-1 3-15,-3 1-2 0,2 0 2 16,-1 0 0-16,2-1 0 0,-1 1-2 0,-2-3 3 16,2 3 0-16,1 0-2 0,-2 0 0 15,-1-1 0-15,2 2-4 0,1 0 2 0,-1-2-4 16,2 4 1-16,-2-2 1 0,4 0-1 15,1-2-1-15,0 2 1 0,0-1 2 16,1-1 0-16,4-1-1 0,-2 0 5 0,0-3 3 16,0 1-2-16,2 0 5 0,-2-1-4 15,1 2 1-15,0 0-4 0,1 1 1 0,-2 0-3 16,0 0-1-16,0 0 0 0,0 3-3 16,-1 0 0-16,0 0 0 0,-1 0 0 15,3 1 0-15,-3 3 0 0,-1-2-1 0,3 2 1 16,-1-3 0-16,1 4-2 0,0-2 1 15,0 0-1-15,4 1 0 0,-3-1 0 0,3 0 0 16,0 0 1-16,3-1 0 0,0-1 1 16,0-1 0-16,2 1 0 0,0 0 0 15,2-2-2-15,-1 3 1 0,1-2 1 0,-1 0 0 16,-2 0 0-16,2 0 0 0,0 0 0 16,-3 2 1-16,1 0 1 0,-1 0-1 0,2-1-1 15,0 3 0-15,-1 2 0 0,1-3 0 16,1 1 0-16,1-1-3 0,-1 3 2 0,3-2 1 15,-2 1 0-15,2 1 0 0,-2-1 0 16,3 1 0-16,1-1-2 0,-1 2 1 0,1-1 0 16,1 0 1-16,1 0-2 0,-1 0 2 15,2 1 2-15,-4-1-1 0,2 2 2 16,0-2-3-16,-1 1 1 0,0-1-1 0,0 3 0 16,2-3-1-16,-1 3 1 0,0-1 0 15,3 1 3-15,0 0-1 0,2 0 2 0,-1 1-2 16,0 1-2-16,2-1 1 0,0 4-1 15,0-2-1-15,0-1-1 0,-2 2 2 16,-1-3 0-16,-1 2 0 0,1-3 0 0,2 3 0 16,-4-3 0-16,1 2 0 0,3-1-2 15,-1 1 2-15,1-2 0 0,-1 1 0 0,0 0-2 16,2 3 4-16,-1-1-2 0,-5-2 0 16,3 4 0-16,-1-2 0 0,-5 1 2 0,2 1-2 15,-1-2 0-15,-4 3 0 0,2-1 0 16,0 2 0-16,-2-2 0 0,1 5-2 15,-1-3 0-15,3 2 4 0,-2 0-2 0,3 0 2 16,-1 0-2-16,2 0 2 0,-1 0-2 16,0-1 0-16,1-1-2 0,-1 1 2 15,-1 1 0-15,2 0 0 0,-1 0 2 0,0 0-2 16,1-1 0-16,-2 3 1 0,1 0-1 0,-1 1 0 16,-1 0 0-16,-2-1 0 0,3 4 0 15,-3-1 0-15,1 1 0 0,-5 0 0 16,1 3 0-16,-2 0 0 0,1 0-1 0,-2 2 1 15,-1-3 0-15,-1 0-2 0,0 1 2 16,1-3 0-16,-3-1 0 0,2-1 2 0,-2-1-2 16,0-1 0-16,0 4 0 0,0-5 0 15,2 3-2-15,0-2 0 0,-4 1 2 0,2 2-2 16,-1-1 2-16,0 1 0 0,-2 1 0 16,0 0 0-16,-2 1 0 0,-1-1 0 0,0 0 0 15,-2 0 0-15,2 0 0 0,-2 0-1 16,0-2-2-16,-1 3 2 0,0-3 1 0,-4-1 0 15,4 0 0-15,0-1 1 0,-3 0 1 16,2-4-1-16,-1 2 0 0,0-2 5 16,0-1 0-16,-3 0 3 0,1-2-1 0,-2 0 3 15,-4 0-3-15,0-1-1 0,-4 1-2 16,-4-1-1-16,0 1-1 0,-4-1-2 0,1 0 3 16,-8 0 2-16,2-1 2 0,0 0 0 15,0 1 2-15,-2 2-1 0,2-1 1 16,-1 1-1-16,3-1-1 0,-1 1-2 0,2-1 2 15,0-1-1-15,2 0 3 0,-1 0-1 16,-1-1-2-16,3-1 1 0,-3-1-2 0,0 2-3 16,0-4 1-16,-1 2-3 0,-3-1-1 15,-1-3 0-15,-1 2 0 0,-2-1 0 16,-3-2 0-16,1 1 1 0,-2-2 2 0,1-2-1 16,0 2-2-16,2-1 0 0,0 1-2 15,1-1-1-15,3 2 2 0,1 0 1 0,0-1 0 16,3 3-1-16,1-1 1 0,1 0 0 15,4 2-2-15,3-1 2 0,3 1-2 0,2 1 2 16,5-3 2-16,3 3-4 0,1 0 0 16,7-1-7-16,-1 2-10 0,4 0-31 15,2-2-41-15,1 4-125 0,-5-2-85 0,3-2-38 16,0-3-11-16,0-2 14 0</inkml:trace>
  <inkml:trace contextRef="#ctx0" brushRef="#br0" timeOffset="414815.0763">23631 11332 208 0,'5'2'260'0,"1"-2"14"0,-2 0-40 16,1-2-103-16,2 0-59 0,1 2-34 15,2-1-16-15,0 0-8 0,1-1-4 0,2-1-1 16,1 0 1-16,2 2 2 0,1-2 3 0,5 1 0 15,0 0 3-15,7 2-1 0,1 0 0 16,3 2-4-16,3 0-5 0,4 1-5 0,4-2 1 16,1 2-3-16,3 0 0 0,-1 0 4 15,0-2 5-15,2 3 5 0,3-1 5 16,2-2 2-16,3 2 5 0,-2-1 2 0,5-1-3 16,0 1-6-16,0 0-4 0,1 0-4 15,-1 1-6-15,0-1-2 0,-2 1 0 0,1-2 1 16,-3 2-2-16,1 0 2 0,3 0-2 15,-2 0 2-15,2 0-4 0,1-1-1 0,-1 2-2 16,0-3 1-16,-3 1-2 0,-1 1 2 16,-1-2 1-16,-4 3-2 0,-1-4 2 15,-3 1-2-15,-1 1 2 0,-3 0-1 0,-2-2-1 16,-4 1 2-16,-4 0 0 0,-3-1 0 16,-3 1-1-16,-2-1 0 0,-4 0 0 0,-1 2 1 15,-3-2-1-15,-2 0 0 0,-1 2 0 16,-6-2-2-16,0 0-2 0,-3 1 2 0,-2-1 1 15,-2 1 1-15,1-1-1 0,-2 0 1 16,0 0-2-16,0 2 2 0,-2 0-6 0,-1-2 0 16,2 1-7-16,-3 3-4 0,1-3-5 15,-2 0-6-15,0 1-7 0,1-1-7 16,-2-1-4-16,3 0-2 0,-1 0-1 0,1 0 0 16,2 0 0-16,-3 0 5 0,3 0 2 15,-3-1 1-15,1 1-1 0,2-2-5 0,-4 1-13 16,4 0-16-16,-4-1-17 0,2 0-17 15,-2 1-9-15,-2-3 2 0,3 3 16 16,-2-2 34-16,-1 1 47 0,-1 1 65 0,2-1 47 16,-2-3 32-16,0 1 18 0,3 0 1 15,1 0-13-15,-1-2-38 0,0 2-24 16,1-1-18-16,2 2-8 0,0-2-6 0,-1 2-2 16,2-2-2-16,1 3 1 0,-2-1-1 15,0 1-1-15,2-1-1 0,0 3-3 0,-1-1-1 16,1-1-3-16,0 2-2 0,0 0-4 15,0 0-5-15,1 2-3 0,-1-1-3 0,4 2-1 16,-3 0-3-16,4 1 2 0,1 1-3 16,0 0 0-16,2-1 0 0,-1 1 0 0,4-1 0 15,-5-1 0-15,0-1 0 0,3 2 0 16,-5-1 0-16,2 0 0 0,-1-2 0 0,-2 3 0 16,0-3 0-16,-1 3 3 0,0-2-3 15,-1 3 0-15,-1-1 0 0,2 1 0 0,-2-1 0 16,0 2 0-16,0-2 2 0,-2 3 2 15,1-1 4-15,-3-2 6 0,0 2 5 16,-3 0 2-16,0-1 2 0,-3 1 2 0,0-2-6 16,0 2-2-16,-2-2-4 0,3 0-3 15,-4-1-4-15,5-2 0 0,0 1-3 0,4-1-1 16,-4 1-4-16,2-1-14 0,1 1-32 16,0-2-47-16,2 1-119 0,-4 0-64 15,1-1-31-15,2-2-4 0,0-1 20 0</inkml:trace>
  <inkml:trace contextRef="#ctx0" brushRef="#br0" timeOffset="416063.2539">25716 10890 198 0,'0'0'249'0,"0"-2"4"0,-1 2-50 15,-1 0-94-15,-1 2-54 0,-2-1-24 16,-1 2-14-16,0-1 2 0,-3-1 0 16,3 2 1-16,0-1 0 0,-3 1 0 0,0 0 0 15,1 1 4-15,-2-2 6 0,2 1 7 16,0-1 9-16,-2 2 3 0,-1-3 4 0,2 1 1 16,1 1-7-16,-2-2-7 0,4 0-7 15,1 3-6-15,0-3-8 0,0 2-6 16,4 0-4-16,-1 2-2 0,1-1-4 0,1 2-1 15,0-1-2-15,1 2-1 0,2-1-3 16,1 2 1-16,-1-2-3 0,2 1-1 0,0-1 0 16,-1 0-2-16,2-2 1 0,-1 1 1 15,-2-2 1-15,2 0 3 0,-2 0 1 0,1-1 1 16,0-1 1-16,0 2 0 0,-3-1 0 16,4-1-1-16,-4 1 1 0,1-1 1 0,-1-1-1 15,-1 2 0-15,0-1 2 0,0-1 0 16,0 0 2-16,-1 2 0 0,-2-1 1 15,-2-1-1-15,0 2-1 0,1 0 0 0,-3 0 1 16,1 1-3-16,-3-1 1 0,2-1 0 16,-1 1 1-16,2 2-1 0,-2-1 6 0,-1 0 4 15,-3 0 5-15,3-1 6 0,-2-1 6 16,0 1 2-16,-2-2 4 0,0 0 3 0,2 0-2 16,-1-2-1-16,1 1 0 0,-2-3-6 15,2 2-5-15,1-1-3 0,-2 0-3 16,2-2-2-16,1 2-2 0,1-2-3 0,-1 3-1 15,1-1-1-15,-1 0-3 0,5 0-3 16,-4 0 1-16,5 1-2 0,1 0 0 0,1 0 0 16,-1 2 0-16,1 0 0 0,1-2 0 15,0 2-1-15,0 0 0 0,0-1-1 16,0 1 0-16,0-2 0 0,0 2 0 0,1 0 0 16,-1 0 0-16,0 0 0 0,0 0 0 15,2 0 1-15,-2 2 0 0,0-1-1 0,0 1 0 16,1-1 0-16,-1 0 0 0,0 3 0 15,0-1 0-15,2 1 0 0,-2-1 1 16,-2 1 1-16,2 1 2 0,0 0-1 0,-1 1 2 16,-2 1 0-16,-2 1 2 0,1 0 0 15,0 1-2-15,-4-1-1 0,3 2-1 0,-1-1-2 16,-1-1 1-16,3 0-1 0,-4-1-1 16,2-1 1-16,1 2 0 0,-2-2 3 0,1-2-3 15,-2 1 0-15,0-2 3 0,0-1-3 16,-2 2 2-16,2-3 1 0,-4 1-3 0,2-1 1 15,0-1-1-15,0 0 2 0,-2-1-1 16,1-1 0-16,-2-1 0 0,-3 0-2 0,3-1 1 16,-2-1-2-16,0-1 0 0,-2 0 0 15,3 0 0-15,-2-2 3 0,3 1 0 16,1 1 2-16,2-2-3 0,4 1 2 0,1 1 1 16,3-1-3-16,1 1-1 0,2 0 0 15,3-2 0-15,2 1-3 0,2-2 3 0,1 0-2 16,3 1 1-16,-3-1-2 0,4 0 2 15,-1 0 0-15,0 0 1 0,0 2-2 0,-1-2 2 16,-3 3 0-16,1-2 0 0,-1 2-1 16,-1 2-1-16,-1-2 1 0,0 3-2 0,1 0-3 15,-2 1-2-15,-1 0-8 0,3 4-19 16,2 0-31-16,1 2-39 0,-1-1-44 0,2 3-134 16,-1 0-67-16,-1 0-20 0,7 1 9 15,-3 1 32-15</inkml:trace>
  <inkml:trace contextRef="#ctx0" brushRef="#br0" timeOffset="416458.3348">25525 11269 184 0,'5'2'287'16,"-1"-2"15"-16,3 2 7 0,0 0-134 0,1 1-82 15,-3-1-43-15,2 1-21 0,-3-2-13 16,2 1-6-16,-2-1-2 0,-1 1 1 16,-2-2 3-16,3 0 2 0,-3 0 2 0,1 0 4 15,-1 0 0-15,1-2 0 0,0-1-2 16,1 0-2-16,-2 0-4 0,3-2-4 0,-3 1-1 16,4-1-2-16,-2-2-1 0,0 1-2 15,-1-1-2-15,-1 0 2 0,2 3-2 16,-3-3 1-16,0 4-1 0,0-1 9 0,-3 0 11 15,2 1 9-15,-4-1 6 0,-4 2 10 16,1 2 7-16,-4 0-1 0,2 2-4 16,-5 1-5-16,1 1-7 0,0 2-7 0,1-1-7 15,2 2-7-15,5 1-6 0,1-2-4 16,3 0-3-16,4-1-2 0,0 1-3 0,2-2-2 16,1-1-11-16,4-1-15 0,1-2-32 15,0 0-39-15,-1-1-66 0,-5 0-111 0,1-2-56 16,0-1-14-16,-2-5 12 0,1 1 32 15</inkml:trace>
  <inkml:trace contextRef="#ctx0" brushRef="#br0" timeOffset="416663.83">25666 10826 202 0,'0'-10'312'0,"-3"-1"27"0,-1 4 17 15,3 0-117-15,-4 1-79 0,2 1-47 16,-1 1-27-16,1 1-24 0,2-1-16 0,-1 2-20 16,-1 2-12-16,3 0-16 0,0 2-30 15,-1 2-39-15,-1-1-48 0,-3 1-121 16,0-1-74-16,1 0-32 0,-1 0 2 0,-3 0 28 16</inkml:trace>
  <inkml:trace contextRef="#ctx0" brushRef="#br0" timeOffset="417076.3177">25232 10923 239 0,'-3'1'268'0,"3"-1"9"0,0-1-51 16,3 1-88-16,1-4-55 0,2 0-30 15,0 0-14-15,0-1-10 0,1 1-7 16,-1-2-4-16,2 1-3 0,-2 1-1 0,-1-1-6 15,2 1 0-15,-4-2-1 0,3 1-2 16,-3 0 2-16,0 1-3 0,-1-2 2 0,1 2-2 16,-1-2 0-16,-1 1-1 0,1-1 0 15,-1 1 0-15,1 0-2 0,0 0-1 0,-2 1 0 16,0-1 3-16,0 1 1 0,-2-1 3 16,0 1 4-16,1 1 0 0,-2-2 3 0,-2 0 6 15,0 4 0-15,-3-3 2 0,4 2 4 16,-5 1 1-16,3-1-3 0,0 2-4 0,-3 0-5 15,4 2-2-15,-2-1-2 0,2 1-4 16,1 3 0-16,-1-1-2 0,2 2 2 16,1-1-3-16,1 0 0 0,1 1 1 0,1 2-1 15,-1-2-1-15,4 1 1 0,-3-1-2 16,4 2-1-16,-4-2-1 0,6 0-1 0,-4 0-6 16,2 0-13-16,1-2-25 0,2 1-32 15,-2-2-84-15,0-1-96 0,-2 0-50 16,1 0-13-16,-5-2 9 0</inkml:trace>
  <inkml:trace contextRef="#ctx0" brushRef="#br0" timeOffset="431296.9759">27958 10693 182 0,'0'-1'289'0,"0"-2"13"16,0 1-4-16,0 2-116 0,0-1-76 0,0 1-33 15,0-2-15-15,0 2-8 0,-2 0 2 16,2 0-1-16,0 0-5 0,-1 2-8 0,1-1-8 15,0 3-9-15,0-3-3 0,0 1-4 16,-2 3-5-16,1-2-1 0,1 2-2 0,0-1-2 16,0 1-3-16,0-2-1 0,0 1 0 15,1-1-1-15,1 0 1 0,-2 0-2 16,1 0 2-16,3 0 0 0,-3-1-2 0,-1 1 2 16,3-2-1-16,-3 1 1 0,2-1 0 15,0 1-1-15,-1-1-1 0,-1 1 4 0,0-2-1 16,0 0-1-16,0 1 0 0,0-1 0 15,0 0 0-15,0 0 0 0,0-1 0 0,0 1 0 16,-1 0 1-16,1-2 3 0,-2 2 0 16,0-1-2-16,2 1 0 0,-3 0-1 0,2-2 0 15,-3 2-1-15,0 0 0 0,-2 2 0 16,-1-2 0-16,-1 0 3 0,0 1 1 0,-3 1 0 16,3 1-1-16,-1-3 3 0,0 1-1 15,1 1-2-15,-2-2 0 0,0 0 0 16,1 3-1-16,0-2 1 0,-1 0-1 0,-1-1 0 15,0 2-2-15,1-2 0 0,-2 2 0 16,2-2 0-16,1 0 0 0,-4 0 0 0,5-2 1 16,-1 2 3-16,-1-2-4 0,2 2 0 15,0-1 0-15,0 0 0 0,1-2 0 16,0 3-1-16,3-3 1 0,-3 0-2 0,2 0 1 16,-2 0 1-16,4-2-1 0,-1 1 1 15,1-3-2-15,2 3 2 0,-1 0 0 0,2-2-4 16,0 0 2-16,0 1-2 0,2-1-1 15,1 0-1-15,-2 0 0 0,3 0 0 16,0 0-2-16,2 0 4 0,1 2-2 0,-2-1 2 16,1 2 0-16,0 1 2 0,0 0 1 15,1 2-2-15,-1 0 0 0,1 0 2 16,1 1 0-16,1 0-2 0,-3 1 3 0,2 1 0 16,0 2 0-16,1-2 0 0,-2 2 0 15,-1-2 0-15,-1 1 2 0,-2 0-2 0,2 1 2 16,-4-1-1-16,-1 1 0 0,0-1 1 15,-1 1 1-15,-1 0-2 0,-2 0 3 0,1 0-2 16,-2-1 0-16,0-1 2 0,0 2-1 16,-1-2-1-16,0 0 0 0,-2 0 0 0,0-2 0 15,-2 1-2-15,-1 1 0 0,2 0 3 16,-1-2-3-16,-1 1 1 0,-2-1 0 16,4 1-1-16,-4 1 3 0,2-2-3 0,-1 0 0 15,4-1 0-15,-4 0 0 0,3 0-2 0,1 0 2 16,0-1 0-16,2 0 0 0,-2-2 0 15,4 0 0-15,-1 0 2 0,0-2-4 16,2 1 1-16,-1-1-1 0,1 1-1 0,2-2 0 16,-4 0 0-16,4 1 0 0,-1-1 1 15,0 0 0-15,1 0 2 0,-1 0-2 0,1 0 2 16,1 0 0-16,-2 0 0 0,2 0 2 16,-2 0-2-16,2 1 0 0,0 1 0 15,0-2 0-15,-1 4-2 0,1-3 2 0,-2 1 2 16,2 3-2-16,0 0 0 0,0 1 1 15,0 0-2-15,0 0 1 0,0 2 0 16,2 2 0-16,-2-3-2 0,1 5 2 0,-1-1 0 16,4-1 0-16,-4 1 2 0,1-1-2 0,2 3 1 15,1-4 0-15,-3 4-1 0,-1-3 2 16,5 2-2-16,-5 0 0 0,0-1 0 16,0 1 1-16,0 0 0 0,0-2 0 0,-2 2-1 15,-1 0 0-15,2-1-1 0,-1-1 0 16,0 1 0-16,-1-1 1 0,2 1-3 15,-3-2 3-15,0 0 0 0,0-1 1 0,0 0 1 16,-2 0 1-16,-1-1 0 0,1-1 0 16,1-1 1-16,-2 1-3 0,3-4-1 0,-4 4 0 15,2-2 0-15,1-1-1 0,0 1 0 16,0 1-1-16,4-2 1 0,-4 1-1 0,4 1 4 16,-2-2-2-16,3 3 0 0,0-2 0 15,0-1 1-15,0 2-1 0,1-2-1 16,1 1-2-16,-1 1 2 0,1-3 0 0,1 3-1 15,-2 0 1-15,1 1 0 0,-1 0-2 16,3 0 2-16,-3 1-1 0,3 0 2 0,-1 3 0 16,-2-3 0-16,3 2 2 0,0 0-1 0,1 2-1 15,-2-2 1-15,0 0 1 0,0 1-2 16,1-2 2-16,-1 3-2 0,-2-1 2 16,1 0-1-16,0-1 0 0,-2 2 3 0,0-3 1 15,-2 4 2-15,-1-2-1 0,-2 2 2 16,-2-2 1-16,0 0 0 0,-1 1-1 0,-2 1-1 15,1-3-4-15,-2 1 3 0,1-3-4 16,-2 1-1-16,1 0 0 0,-1 0 0 16,2-2 0-16,-2 0-2 0,6-2-5 0,0 0-15 15,0 1-26-15,4 0-31 0,0-2-36 16,2-2-94-16,0 3-80 0,4-4-32 0,0 2 0 16,2-2 21-16</inkml:trace>
  <inkml:trace contextRef="#ctx0" brushRef="#br0" timeOffset="431546.9648">27693 10476 40 0,'-4'-3'266'16,"3"-1"23"-16,-2 2 12 0,1-2-72 0,0 4-85 15,1-1-56-15,1 2-35 0,0-1-18 16,0 5-10-16,0 0-6 0,1 2-3 0,3 0-2 16,-1 4-3-16,2 1-5 0,-1 1-3 15,0-2-3-15,2 3-14 0,-3-2-23 0,-2 1-27 16,-1-1-66-16,-1-1-93 0,-2 1-47 16,-5-3-13-16,3-2 4 0</inkml:trace>
  <inkml:trace contextRef="#ctx0" brushRef="#br0" timeOffset="432096.938">27359 10636 91 0,'2'-1'266'0,"-2"-1"14"0,0 0 6 16,0 2-96-16,0 0-78 0,0 0-43 0,0 0-24 16,0 0-13-16,0 0-3 0,1 2-3 15,-1 1-5-15,0 0-6 0,0 0-5 16,3 1 0-16,-3 0-7 0,2 0 0 0,-2 0-2 15,0 1 1-15,0 0-2 0,0 1 0 16,0-2 2-16,0 1 1 0,-2-1-1 0,-1 2 5 16,2-1 5-16,-3-1 2 0,0 1-1 15,0 0 0-15,0 0 3 0,-1 0-8 16,0-1 1-16,1-2-4 0,-3 0-2 0,2 2-1 16,2-1 1-16,-3-2-2 0,1 2 0 15,-3-1 1-15,2-1-1 0,0 1 1 0,-6-2-2 16,2 1 0-16,-3 1 0 0,-1-4 2 15,-2 2-1-15,-5-1 0 0,2-1 1 16,-1-1-2-16,-2 0 0 0,0 0 0 0,1-2 2 16,2 1 1-16,3-2 0 0,2 2 0 15,3-2-1-15,0 1-1 0,5-1 1 0,1 0-1 16,0 0 3-16,3 0 0 0,4 0 0 16,1 0-1-16,4 0 0 0,-1 0-1 15,5 0-1-15,-3 1-4 0,1 0-18 0,2-1-23 16,-1 1-30-16,-5 3-94 0,-1 0-81 15,-4 2-43-15,5 2-11 0,-5-2 13 0</inkml:trace>
  <inkml:trace contextRef="#ctx0" brushRef="#br0" timeOffset="432309.3056">27191 10896 127 0,'0'3'297'16,"0"-2"23"-16,-1-1 12 0,-3 0-96 0,3 0-85 16,-2 0-49-16,-3-1-32 0,3-1-16 15,1 1-10-15,0 1-11 0,1-2-10 0,2 2-19 16,-1 0-28-16,4 0-43 0,-3 0-67 16,2 2-115-16,-3-2-57 0,3 1-23 0,-3-1 4 15,0 0 29-15</inkml:trace>
  <inkml:trace contextRef="#ctx0" brushRef="#br0" timeOffset="433919.9404">27840 11335 133 0,'1'2'279'16,"-1"-1"11"-16,2 2 8 0,-2 0-113 0,1 1-82 15,1 1-47-15,0 0-28 0,1 1-8 16,-2-1-6-16,4 2-3 0,-4 0 1 0,2 1-3 15,1 0 1-15,-3 0-2 0,1 1-2 16,0 0-2-16,-2-1-1 0,0 0-2 0,0-1-1 16,-4 0 0-16,3-1 0 0,-3 0 0 15,0-1 2-15,-2-1 2 0,1-1-3 16,0 2 2-16,0-4 1 0,-1 1-4 0,-2-1 1 16,4-1-1-16,-3 0 3 0,1 0-1 15,-2 0-1-15,0-1-1 0,2-1 2 0,-2 1-1 16,3-3 1-16,-3 3-2 0,5 1 0 15,2-1 0-15,-3-1-2 0,4 2-1 16,0-1 2-16,0 1-1 0,4-2-1 0,-4 2 2 16,1 0 1-16,1 0 0 0,-2 0-1 15,1 2-2-15,-1-1 1 0,-1-1 1 16,1 2 0-16,-3 0-1 0,1 2 2 0,-1-1 0 16,-1 0 0-16,0 1 3 0,-1 0-3 0,0 1 0 15,-1 0 1-15,0 1-1 0,1-2 2 16,-2 1-2-16,3-2 0 0,-2 3 0 15,-1-2 0-15,2 1 2 0,1-2-1 0,-3-3 1 16,2 4 0-16,-4-3 2 0,4-1-4 16,-3 0 3-16,0 0 1 0,1-1-1 15,0 0-1-15,-1-2 0 0,2 0-1 0,-2-1 0 16,0 2-1-16,3-3 2 0,1 1-1 16,-3-1-1-16,1 1 0 0,2-1 2 0,-1-1-2 15,1 3 0-15,1-2-2 0,3 1-1 16,0-2 1-16,3 2 0 0,2-1 0 0,2 1-1 15,2-1-1-15,-3 1 1 0,4 0 1 16,-2 2-2-16,1 1 3 0,1-3 0 0,-4 4-2 16,2-1 3-16,-4 1-2 0,1 1 2 15,-1-1-1-15,-3 4-2 0,1-3 3 0,-2 1 0 16,0 2-2-16,-2 0 2 0,1 1 0 16,-3-1 2-16,3 2-2 0,-4-1 3 15,-1 1-2-15,3 0 1 0,-4 0 0 0,3 0 0 16,-1 0-2-16,-2-2 0 0,3 2 0 15,-1-3 0-15,0 1 1 0,0 0-1 0,1-1 3 16,0 0 0-16,0-2 0 0,-2 0-1 16,-1 1 0-16,2-2-2 0,1 0 3 0,-4-2-3 15,2 2 1-15,-2-1 0 0,1-3-1 16,2 2 2-16,-3 1-2 0,2-3 0 16,0 2-3-16,1 0 2 0,0-1 1 0,0-1-3 15,2 2 3-15,2 1 2 0,-4-1-2 16,4 1 0-16,-1-2 0 0,1 1 0 15,1 1-2-15,0 1 0 0,-2 0 0 0,2 0-1 16,-2 3-3-16,2-2 3 0,-1 1-2 16,-1 1 2-16,-1 0-1 0,1 1 4 0,-3 1 0 15,1 1 0-15,-2-3 2 0,1 2 2 16,-1 0-3-16,1 0 2 0,-2 0-1 0,0-3 0 16,0 1 2-16,-1-1-1 0,3-1 0 15,-4-1 1-15,5-1 1 0,-1 1-3 16,-2-2 0-16,2-1 1 0,1 1-3 0,-2-2 0 15,-1-1 2-15,4 1-2 0,-2 0-2 16,4-2 2-16,-3 1 0 0,3 1 0 0,1-2 0 16,-2 3 2-16,1 0-1 0,1-2 0 15,0 2 1-15,-2 0-2 0,2 0-2 0,0 2 2 16,0-2 0-16,0 1-1 0,0 0 0 16,0 1 1-16,0 1 0 0,0 0-2 0,0 0-1 15,0 0 1-15,0 1 0 0,0-1 0 16,0 2 2-16,-2 0 0 0,2-1 4 15,-4 1 3-15,1-1 0 0,0 2 2 0,-1 0 0 16,0-1 2-16,-1 1 0 0,-2 0-2 16,1 0 0-16,-2 0-2 0,2 0-2 0,-2 0-4 15,-1 0 1-15,-1-1-2 0,0 0-1 16,-3 0 1-16,0-1 1 0,-3-1 3 0,0 2-2 16,-3-2 2-16,0-2 4 0,-1 2 4 15,-2-1 4-15,2-3 3 0,-2 2 2 16,4-1 1-16,-2-3-5 0,3 3-4 0,1-2-4 15,0 1 1-15,7-2-2 0,-2 1 1 16,5-1 0-16,1 2 1 0,3-2 0 0,4-1-5 16,1 2-3-16,3-1-2 0,2-1-6 15,2 4-18-15,-2-4-29 0,4 4-37 16,-4 2-115-16,0-1-77 0,0 0-35 0,1 2-9 16,1 2 19-16</inkml:trace>
  <inkml:trace contextRef="#ctx0" brushRef="#br0" timeOffset="434158.9582">27416 11744 187 0,'8'0'295'0,"1"0"13"0,1 0 8 15,-1 0-134-15,0 0-79 0,1-1-47 0,-2 0-26 16,1 0-13-16,-1-1-8 0,-1-1-2 16,1 1-3-16,-1 0-8 0,1-2-15 0,-3 2-28 15,2-1-48-15,-6 2-106 0,-1 1-58 16,3-1-26-16,1-3-2 0,2-1 18 0</inkml:trace>
  <inkml:trace contextRef="#ctx0" brushRef="#br0" timeOffset="434376.957">27642 11236 212 0,'-6'-10'340'15,"1"3"26"-15,-1 2 16 0,1-1-114 16,1 3-99-16,0 1-65 0,-1 1-42 0,4-1-24 15,-2 4-26-15,1 2-34 0,0 2-54 16,-1 0-85-16,-2 2-114 0,0 1-60 0,2 0-22 16,-4 2 8-16,-1 3 36 0</inkml:trace>
  <inkml:trace contextRef="#ctx0" brushRef="#br0" timeOffset="434572.7261">27183 11722 193 0,'-3'1'315'0,"3"-1"13"0,2 0 9 15,2 0-116-15,4-2-105 0,2 0-55 0,2-1-30 16,0 1-17-16,2-2-9 0,0 1-18 16,2 0-24-16,-3 0-29 0,-1 0-34 15,1 2-70-15,-7 1-76 0,-1-3-33 0,-2 3-1 16,0-2 15-16</inkml:trace>
  <inkml:trace contextRef="#ctx0" brushRef="#br0" timeOffset="434804.9447">27206 11359 122 0,'6'-3'268'16,"0"2"9"-16,4-2 9 0,-1-1-115 0,5 3-78 15,1 0-46-15,4-1-23 0,-3 2-16 16,2-1-24-16,3-1-28 0,-7 2-85 0,2 0-75 16,-3 0-41-16,1-1-17 0,-5-1 5 15</inkml:trace>
  <inkml:trace contextRef="#ctx0" brushRef="#br0" timeOffset="435067.0438">28127 11080 229 0,'5'-4'329'16,"-2"1"25"-16,-1-1 18 0,-2 3-136 16,-5 0-78-16,0 2-54 0,-1 0-33 0,-4 3-25 15,-2-1-17-15,1 4-9 0,-4 2-8 16,0 0-15-16,0 2-26 0,-3 0-32 16,-1 3-38-16,-1 1-62 0,-5 0-112 0,-3 0-50 15,-2 0-13-15,-3-1 17 0,-4-2 26 16</inkml:trace>
  <inkml:trace contextRef="#ctx0" brushRef="#br0" timeOffset="435568.962">26842 11448 102 0,'-6'-2'272'0,"3"0"18"0,-4 1 11 16,-1 1-102-16,0-1-82 0,-3 1-49 0,2 0-28 15,1 1-18-15,-2-1-10 0,6 1-5 16,-3 3-2-16,4-1-2 0,0-2-2 0,0 2 0 16,-1 1 1-16,2-3-2 0,0 1 0 15,0 0 0-15,1 0 0 0,-1-1 0 16,2 1 3-16,-1-2 0 0,1 1 3 0,-2-1 0 16,0 0 4-16,2-1 2 0,0 1 0 15,0-2-1-15,0 1 4 0,0-1-1 0,0-1 2 16,0 1 2-16,0-5 3 0,2 3 3 15,0-2 6-15,-1 0 2 0,2-2 4 16,-1-1 3-16,2 2 2 0,-2-2 1 0,0 0 2 16,1 0 1-16,-2 0-1 0,1 0-5 15,0 1-4-15,-1 1-4 0,-1 1-11 0,2 0-6 16,-1 1-12-16,1 2-18 0,0 1-32 16,1 2-45-16,2 0-48 0,-1 5-134 15,-1 1-65-15,-1 1-23 0,-1 3 8 0,3-1 32 16</inkml:trace>
  <inkml:trace contextRef="#ctx0" brushRef="#br0" timeOffset="435741.9294">26777 11617 103 0,'0'3'285'0,"-1"-1"22"0,-3-2 18 16,4 1-84-16,-1-1-76 0,-1-1-44 15,2 1-31-15,-1-2-16 0,1 2-20 0,0 0-18 16,0 0-16-16,1 0-14 0,-1 2-29 15,2-2-47-15,-1 1-65 0,-1-1-114 16,0 3-59-16,0-3-30 0,0 0 5 0,0 0 32 16</inkml:trace>
  <inkml:trace contextRef="#ctx0" brushRef="#br0" timeOffset="436268.9405">26676 11347 97 0,'-2'-7'259'16,"1"1"14"-16,-1 0 8 0,1 3-104 0,-1-2-64 16,2 2-34-16,-2 2-19 0,2 1-9 15,0 0-7-15,0 1-6 0,0 2-4 0,2 2-6 16,-2-1-2-16,0 2 3 0,2 3-2 15,-2-1 2-15,0 1-4 0,1 1-2 16,1 0-7-16,-1 1-2 0,-1 1-4 0,0 0-3 16,0-2-3-16,0 1-2 0,0 0 1 15,-1 0-3-15,-1-3 0 0,-1 1-2 0,0 0 1 16,-2 0-1-16,-3-1 0 0,4-1 2 16,-5-1-3-16,1 2 1 0,-1-5 0 0,0 3-1 15,-3-2 2-15,2 1-2 0,-2-4 3 16,4 1-1-16,-1 1 2 0,3-3 1 0,1-3-1 15,0 3-1-15,4-2 0 0,-3-1-1 16,4-1-2-16,2-1 1 0,0-1-5 0,-1 0-3 16,2 0-8-16,2-1-6 0,-2-1-9 15,1 1-9-15,2-1-10 0,-3-1-3 16,2 0-5-16,-2 0 0 0,2-2 4 0,-4 1 6 16,2 1 13-16,-1 0 10 0,0 2 11 15,-1-1 13-15,-1 3 8 0,0 0 8 0,3 1 9 16,-3 2 9-16,0 0 11 0,0 4 0 15,-3-1 4-15,2 2-3 0,-3 2-3 16,1 0-10-16,2 5-10 0,-1-3-15 0,0 3-25 16,6 0-36-16,-4 2-118 0,0-1-70 15,1 0-41-15,2-2-15 0,2 0 11 16</inkml:trace>
  <inkml:trace contextRef="#ctx0" brushRef="#br0" timeOffset="442846.1458">28352 11421 191 0,'1'-2'256'0,"1"-1"15"0,-2 2-44 15,1-2-79-15,-1 1-48 0,2 1-29 16,0-3-18-16,-2 2-6 0,1 0-7 15,-1 0-2-15,3 2-3 0,-3-1-5 0,0 1-1 16,0-1-5-16,0 1 0 0,0 0-4 16,0 1 3-16,2 0 1 0,0 1 0 0,-2 1 2 15,0 2 1-15,0-2 5 0,1 1-1 16,1 1-2-16,0 0 5 0,-2 2-1 16,0 1 3-16,0-1-2 0,0 0 4 0,0 0-3 15,0 3-1-15,-2 0-1 0,0-1-6 16,1 2-2-16,-1-1-6 0,0-1-5 0,-1 2 0 15,0-2-6-15,0-1 0 0,0 2-3 16,-2-3 0-16,2 0 0 0,2 0-2 16,-3-1-1-16,3 0-1 0,-1-4-1 0,0 2 0 15,2-1-1-15,0-2-1 0,0 2-1 16,2-3 0-16,0 2-2 0,1-2-4 0,0-2-9 16,3 2-16-16,-1-1-30 0,-4-1-39 15,4 1-41-15,-2-1-73 0,-3 2-95 16,4-1-34-16,1 1-1 0,-1-4 26 0,2 3 32 15</inkml:trace>
  <inkml:trace contextRef="#ctx0" brushRef="#br0" timeOffset="443270.7002">28559 11498 93 0,'-3'-4'247'0,"0"-2"17"15,-1 3-15-15,3-2-74 0,-2 3-63 16,1-1-33-16,0 0-15 0,-1 1-11 16,0-1-4-16,-1 3-3 0,1-1-3 0,-2 2-5 15,0-1-11-15,-2 3-1 0,1 2-3 16,-2 0-4-16,-1 2-4 0,1 0-2 0,-1 1-2 16,1 1-4-16,1 0 0 0,1-3-3 15,2 4-2-15,1-2-2 0,3-1 4 16,0 1-3-16,2-1 1 0,-1-2 1 0,4 0 4 15,2 1 3-15,-2-4-2 0,3 3 6 16,-1-2 1-16,3-2-2 0,-4 0 1 0,5-1-2 16,-1 0-3-16,-2-1-2 0,1 0 1 0,0 0-3 15,-2-3-3-15,-1 1-1 0,1-1 0 16,0-3 1-16,-4 3-2 0,1-1 0 16,-3 0 2-16,1-3-1 0,-2 1-1 0,0 0 1 15,0 2 3-15,-2-3-1 0,1 1 3 16,-1 1 2-16,0 0 0 0,2-1 1 0,0 3-5 15,-1 0 1-15,1-1-5 0,0 4-7 16,0-3-8-16,0 3-22 0,0 0-26 16,0 1-25-16,1 0-32 0,-1 1-63 0,0-1-79 15,-1 5-28-15,1-1-1 0,1 1 15 16</inkml:trace>
  <inkml:trace contextRef="#ctx0" brushRef="#br0" timeOffset="443863.9081">28704 11529 14 0,'7'-3'225'0,"-1"3"17"0,2-3-11 0,-3 1-54 16,-1-1-64-16,1 0-39 0,0 0-22 0,-2-1-11 15,2 1-7-15,-5-2-2 0,1 1-3 16,1 1-1-16,-2-2-5 0,-2 1-2 16,1-1 0-16,1 2 2 0,-5 0 5 0,4 0 11 15,-1-1 7-15,1 0 2 0,-3 3 3 16,1-1-2-16,0 0-8 0,0-1-9 0,-2 1-7 15,0 1-5-15,-1-1-5 0,0 2-2 16,1 0-4-16,-2 0-1 0,-2 0-3 16,4 0-1-16,-1 2 2 0,1-1-2 0,0-1-3 15,4 3 1-15,-2 2 1 0,1-3-3 16,0 3-2-16,0 0 1 0,4-1 1 0,0 0-2 16,1 3 1-16,0-3-1 0,2 2 0 15,0 2 2-15,0-4 0 0,1 2 0 16,2 0 0-16,-3-1 0 0,-1 1 1 0,1-1 0 15,0 2-1-15,-2-2 0 0,2 1-1 16,-4 3 0-16,2-4 1 0,-3 2 0 0,4 0 0 16,-3-1 0-16,-1 1 0 0,3 1 0 15,-1-1 0-15,0 1 0 0,-1-1-2 16,1 1 0-16,0-1 0 0,-1-2 1 0,1 1-1 16,-1-2 0-16,-1 2 0 0,0-3-2 15,-1 0 1-15,-1-1 0 0,1 1 2 0,-3-3-2 16,-1 0 3-16,1-2 0 0,-4 1 0 15,0-2 0-15,2 0 0 0,-2 0 1 16,0-2-1-16,0 1 0 0,2-1 0 0,1 1 3 16,2-1 0-16,-1-1-3 0,3 2 1 15,1-2 0-15,0 0-1 0,1 0 1 0,3-2-1 16,0 0 0-16,1 1-1 0,0-2 0 0,3 2 1 16,-4-2 0-16,4 1-1 0,-3 1 1 15,2-1-3-15,2 2-1 0,-3-1-7 16,1 4-12-16,-1-3-21 0,2 3-27 0,-4 0-28 15,1 1-53-15,-2 1-73 0,-3 1-53 16,0 1-11-16,4 2 9 0,1-1 17 0</inkml:trace>
  <inkml:trace contextRef="#ctx0" brushRef="#br0" timeOffset="444236.8666">28923 11529 7 0,'1'-3'256'0,"1"1"27"0,-2 1 16 16,0-1-57-16,-2 1-83 0,1-2-50 16,-1 1-32-16,0 1-21 0,-1-1-14 0,-2 1-8 15,4-1-5-15,-4 2-2 0,1 0-2 16,-3 2-4-16,2-1 2 0,1 2-4 0,0 2 0 16,0 1-4-16,-2 0-4 0,1 1-1 15,2 2-5-15,-2-2 1 0,2 3-5 16,-2-2 1-16,3 1-1 0,1 0 1 0,-1-2-2 15,0 0 0-15,2-1-2 0,2 0 1 16,0-1-1-16,1-1 1 0,-2-1-1 0,4 0 2 16,-2-1-1-16,2-2 1 0,-2 0-2 15,3-2 1-15,1-1 1 0,-2 0-2 16,-1-3 2-16,1 2 0 0,-2-2 2 0,2-2-1 16,1 0 1-16,-3 1-1 0,-1 0 1 15,0-1-2-15,-1 1-2 0,-1 1 2 0,0-2-1 16,0 1-4-16,-1-1-15 0,-1 2-28 15,0-1-38-15,-1 1-96 0,-3 3-86 16,3 1-42-16,3 2-9 0,0 0 15 0</inkml:trace>
  <inkml:trace contextRef="#ctx0" brushRef="#br0" timeOffset="446135.826">28451 10660 181 0,'5'-2'242'0,"-2"1"10"0,1-2-50 0,2 0-83 15,2 2-48-15,0-1-29 0,0 1-14 16,1 0-7-16,2 1-4 0,-1 0-1 0,-1 1-1 16,4 0-4-16,-5-1 2 0,1 3-1 15,0 0 1-15,1 0 1 0,-2 0 0 0,1 2 0 16,-1-1 1-16,0 1 3 0,-1-1 2 0,-1 2 6 15,-3 1 4-15,-2 0 8 0,3 0 5 16,-4 0 6-16,0 3 0 0,-4 0-1 16,1 1-2-16,-1 1-1 0,-2-2-9 0,1 1-9 15,-2 4-3-15,-1-5-6 0,1 1-5 16,-1 0-1-16,1-3-3 0,1 2-3 0,1-2 0 16,-1 0 0-16,1-3-4 0,4 2-1 15,-1-3 2-15,0 1-3 0,1-3-1 16,-1 0-1-16,2 0 0 0,2-1-3 0,-1 1-3 15,1-2-8-15,0 0-19 0,-1 0-25 16,1 0-25-16,0-2-28 0,1 1-48 0,-3 1-75 16,-3-4-43-16,1 2-10 0,0-3 10 15,2-1 19-15</inkml:trace>
  <inkml:trace contextRef="#ctx0" brushRef="#br0" timeOffset="446344.8383">28485 10791 87 0,'3'0'241'0,"0"0"11"0,0 1-7 16,4-1-90-16,0 2-64 0,0 0-33 0,2-1-15 15,-1 0-9-15,5 1-5 0,-2 1-2 16,3-1-3-16,-3 1-5 0,0 3-4 0,3-4-3 16,-1 1-3-16,1 2-6 0,-3-4 0 15,3 2 0-15,-2-1-9 0,-3-1-15 16,4-1-22-16,-7 0-62 0,0-1-89 0,-2-1-50 15,-3-1-17-15,4-1 0 0</inkml:trace>
  <inkml:trace contextRef="#ctx0" brushRef="#br0" timeOffset="447080.8422">28764 10767 207 0,'0'-4'267'16,"0"3"14"-16,0 0-43 0,0-2-80 0,-1 0-56 15,-1 1-32-15,2-1-22 0,0 0-12 16,0 2-8-16,0-1-9 0,2 1-9 16,-1-1-4-16,3 2-4 0,-1-1-2 0,2-1-2 15,2 2 1-15,0 0-1 0,-1 0 1 16,-1 2-1-16,0-1 2 0,1 2 0 0,-3-1 0 16,2 1 0-16,-4 1 0 0,3-1 0 15,-3 2 3-15,1-3-3 0,-2 4 5 16,0-1 3-16,0 0 6 0,-2-1 4 0,1 2 3 15,-3 1 0-15,3-2 3 0,-4 1-2 16,2 2-4-16,-3 0-3 0,-1-1-3 0,3 0-4 16,-1 0 0-16,0 1-3 0,2 0-4 15,-3-2 2-15,3 1 0 0,-1-2 0 16,3 1 0-16,-1-2-3 0,0 1 0 0,2-2 0 16,0 0 0-16,0 0 0 0,2 0 0 15,0-2-1-15,-1 1-1 0,4-2 2 0,0 3 0 16,2-2-2-16,2 1 1 0,0-2 1 15,3 1-2-15,0 1 1 0,-1-2-6 16,1 0-7-16,0 0-11 0,0 0-11 0,-2 0-13 16,-1-2-6-16,2 1-3 0,-3-1 2 15,2-2 2-15,-2 1 2 0,1 0 5 0,-1-3-5 16,0 1-13-16,0-1-22 0,-1 0-18 16,0 0-13-16,-1 0-5 0,1 0 8 0,-1 2 39 15,-2-1 59-15,1 2 55 0,0-2 39 16,-2 3 28-16,-1-3 14 0,0 2-7 0,-2-1-22 15,0 0-20-15,0 1-11 0,0-1-2 16,-2 1-4-16,0-1 2 0,1 0 1 0,-2 1-3 16,-1 1 0-16,1-1 0 0,-2 1-2 15,4 0 1-15,-4 2 1 0,1-2-4 16,0 0-3-16,3 4-7 0,-2 0-6 0,-1 0-9 16,3 1-7-16,-3 1-6 0,4 1-1 15,-3 1-5-15,3 2-1 0,-1-1-4 0,1 1 2 16,0-3-4-16,1 3 2 0,-1-2-3 15,3-2 2-15,1 3 1 0,-1-4-3 0,0 1 3 16,0-2 0-16,1-2-1 0,0 0 1 16,1 0 0-16,-1-3 0 0,1-2 0 0,-1 1 0 15,0-2 1-15,0-2-1 0,-1 0 1 16,0 3 1-16,0-3-4 0,-2 1 1 0,-2-1-7 16,-2 2-25-16,0-1-35 0,-7 1-87 15,-4-4-108-15,-3 3-59 0,-2-2-23 16,-1 0 8-16,-2 0 24 0</inkml:trace>
  <inkml:trace contextRef="#ctx0" brushRef="#br0" timeOffset="456763.0176">20570 13112 62 0,'0'4'188'0,"0"-1"6"0,-2 0-48 16,0 2-54-16,1-2-32 0,-1 2-14 16,1-2-6-16,-1 2 4 0,0-1 1 0,0-1 7 15,0 0-1-15,0 0 0 0,2-1 3 16,-3 1-1-16,2 0 0 0,-1-1 0 0,0 2 2 16,1-1-2-16,-1-2-5 0,2 2-3 15,-1 0-5-15,1 0-6 0,-2-2-4 16,0 3-7-16,1-1-3 0,-1 0-3 0,2 1-2 15,0-1-3-15,-2-1 1 0,1 1 1 16,-1 0 3-16,2 0-2 0,-1-3 7 0,1 4-2 16,-3-2 2-16,1-1-2 0,2 1-4 15,-1-1 0-15,-1 0-3 0,1 1-3 16,-1 0-1-16,0-1-2 0,-1 1-2 0,2-2-1 16,-1 3 0-16,-1-2-1 0,-1 0-1 15,1 3 0-15,-3-3 0 0,2 2 1 0,-3 0-3 16,2 1 3-16,-3-2-2 0,1 1 1 15,0 1 0-15,-1-1-1 0,2-1 0 16,-2 2 0-16,2-3-1 0,-1 0 2 0,1 1-2 16,0-1 3-16,-2-1-3 0,2 0 1 15,-2 0 4-15,0-1-1 0,-2-1 2 0,2 1 2 16,2-2 1-16,0-1 0 0,-4 1-1 16,6-1-2-16,-1 1 2 0,2-1-1 0,-2-1-1 15,3 1-1-15,-1-1-2 0,1 1-2 16,1 1-1-16,-4-1 0 0,4 2 0 0,-2 0 0 15,-1 1 1-15,1-1-1 0,-3 2 3 16,-2 2-1-16,-1-1 0 0,-3 1 5 0,-2-1 1 16,1 0 5-16,2 3 2 0,-3-3 2 15,5 1 3-15,1 1-2 0,-2-2-2 16,6 0-4-16,-1 1-6 0,2 1 0 0,-1-2-3 16,3 1-3-16,-1 0 0 0,2 1 2 15,0 0-1-15,0-1-1 0,0 4 0 0,0-1 2 16,2 1-1-16,-2 2-1 0,0-2 0 15,0 0-1-15,-2 0 2 0,2-2-2 16,0 1-1-16,0-1 2 0,0-1 0 0,0 0 0 16,0-3 0-16,0 1 0 0,-1 3 2 15,-1-4-2-15,-2 1 0 0,-1 1 0 0,-2-2 1 16,3 0 1-16,-5 0-1 0,5 0 1 16,-5 0-1-16,2 0 1 0,2 0-2 0,0-2 1 15,1 2-1-15,-4-1 0 0,3-1 0 16,0 0 0-16,1 1 0 0,-3 1 0 15,4-3 1-15,-1 2 0 0,1-1 2 0,-1-1-2 16,1 2-1-16,1-4 0 0,-1 2 0 16,2-1-4-16,-3-1 4 0,3 1 0 0,-2-1 0 15,-2-1 0-15,2 3 0 0,0-1 0 16,0-1 0-16,-1 1 0 0,1 0 0 16,2 2-1-16,-3 1 1 0,4-1 2 0,-1 0 0 15,-1 2 0-15,1 0-1 0,-4 2 1 16,4 1-2-16,-4-1-1 0,2 3 1 0,-4-1 0 15,2 3 0-15,-3-1 0 0,2-2 1 16,-2 1 0-16,0-1 3 0,-1-1-1 0,-2 1 1 16,-2-3-3-16,-1 1 4 0,0 0-2 15,-3-2 0-15,-1 0 0 0,-1 0-1 0,3 0 2 16,-3 0-1-16,2-2-1 0,3 1 2 16,-4 0-2-16,2 0 0 0,2-3 1 0,2 1-3 15,0 0 0-15,2 0 0 0,3 0-1 16,2-1-3-16,4-1 3 0,1 1-1 15,1-1-3-15,2-1 2 0,4 1-2 0,-1-4-1 16,5 2-1-16,0 0 0 0,3-1 1 16,-1-1 3-16,3 0 1 0,-3 2-2 0,-1-1 3 15,2 2 1-15,-4 0-1 0,0 5 0 16,-1-2-1-16,-3 1 2 0,1 0-1 16,-2 2 0-16,-1 2 1 0,1 0 0 0,-2-1 0 15,0 1-2-15,-1 1 1 0,-1 1 1 16,-1-1 0-16,0 3-2 0,0-1-1 0,0 1 1 15,0 0-2-15,-1 0 2 0,1 0-1 16,-2-2 1-16,0 4 1 0,-1-3 1 16,2 1 1-16,-1 1 0 0,-2-2 0 0,1 1 1 15,-4 1 1-15,2-1-1 0,-1-1 1 16,-5-2 0-16,1 4 0 0,-2-4 0 0,-6 2-2 16,2-3 1-16,-2-1-1 0,-1 1-1 15,-1 0 0-15,0-2 0 0,1 0 0 0,2-2 0 16,-4 0 0-16,5 1 0 0,-1-1 0 15,3-3-2-15,1 2 2 0,4-4 0 0,2 4 0 16,2-4 1-16,-1 3 0 0,5-3-1 16,1 1 1-16,1 3-1 0,-1-2 0 0,5 0 0 15,-4 0 1-15,2 3-1 0,-1-1 0 16,0 0 4-16,1 3 0 0,-1-2 1 16,1 0 0-16,0 2 2 0,-1 0 0 0,-1 0 0 15,2 4 1-15,-3-3 1 0,2 1-2 16,-2 2 4-16,2 1-1 0,-2-1-2 0,-2 3 0 15,2-2-2-15,-2 2 1 0,1 1-2 16,-1 0-3-16,1-1 2 0,-3 1 0 16,1-3 0-16,2 3-2 0,-4-2 0 0,1 0-1 15,1 0 0-15,-3-1 0 0,2-1 0 16,-1 1 2-16,-2-1-2 0,-1-1-1 0,-2 0 0 16,-2 0 0-16,-2 0 0 0,0 0 0 15,-3-1 0-15,1-1 0 0,-2 1 2 16,1-2-2-16,0-2-2 0,0 1-2 0,0-2 4 15,3-1 0-15,2 2-1 0,-1-3 1 16,3 1 0-16,-1-3 1 0,3 2-1 0,0-1-1 16,2-2 0-16,2 2-1 0,0 0 0 15,-1 0 2-15,4 0 0 0,-1 0 0 16,2 0 0-16,0 0 0 0,3 1 0 0,-1-2-2 16,1-1 0-16,-1 3 0 0,3-2 2 15,1 1-2-15,-3 1 2 0,2-2 0 0,-1 3-2 16,3-3-2-16,-1 4 1 0,3-2-2 15,1 1-4-15,1-1-13 0,2 1-23 0,-2-3-38 16,1 5-45-16,-4-3-87 0,2 2-106 16,-2 2-48-16,4-2-6 0,0-2 23 0,2-2 36 15</inkml:trace>
  <inkml:trace contextRef="#ctx0" brushRef="#br0" timeOffset="457066.7741">20336 12978 90 0,'6'-1'278'0,"-1"-1"17"0,-4 0 7 15,4 1-92-15,-2-1-80 0,0 1-51 16,2-1-24-16,0 1-9 0,1 1 0 0,0-2 1 15,2 2 2-15,0 0-1 0,2 2-2 16,-2-2-1-16,0 1 1 0,0 1-5 16,1-1-3-16,-3 1-6 0,2-1-8 0,-3 3-5 15,3-4-6-15,-4 1-6 0,0 0-6 16,-1-1-1-16,-1 1-6 0,-1-1-26 0,-1-1-33 16,-1 1-47-16,-4-1-97 0,-3 1-90 15,-1 0-44-15,-3 0-3 0,-2-1 23 16</inkml:trace>
  <inkml:trace contextRef="#ctx0" brushRef="#br0" timeOffset="457429.7673">20086 12997 24 0,'-5'0'228'0,"0"0"17"16,4-1 0-16,1 1-65 0,0-1-59 0,0-1-37 15,0 0-22-15,1 1-12 0,1-1-13 16,1 2-8-16,0-1-4 0,2-2-3 0,-2 1 2 15,5 0 2-15,-3 1 6 0,1-1-3 16,1-2-1-16,2 1 0 0,-3 2-7 0,2-4-1 16,-1 2-5-16,-3-1 0 0,2-1-2 15,-2 1-3-15,-3-3-1 0,2 3-1 16,-3 0-3-16,0-2-2 0,-3 2 5 0,0 0 4 16,-3 0 0-16,0 1 0 0,-4 0 0 0,-1-1 2 15,-2 3-4-15,-1 0-2 0,0 1 1 16,1 0 5-16,-1 1 2 0,4 2 8 15,2 0 7-15,-1-1 5 0,3 5 3 0,3-1-4 16,-1 1-5-16,4 0-9 0,0 0-5 16,5 1-8-16,0-3-3 0,3 3-5 0,-2-3-4 15,0 1-8-15,3-4-17 0,-5 2-26 16,2-1-34-16,-3-2-31 0,-3-1-76 16,0 0-92-16,-4 0-33 0,-4-1-1 0,3-4 16 15</inkml:trace>
  <inkml:trace contextRef="#ctx0" brushRef="#br0" timeOffset="457574.7866">19918 12861 129 0,'0'-2'269'0,"-2"2"12"16,2-1-4-16,0 1-109 0,0 1-73 16,0 1-44-16,-1 1-35 0,-1 1-39 15,-5 4-127-15,-1 0-66 0,-4 5-37 0,-1-5-19 16,0 3 0-16</inkml:trace>
  <inkml:trace contextRef="#ctx0" brushRef="#br0" timeOffset="457797.804">19564 13501 105 0,'0'9'325'0,"2"-3"25"0,-1 0 12 15,7-1-62-15,2-2-124 0,-1 0-77 0,5-2-48 16,2 0-23-16,1-2-11 0,4 0-11 16,1-2-1-16,0 1-5 0,2-1-1 0,-5 0-3 15,2 0-11-15,-7 2-20 0,0-1-29 16,-6-2-38-16,-8 4-104 0,0 0-78 0,-5 0-31 16,-1-2-3-16,-5 1 17 0</inkml:trace>
  <inkml:trace contextRef="#ctx0" brushRef="#br0" timeOffset="458946.7746">19164 13033 192 0,'-1'-3'279'0,"-1"0"21"0,0 2-31 15,2-1-83-15,-1 2-54 0,1 0-32 16,-2 2-15-16,2 2-6 0,-1 0 0 0,-1 3 4 16,0 0-3-16,1 2-7 0,1 2-15 15,-2-2-13-15,2 3-8 0,2-1-6 0,-2-2-3 16,1 2-1-16,1-1-2 0,0 0-3 15,-2 0-3-15,1-1-2 0,-1 2-4 0,0-4-5 16,0 2 2-16,0 0-1 0,-1-1-1 16,-3 1-3-16,-1-2-1 0,1 1 0 15,-5-2 0-15,1 0-2 0,-2 0-2 16,-2-1 0-16,0-3 0 0,1 1-2 0,-3 0-2 16,1-2 0-16,1-1-2 0,1-1-2 0,3-2-4 15,-2 0-2-15,2-1-4 0,4-3-1 16,-1 1-1-16,1-2 1 0,3 0 1 15,1 1 5-15,1-2 3 0,1 1 2 0,1 1 2 16,1-1 4-16,0 1 1 0,0 0 2 0,-1 3 1 16,0-2-2-16,1 5 1 0,0-2-2 15,-3 1 1-15,1 0-2 0,1 2-1 16,0 2 2-16,4 0 1 0,-3 1 0 0,1-2 0 16,3 4 3-16,-3-1-2 0,-1-1 0 15,1 2-1-15,-1-1 1 0,-4 1-1 0,1-1 0 16,-1 2 0-16,-1 0 3 0,1-1-2 15,-5 1 2-15,0 1-1 0,0-2 0 16,-1 1 0-16,-2 0-1 0,2-2 0 0,-2 0-1 16,0 1 1-16,-5 0-3 0,4-3 2 15,-3 2 0-15,-2-3 1 0,1 0 0 0,-2-1 0 16,0 0 1-16,-2-1-2 0,3-2-2 16,-2 1 1-16,3-1-3 0,1-1-2 0,2-1 0 15,1 1 0-15,0 0 1 0,4-2 1 16,0-2 0-16,2 1 0 0,1 1 2 15,1-2 2-15,1 2-1 0,0-2 0 0,0 3 1 16,0 0 1-16,0 1 0 0,0-1-2 0,1 4 1 16,-1-2-2-16,0 1 2 0,2 2 0 15,-2-1 0-15,0 1 0 0,0 0 0 16,0 0 0-16,-2 1-1 0,2 2 1 0,0 0 0 16,-1 0-2-16,-1 2 2 0,0-1 4 15,1 2-2-15,-1 0-2 0,1 0 3 0,-1 0 0 16,0-1-1-16,-2 1-1 0,2 0-1 15,-1-2 0-15,-2 1-3 0,2-2 3 16,-2 1-2-16,0 1 2 0,-2-3-1 0,1 2 1 16,-1-3 1-16,-3 1-1 0,1 0 2 15,1-2-2-15,-1 0 0 0,1-2 0 0,-3 0 0 16,3-1 0-16,1-1 0 0,-2-1 0 16,5-1 0-16,0-1 0 0,1 1 0 0,1-2-2 15,2-1 2-15,2 2 6 0,1-2 1 16,2 0 0-16,4 0 3 0,-2 0 5 15,1-1-2-15,0 0-1 0,1 2-1 0,-1-3 1 16,0 0-3-16,-2 2 2 0,3-2-2 16,-4 3-2-16,0-3-1 0,2 1 1 0,-3 1-5 15,2 0-3-15,-1 0-8 0,2 0-16 16,-3 1-18-16,3 2-37 0,0-2-44 0,-3 5-94 16,0-1-101-16,1 1-43 0,0-1-10 15,0-1 22-15,-2-1 35 0</inkml:trace>
  <inkml:trace contextRef="#ctx0" brushRef="#br0" timeOffset="459136.827">19156 12742 15 0,'3'-1'316'15,"1"1"36"-15,-3-2 19 0,-1 2-17 0,0 0-132 16,-3 0-86-16,0 2-55 0,-2-2-32 0,0 1-19 15,0 1-10-15,-1 1-16 0,3 0-23 16,2-2-39-16,-3 1-43 0,1 0-80 0,-2 0-102 16,-1 0-51-16,0-2-7 0,1 0 18 15,0 0 33-15</inkml:trace>
  <inkml:trace contextRef="#ctx0" brushRef="#br0" timeOffset="459362.7616">18778 12811 151 0,'0'1'243'0,"3"-1"11"15,1-1-35-15,0-1-77 0,1 1-49 0,4 0-22 16,1-2-11-16,0 1 4 0,2 1 2 16,1 0-2-16,-2-1 2 0,3 0-10 0,-3 0-9 15,0 2-11-15,-5-1-17 0,1 1-12 16,-4 1-28-16,2-1-44 0,-5 0-135 0,-3 4-70 15,-2-1-37-15,2-4-17 0,-4-1 14 16</inkml:trace>
  <inkml:trace contextRef="#ctx0" brushRef="#br0" timeOffset="459742.6053">19322 12917 122 0,'5'2'256'16,"-4"-2"19"-16,2 0-14 0,-1-2-77 16,1 1-45-16,1 0-24 0,-1-2-17 15,2 0-9-15,1-2-1 0,1 2-7 0,2-1-9 16,-1-1-13-16,2 1-10 0,0-1-14 16,0 1-12-16,-2-1-8 0,2 1-7 0,-2 0-3 15,2 3-6-15,-2-2-6 0,-2 0-10 16,-1 2-22-16,-2-1-26 0,-1 2-29 0,-1 0-20 15,-2 0-23-15,-3 0-43 0,0 0-54 16,-9 0-33-16,0 2-5 0,1-1 5 16,-2-1 20-16</inkml:trace>
  <inkml:trace contextRef="#ctx0" brushRef="#br0" timeOffset="459914.5575">19273 12848 146 0,'0'-1'230'0,"2"0"11"0,-1 0-49 0,2-1-67 16,4 0-43-16,-1 1-22 0,2-1-12 15,0 1-3-15,2-1-2 0,-1 1 2 0,-3-3 2 16,2 4-1-16,-1-1-1 0,2 0-5 16,-3 1-6-16,-1-1-12 0,1 1-7 0,-2 0-12 15,-3-2-27-15,-1 0-34 0,-3 1-110 16,-3-1-73-16,-6 2-40 0,2-3-14 16,-3 2 8-16</inkml:trace>
  <inkml:trace contextRef="#ctx0" brushRef="#br0" timeOffset="460347.8808">18445 13155 137 0,'-4'1'257'0,"1"1"13"15,2-1-22-15,-1 2-82 0,-4 0-65 0,3 0-31 16,-2 2-17-16,-1-1-3 0,-1 2 1 16,-2 2 1-16,1-1-1 0,-2 2 3 0,1 0-4 15,-4 0-3-15,4 0-8 0,-2-2-4 16,1 3-6-16,-1-3-5 0,3 1-8 0,-3-1-3 16,3 0-3-16,0 0-4 0,-1-1-3 15,3-2-2-15,1-1-3 0,2 0-18 16,-1-1-36-16,1-1-47 0,-2 1-128 0,1 1-69 15,1-2-33-15,3-1-3 0,0 0 23 16</inkml:trace>
  <inkml:trace contextRef="#ctx0" brushRef="#br0" timeOffset="462046.8109">21765 13345 161 0,'1'-3'266'0,"1"0"14"15,0 2-24-15,-1-3-92 0,-1 3-60 0,2 1-37 16,-1 0-15-16,-1-1-5 0,2 1 4 16,0 0 8-16,-2 0 11 0,1 0 5 0,3 1 6 15,-3-1-1-15,-1 1 3 0,3 1-5 16,2 1-7-16,-4-1-5 0,2 1-6 0,1 0-7 15,-1 1-7-15,0-1-7 0,2 2-9 16,-2-2-6-16,0 1-6 0,2-1-6 0,-1 1-4 16,0 0-1-16,-3-1-4 0,1 0 1 15,0-1-4-15,-1 3 2 0,-1 0-2 16,2-2 0-16,-1 1 0 0,-1 1 0 0,2 0 1 16,0 1-1-16,-2-1 0 0,1 1 0 15,1-1 0-15,-1-1 0 0,-1 3-2 0,2-4 2 16,1 1 0-16,-3 0 2 0,1-1-2 15,-1 0 1-15,2 0-1 0,-2-2 0 16,1 1 2-16,-1 0-2 0,0 1 0 0,2-2 0 16,0-1 0-16,-2 2-3 0,1-1 0 15,-1 1 2-15,0-1 0 0,2-1-1 0,0 2 0 16,-2-2 3-16,1 1 0 0,1-1-1 16,-1 0 0-16,-1 0 0 0,4 0 0 0,-3-1 2 15,2-2-1-15,2 0 0 0,-1-2-1 16,3-1 2-16,-1 0 0 0,2 0 0 15,0-2 0-15,2 0 1 0,-1-2-1 0,2-1-2 16,0-2 4-16,1 1-4 0,1-1 1 16,0 0-1-16,1-1 0 0,-1-3 0 0,3 4-2 15,-3-2 0-15,1 0 1 0,0 2 1 16,-1 1 0-16,-1-1 0 0,-1 3 0 16,1 0 3-16,-3 0-2 0,-1 3-1 0,-2 0 0 15,1 1-1-15,0 0-2 0,0 0 3 0,1-1 0 16,-2 2 5-16,2-1-2 0,-2-1 3 15,0 3-1-15,1 0-3 0,-2 1-2 16,2-2 0-16,-4 2-3 0,1 2 0 0,-3 0 1 16,1-3-3-16,-2 4-4 0,0 0-16 15,-3 4-25-15,-1-2-39 0,-5 3-42 0,1-1-46 16,-3 5-112-16,-3 2-72 0,1 1-14 16,5 1 12-16,-1-2 30 0</inkml:trace>
  <inkml:trace contextRef="#ctx0" brushRef="#br0" timeOffset="462613.7389">22206 13422 131 0,'-2'1'239'0,"2"-1"15"0,-3 0-41 15,3 0-61-15,-1-1-52 0,1-1-31 0,-2 1-18 16,2 0-10-16,0-1-5 0,0 0-5 15,0 0-2-15,0 1 1 0,-2-1 0 0,2 2 6 16,0-1 6-16,0 0 7 0,0 1 9 16,-1-2 8-16,1 2 4 0,-2 0 3 15,2-2-5-15,0 2-5 0,0 0-8 0,2 0-10 16,-2 2-7-16,1 1-11 0,-1 0-4 16,4 2-1-16,-3 1 0 0,2-1 1 0,1 2 0 15,-1-1 3-15,0 1 0 0,0 1-4 16,3-2 0-16,-3-1-3 0,1 3 0 15,-3 0-8-15,3-2-1 0,-3 0-1 0,2-2-1 16,-1 0-2-16,0 3-2 0,-1-4-2 16,1-3 0-16,-1 4-2 0,-1-2 0 0,5-1 0 15,-5-1 0-15,1 2 1 0,2-4 4 16,2 2-4-16,0-4 5 0,2-1-3 0,1-1-1 16,-1 0 0-16,1-1-2 0,2-1 0 15,1-1 0-15,-3 0 0 0,3-1 0 0,1-2-2 16,-1-1 0-16,2 2 2 0,3-3-1 15,0 0 1-15,0 1-1 0,1 1 1 0,-3-2-1 16,3 1 2-16,-1 1-1 0,2 0-1 16,-2-1-1-16,1 2 2 0,-1 0 3 15,-1 3-1-15,-2-2 2 0,1 1 2 0,-2 4 0 16,-1-3-4-16,-1 3 2 0,0 0-2 16,-2 2-1-16,0-1 0 0,-5 2 0 0,-2 0-1 15,1 2 0-15,0 0-2 0,-2 2-13 16,-2-1-33-16,-1 2-63 0,-8 2-120 15,-2 0-114-15,-2 1-61 0,4-4-24 0,-1 0 20 16,-2-2 52-16</inkml:trace>
  <inkml:trace contextRef="#ctx0" brushRef="#br0" timeOffset="465996.9854">17964 12396 47 0,'3'2'255'16,"3"0"18"-16,-1-2 9 0,2-2-88 0,1 2-76 15,2-1-48-15,0-2-33 0,1 2-16 16,0-1-8-16,0-1-5 0,-1 3 1 16,2-1 0-16,-1 1-1 0,2-2-2 0,3 2 1 15,3 0-3-15,0 2 0 0,3-2-2 0,3 1-2 16,2-1 1-16,1 3-1 0,4-1-2 15,1 1 2-15,5-2 0 0,4 0 0 16,2 3 0-16,2-3 3 0,2 1 2 0,3-1-1 16,3 1-1-16,3 1 1 0,1 0-1 15,4-1-3-15,0 5-1 0,1-4-1 0,0 1 2 16,2 1-3-16,2-1 2 0,-1 1-1 16,3-1 1-16,3-1 0 0,-3 1-2 15,5 0 0-15,2-1 1 0,3 1-1 0,1-1 0 16,-3 0-1-16,1 0 3 0,-1 0-2 15,1 1 3-15,-3-2 4 0,0-1 1 0,0 3-1 16,-2-2-1-16,2 0 2 0,-1 1-5 16,-3 1-4-16,-3-3 3 0,0 2-1 0,-3 0 0 15,-1 0 0-15,0-1 2 0,-3 0 0 16,-1 1 0-16,0-1 0 0,0 1-1 16,1-2 1-16,-1 3-1 0,0-3-1 0,-3 0 0 15,2 0 1-15,-4 1 0 0,-2 0-1 16,-3-1 2-16,0 1-3 0,-3-2 6 0,-1 0 0 15,-4 1 0-15,0 1 0 0,-4-1-2 16,-1 2 2-16,-3-1-1 0,-2-1-2 0,1 0-1 16,-1 3 0-16,-2-3 1 0,3 1 2 15,-4-1-2-15,2 2 1 0,-1-1-1 0,0 1 0 16,0-2 0-16,0 0 0 0,-1 3-1 16,-1-1-1-16,-1-2 1 0,-2 1-1 0,2 1 0 15,-2-2 0-15,-4 2 2 0,3-2 0 16,-4 1 2-16,-2 1 0 0,1-1-2 15,-5-1 1-15,5 1-1 0,-2 2-1 0,1-2 1 16,-3-1 0-16,3 2 0 0,-1-2-1 16,-1 3 1-16,-2-3 0 0,1 1-1 0,-1 1-1 15,-5-2 0-15,2 0 2 0,0 1-1 16,-3-2 0-16,0 2 1 0,-3-1 0 16,3 0 1-16,-5-1 0 0,2 0 1 0,-4 2 0 15,2-2 2-15,-3 2 5 0,4-2 2 16,-4 0 2-16,1 0 2 0,1 1 1 15,0 1 0-15,-1 0-1 0,-1-1 1 0,2 1 2 16,-1 0 6-16,-1 1 1 0,2 0 4 16,1 2 0-16,-2-1-3 0,-1 1-4 0,2 0 0 15,-1 0-1-15,-1 3 4 0,0-3 0 16,0 3 5-16,-1 0 2 0,-1 1-3 0,2 1-1 16,-1-1-7-16,1 1-2 0,-3 0-4 15,3 3-5-15,3-1-2 0,-3 1 2 16,1 1 4-16,-1 1 5 0,2 2 3 0,-1 0 5 15,-1-1 3-15,2 0 0 0,0 2-5 16,-2-1 0-16,0 3-4 0,0-1-3 0,0 0-2 16,0 1 1-16,-2 2 0 0,0-1 2 15,-1 2-4-15,2 1-1 0,-4 1-2 0,1 2-1 16,-1 0-2-16,0 3 1 0,-2 0 0 16,1-1 0-16,-3 1-3 0,1 0-2 0,1 0-1 15,-2-2-2-15,4 1-2 0,1-4 0 16,0 1 4-16,3-2-2 0,1 0-4 0,1-2 2 15,-1-1-1-15,4-1 0 0,-3-1-2 16,2 0 2-16,1-1 0 0,0-4 2 16,-1 3-1-16,-1-2-1 0,-1-1 1 0,-1 0-2 15,2 0 2-15,0-2-2 0,-2-2 0 16,-2 2 2-16,0-2 0 0,2 0 0 0,-1-2 0 16,-1 0 0-16,1 0-1 0,1-3 1 15,-2 2-1-15,-1-1 0 0,2-2 0 16,1 1 1-16,-2 1 0 0,0-2-1 0,1 1 1 15,-1-1-1-15,1 1-1 0,-3-1 1 16,4-1 1-16,-3 1 0 0,2 0 0 0,-1-1 0 16,0 1 0-16,-1-1 0 0,2 1-2 15,-1 0 2-15,0-1-1 0,0 0-1 16,0-2-1-16,2 1 0 0,-2-1-1 0,2 1-1 16,0-1-1-16,-1-1 4 0,1 0 0 15,-2 0 0-15,2 0 2 0,-3 0-2 0,0-1 2 16,-2 1 0-16,0-2-1 0,-1 2 2 15,-5-1-1-15,3-1-1 0,-3 2-1 16,-3-1 2-16,-1 0 0 0,-2-1-1 0,-2 2 1 16,2 0 1-16,-2-2 0 0,0 2-1 15,-2-1 2-15,-1 1-2 0,1 0 0 0,-2 0 0 16,-1 0 0-16,-1 0 0 0,-2 0-2 16,0-2 2-16,-2 0 0 0,-1 1 2 0,-1 1-2 15,-7-1 0-15,3-1 0 0,-3 0 0 16,0 1 2-16,-1 1-4 0,-1-1 2 0,1-2 0 15,-5 3 0-15,-2-2 0 0,-2 1 2 16,-1-1 4-16,-1 0-1 0,-1 1-1 0,-3 0 0 16,-3-1-2-16,0 1-1 0,-3-2-2 15,0 0-2-15,-1 0 1 0,1 0-1 16,0 1 1-16,-1-1-1 0,1 3 1 0,0-3 2 16,3 0 2-16,0 2-4 0,0 1 2 15,0-2 2-15,1 1-4 0,-1 1 2 0,-2 0-2 16,4 0 2-16,-1-2 0 0,1 2 0 15,1 0-2-15,4 0 0 0,-1 0 0 0,-1 0 2 16,3 0 0-16,-2-1 4 0,4 1 0 16,-1 0 1-16,1-2-1 0,4 2-4 0,-1 0 0 15,-2 0-1-15,5-2 1 0,1 2 0 16,0 0 1-16,2-1 1 0,-1 1-2 0,5 0 0 16,-2 0-1-16,2 0 1 0,0-1-3 15,0 1 1-15,-1-2 1 0,2 2-1 16,-2-1-2-16,0-1 2 0,1-1 2 0,-1 2 0 15,2-2 2-15,0-1 0 0,0 3 1 16,-1-2 0-16,3 0-3 0,-3 0 0 0,4 2-2 16,-1-1-2-16,1-1 2 0,-2 0 0 15,4 2 2-15,-1-2 0 0,4 0 0 16,1 1 0-16,0-1 0 0,1 0 0 0,1 0-2 16,2 1 0-16,-1-2 2 0,0 1 0 15,0-1-1-15,-1 0-3 0,-1 1-8 0,-3 1-13 16,0-1-22-16,-2 0-22 0,-3-2-23 15,-2 2-23-15,0 0-21 0,1 0-42 16,0 0-72-16,-1 1-53 0,0-3-13 0,1 3 1 16,-1-1 20-16</inkml:trace>
  <inkml:trace contextRef="#ctx0" brushRef="#br0" timeOffset="480996.8774">19374 13759 26 0,'0'0'231'0,"0"-1"14"0,0-1 4 0,0 2-83 16,0 0-68-16,0 0-42 0,0 0-21 15,0 0-8-15,0 0-7 0,0 0-4 0,2 0-1 16,-2 0-2-16,0 0-7 0,0 0 0 15,2 2-4-15,-2-2-2 0,0 1-2 0,1 1 2 16,-1 0 0-16,2-1 0 0,-1 0 0 16,1 0 0-16,-2 3 3 0,0-3 2 0,2 1 1 15,0-1 6-15,-2-1 4 0,0 2 0 16,2-1 5-16,-2 2 1 0,2-1 4 0,-2 0-1 16,0 2 4-16,1 0-2 0,-1-1 0 15,2 3-4-15,-1-1 0 0,-1 1-7 16,4 1-1-16,-4 1 1 0,1 1-1 0,2 0 5 15,1 1 0-15,-1 4 4 0,0-3 2 16,5 5-1-16,-5-1 5 0,2 0-3 0,-1 0-1 16,0 1-4-16,0-1 2 0,-2 2-1 15,0-1-4-15,-1 0-2 0,2 3 1 0,-3-3-1 16,-3 2-2-16,3 2-1 0,0-2 2 16,-3 3-2-16,1-1 2 0,-1 2-2 15,2 0-1-15,-3-1 0 0,4 3-1 0,-1 2 1 16,1-1 0-16,1 2 1 0,-1 0 0 15,4 0 5-15,0 0 0 0,0 2 2 0,2-1 0 16,0 1 5-16,-1-1-3 0,1 1 0 16,1-1-1-16,0 2-2 0,0 0-2 0,-1 1-3 15,2-2-2-15,1-1-1 0,-2 0-4 16,-1 1-1-16,1 2-4 0,-3-3-1 0,2 2 0 16,-3-1-2-16,-1-3 0 0,0 1 0 15,-1 2 0-15,-1-2 3 0,-1-1-3 16,1-2 4-16,-2-1-2 0,0-1-1 0,2-1 2 15,-3 0-2-15,3-2 1 0,-1-1 0 16,1 0-1-16,1 0 1 0,-1-1-2 0,3-1 0 16,-1 0 0-16,1 0 0 0,2-1-2 15,0-2 2-15,-2-1-1 0,2-1 1 16,-1-1 0-16,0-2 0 0,-3-2 0 0,2-2 0 16,1-1 0-16,-4 0 0 0,1-1-2 15,-1-2 2-15,0 0-2 0,0 0-2 0,0 0-8 16,0 0-22-16,0 0-40 0,0-2-52 15,-1-1-100-15,-3 0-109 0,0-1-51 0,0-2-11 16,0-2 23-16,2-1 46 0</inkml:trace>
  <inkml:trace contextRef="#ctx0" brushRef="#br0" timeOffset="481762.9063">19507 14727 37 0,'5'0'257'0,"-5"-3"20"15,0 1 12-15,1-1-78 0,-1 3-76 0,0-3-53 16,0 2-26-16,0-1-15 0,0 1-5 16,0-1-3-16,0 1 2 0,2 1 1 15,-2 0-7-15,1 0-2 0,1 0-8 0,0 0-6 16,1 0-4-16,2 0-4 0,1 1-2 16,2 1 4-16,0-1 0 0,1 1 0 0,1-1 2 15,2 2 9-15,1-2 5 0,1 1 9 16,1 0 6-16,3 1 4 0,-1-2 0 15,4-1-2-15,0 2-7 0,-2-2-4 0,3 0-5 16,-2 0-4-16,-2 0-4 0,3 0 1 16,-7 0-2-16,2 0 0 0,-3 0 0 0,-1 1 1 15,-3-1 0-15,0 0-1 0,0 2 0 16,-5-2-2-16,4 1-4 0,-3-1-1 16,3 2-2-16,0-1-4 0,-2 1-2 0,2-1 1 15,-1 1-1-15,2-2 0 0,-3 1 1 16,2 1-1-16,-3-2 1 0,0 1-1 0,3-1 0 15,-4 2-1-15,1-2-2 0,-2 0-6 16,1 0-25-16,-3 0-51 0,-2 0-90 0,-4 0-122 16,-2 3-64-16,-3-6-27 0,-2 1 6 15,-4-1 40-15</inkml:trace>
  <inkml:trace contextRef="#ctx0" brushRef="#br0" timeOffset="483912.6574">20321 14620 141 0,'4'-1'262'0,"-4"-2"15"0,1 1-12 15,-1 1-97-15,0 1-64 0,0-2-37 16,-1 0-21-16,-3 1-7 0,1 1-9 0,1-3-3 16,-2 3-5-16,-1-1 0 0,1-1-2 15,-3 2 0-15,2-1 7 0,0 1 1 16,1 0 7-16,-4 0 3 0,2 1 3 0,-2 1 4 15,0-1 0-15,-1 2 1 0,-1 2-6 16,0-2-1-16,-1 1-8 0,5 1-8 0,0-1-7 16,1-1-6-16,2 2-5 0,-1-2-3 15,4 1-2-15,0 0 3 0,0 3-3 0,4-3 0 16,-3 2 3-16,4-1-1 0,0 1-2 16,1 0 2-16,2 0-2 0,1 0 0 15,-1-2 0-15,2 2 0 0,-1 0 0 0,1-1 0 16,0-1 0-16,-1 1-2 0,-1-1 2 15,0 1 0-15,-2-1 0 0,2 1 2 0,-4 1-1 16,0-2 2-16,-1 1-3 0,-1-1 2 16,1 1 1-16,-2 0-2 0,-1 0 0 15,0 0 2-15,0 1 0 0,-3-2-1 0,2 2-1 16,1-3 1-16,-4 2-1 0,1-2 0 16,0 2 0-16,0-3-1 0,-3-1 1 0,1 3 0 15,0-3 1-15,0 1-1 0,0-1 0 16,-2-1 0-16,2 0-1 0,-1 0 0 15,1-1 0-15,0 1 0 0,0-2 0 0,-1 1-5 16,3-1-3-16,0 0-11 0,-2 0-19 16,3-1-21-16,2 0-29 0,0 0-29 0,4-2-65 15,1 2-90-15,4-1-40 0,-1 0-2 0,1-1 9 16,4-2 22-16</inkml:trace>
  <inkml:trace contextRef="#ctx0" brushRef="#br0" timeOffset="484191.986">20423 14688 139 0,'0'-2'272'0,"0"2"15"15,-2 0-15-15,2 0-90 0,0 2-61 0,0-1-36 16,0 2-16-16,2 0 0 0,-2 2 0 16,1-1 1-16,1 2-3 0,0 0-6 0,1 2-14 15,1-1-11-15,1 2-4 0,0-1-2 16,-4 2 0-16,4-2 1 0,-2 3 0 0,-1 1-1 15,0 1-3-15,-2 0-5 0,0 1-8 16,0-2-1-16,-4-1-6 0,1 1 1 0,3-2-8 16,-2-3 2-16,-1-1-2 0,3 0-2 15,-1-1-2-15,1-2-2 0,0-2-8 16,0-1-17-16,0 0-24 0,0-1-30 0,-2-2-30 16,2-2-40-16,0 0-71 0,0 1-70 15,0-2-22-15,2-2 6 0,-2 0 17 0</inkml:trace>
  <inkml:trace contextRef="#ctx0" brushRef="#br0" timeOffset="484529.4825">20445 14691 139 0,'4'-5'244'15,"1"1"12"-15,-1 1-39 0,0 0-75 16,1 1-51-16,-1 1-32 0,1-1-21 0,0 4-7 15,0-2-6-15,-2 1 0 0,5 1 2 16,-4-1 5-16,0 3 5 0,1-2-1 0,-1 1 4 16,1 2 1-16,3-1-5 0,-4 1-5 15,3-1-9-15,-1 1-2 0,1-1-6 0,0 2-6 16,-2-1 1-16,-2 1 1 0,1 0 5 16,-4 0 5-16,0 0 4 0,-5 1 1 15,0 1 3-15,-3-1-2 0,-1 0-7 0,-1 2-5 16,-2-4-3-16,1 1-4 0,-2 1-3 15,-3-3-1-15,3-1 0 0,-1 1 0 16,1-3-2-16,3 3 1 0,3-4-2 0,2 0-14 16,2 0-30-16,2-4-46 0,1 4-106 15,1-2-87-15,4-1-44 0,3-2-12 0,3 1 21 16</inkml:trace>
  <inkml:trace contextRef="#ctx0" brushRef="#br0" timeOffset="484992.5547">20656 14748 133 0,'4'-3'272'0,"-1"1"15"0,2 1 4 0,0-1-112 16,1 2-84-16,1-1-45 0,0 1-25 15,-1-2-10-15,2 2-7 0,1 0-5 0,-2 0-2 16,-1 0 1-16,1 0 1 0,0 2-2 15,-2-2-1-15,0 0 1 0,0 0 0 16,0-2 0-16,-1 2 1 0,0-1-1 0,2-1-1 16,-2-1 0-16,0 2 3 0,-1-2 0 15,0 0-1-15,0-2 0 0,-1 2 2 0,0-1-1 16,-1 1 1-16,1-2 3 0,-1 2 0 16,-2-1 10-16,-1 1 5 0,1-2 5 0,-3 2 6 15,-1 0 0-15,-1-1-3 0,-2 1-3 16,-1 3-8-16,-1-2 0 0,1 1-3 15,-4 2 2-15,4 1 2 0,-4-1 7 0,2 4 2 16,0-1 8-16,0 2 6 0,1 0 3 16,2 2 6-16,-1 1-6 0,1 0-3 0,3 0-10 15,0 1-8-15,4-1-11 0,-1 0-6 16,5 0-4-16,1-2-1 0,2 3-3 0,3-6 0 16,2 2 2-16,2-1-4 0,1-1 1 15,-1 1-2-15,1-2 0 0,-1-1-4 0,-1 2-5 16,-2-3-8-16,-2 1-16 0,0-1-31 15,0 1-33-15,-4-2-31 0,1 0-74 0,-5 0-90 16,3 1-29-16,-3-1 0 0,4 0 22 16</inkml:trace>
  <inkml:trace contextRef="#ctx0" brushRef="#br0" timeOffset="485417.5945">20898 14770 129 0,'5'-4'274'0,"0"2"19"0,-2 1-5 0,0-1-95 16,1 0-63-16,0 1-41 0,2-2-26 16,-2 3-15-16,2 0-7 0,-1-1-8 0,1 1-9 15,1 0-11-15,0 0-7 0,1 0-2 16,-1 0-3-16,-1 0-3 0,3-2 0 0,-2 2 1 16,-3-1-1-16,3-2 0 0,-1 3 0 15,0-3 2-15,-1 0 0 0,1-2 0 0,-1 1 3 16,0-1 0-16,-2-1-2 0,2 2 2 15,-4-1-1-15,2 1 0 0,-3-3-1 16,2 3 1-16,-4 0 0 0,2 1-2 0,-3-2 6 16,2 2 3-16,-7 1 5 0,3 0 6 15,-3 2 2-15,0 0 5 0,-1 2 1 0,-1 0 1 16,1-1 5-16,-2 3 6 0,1 2 7 16,2-3 4-16,0 1 0 0,2 2 0 0,2 0-4 15,-1 0-4-15,3 2-10 0,1-1-7 16,1 1-2-16,1 1-9 0,1-1-3 15,1 2-6-15,0-2-3 0,0 1 2 0,3-2-2 16,-1 0-3-16,-2-1-2 0,4 1-2 16,-2-2-7-16,1 0-15 0,2-1-21 0,-2 0-27 15,0-2-37-15,3-2-39 0,-2 1-78 16,-1-1-86-16,-1 0-37 0,3 0 6 0,5-1 23 16,0-3 31-16</inkml:trace>
  <inkml:trace contextRef="#ctx0" brushRef="#br0" timeOffset="485779.5779">21313 14709 185 0,'-3'-2'278'0,"-2"1"16"16,0 1-29-16,-3 0-79 0,4 0-52 0,-4 1-28 15,1 1-7-15,-2-1-3 0,3 1 1 16,-4-1-4-16,2 2-8 0,-1 0-18 0,1 0-14 15,0 0-12-15,1 2-9 0,0-1-8 16,0 2-5-16,2 0-5 0,2 0-2 0,2 0-3 16,1 0-3-16,0 0-3 0,1 0-3 15,2 0-2-15,1 0-3 0,1 0-2 16,4-2 0-16,-3 3-5 0,2-3 3 0,0 1-1 16,4-3-3-16,-3 2-1 0,0-1 1 15,2-2-4-15,-1 1-5 0,-1-2-5 0,2-2-5 16,-3 1-2-16,0-2-9 0,0-1-5 15,0 1-9-15,0-2-9 0,-4-1-9 0,4-1-7 16,-3 0-4-16,4 0-2 0,-4-1 3 16,3 1 5-16,-1-2-14 0,2 0-25 15,-1 0-36-15,0 0-41 0,-2 1-28 0,3-1-7 16,1-2 21-16</inkml:trace>
  <inkml:trace contextRef="#ctx0" brushRef="#br0" timeOffset="486300.555">21496 14559 185 0,'0'-8'236'16,"0"2"1"-16,0 0-41 0,0 1-62 0,0 2-39 16,0-2-23-16,0 2-12 0,0 0-11 15,2-1-6-15,-2 3-6 0,0 0-3 0,0 0 3 16,0 1 7-16,0 0 6 0,0 0 5 16,-2 0 6-16,2 1 6 0,-3 1 1 15,0 5-2-15,-1 1-2 0,0 2-4 0,-4 0-2 16,3 2-6-16,1 3-5 0,-3 0-7 15,2 0-4-15,4 2-4 0,-4-1-2 0,5-1-8 16,0 2 0-16,0-4-8 0,0 2 0 16,2 0-5-16,1-1-2 0,-2 1-2 15,-1-2-2-15,2 2 1 0,-2-1-3 0,0-3 1 16,0 2-2-16,-2-3-2 0,2 0 2 0,0-3-1 16,-1-1-2-16,1-3 0 0,0 0 2 15,0-2-2-15,0-1 1 0,1 0-2 16,-1 0 1-16,2-3-1 0,-1 0-1 0,3 0-3 15,-3-3-1-15,4 1-4 0,0-2 1 16,0-1-3-16,2 0-4 0,1-2 4 0,0 0-1 16,0 1 4-16,3 0 0 0,-1 2 4 15,-2-1 3-15,-2 1 1 0,2 4 1 0,-2 0 0 16,1 0 3-16,-3 1 2 0,0 1 0 16,2-1 0-16,-5 2 1 0,2 2 0 15,-3-1 3-15,0 2 1 0,0 2 0 0,-3-2 1 16,2 4 1-16,-1 1-1 0,-2-1-1 15,2 2-1-15,-1 0-2 0,0 0-2 16,3 2 0-16,-4-3 3 0,4 2-5 0,0-2 0 16,0 2-2-16,4-4 1 0,-3 0-3 15,2-2-9-15,-1 0-15 0,1-2-34 0,0 0-43 16,-1-2-62-16,-2 0-129 0,0 0-61 16,-5 1-19-16,5-1 12 0,-3-3 36 0</inkml:trace>
  <inkml:trace contextRef="#ctx0" brushRef="#br0" timeOffset="486772.6811">21814 14870 58 0,'-3'-1'264'0,"0"0"23"0,-1-1 14 16,1 1-77-16,3 0-56 0,-1 1-30 15,1 0-11-15,0-2-7 0,0 2 2 0,0 0-7 16,1 0-15-16,1-2-18 0,-1 2-23 16,4 0-20-16,0-1-10 0,4 1-12 0,-1 0-5 15,0-2-3-15,0 1-3 0,5 1-2 16,-5 0-2-16,1-2-2 0,4 2 0 0,-4 0-3 15,3 0-2-15,-5-2-3 0,1 2-9 16,0-1-11-16,-3 1-22 0,-2 0-35 16,2-1-45-16,-5 1-100 0,0 0-93 0,0 0-42 15,0 0-7-15,-5 1 24 0,0-1 37 16</inkml:trace>
  <inkml:trace contextRef="#ctx0" brushRef="#br0" timeOffset="487350.555">22083 14769 145 0,'3'-3'253'0,"0"3"18"0,0-3-28 15,-3 3-85-15,4-2-59 0,-4 2-37 16,2-2-26-16,0 2-11 0,1 2-12 0,0 0-6 16,5-2-3-16,0 1-3 0,3 1 0 15,2 1-1-15,1-2 0 0,0 0 0 0,-1 1 1 16,3-2 0-16,-3 2-2 0,1-2 1 16,-5 0 0-16,-1-2 2 0,1 2 1 0,-4 0 0 15,0-2-4-15,-3 1-8 0,-1 0-12 16,-1-2-16-16,-1 3-33 0,-1-3-61 15,-3 3-73-15,-1 0-32 0,-2 0-12 0,2 0 4 16</inkml:trace>
  <inkml:trace contextRef="#ctx0" brushRef="#br0" timeOffset="487712.809">22174 14713 135 0,'0'-3'226'0,"2"0"-6"0,0 0-30 16,-2 1-53-16,1 1-43 0,3 0-22 15,-4-1-12-15,1 2-3 0,-1-1-2 0,0 1 1 16,2 0 1-16,-1 0 10 0,-1 1 10 16,0 2 10-16,0 0 10 0,0 2 9 0,0 1 6 15,0 1-9-15,0 1-11 0,0-1-13 16,0 4-15-16,0-1-15 0,3 2-14 0,-1-1-8 15,-2 1-12-15,3 0-5 0,0-1-2 16,0 0-3-16,0 1-4 0,1 0 1 0,1-3-2 16,-4 1 0-16,2 0-2 0,2-3 1 15,-4 1-4-15,2-2-3 0,1-2-7 0,1 0-14 16,-1 0-20-16,0-3-25 0,0 1-29 16,4-2-26-16,-2 3-24 0,1-6-8 15,-1 3-11-15,3-2-22 0,-2 1-27 0,-1-1-27 16,1-1-11-16,1 2 2 0,1-2 20 15</inkml:trace>
  <inkml:trace contextRef="#ctx0" brushRef="#br0" timeOffset="488077.6327">22432 14862 129 0,'6'-3'249'0,"-1"-2"17"16,-2 2-24-16,1 0-71 0,-3 0-51 16,1 2-27-16,-2-2-8 0,0 0 0 0,-2 1 5 15,1 0 2-15,-3 1 5 0,1 0-4 16,0 1-9-16,0 0-8 0,-3 1-13 15,3-1-10-15,-2 1-15 0,2 3-13 0,-1-1-7 16,-1 1-6-16,4 1-6 0,-1-1-3 16,1 2-2-16,1 0 0 0,1 0 2 0,1 0-3 15,1-1 0-15,0 0 0 0,2 0 0 16,0 0-2-16,-2-1 0 0,5-1 2 0,-4-1 1 16,1 0 0-16,0 0-1 0,0 0 0 15,0-2 2-15,0-2-1 0,1 0-1 0,0 1 0 16,-1-2 2-16,1-1-2 0,1-1 0 15,-1-1-2-15,-2 0-1 0,1 0 1 0,2 0-1 16,-4-1-2-16,0-1 3 0,0 2 1 16,-3-1-1-16,3 1 1 0,-6 1 1 15,0-1 0-15,0 3 0 0,-4 0 0 0,1 2 1 16,0 1-1-16,-4 0-1 0,2 3-4 16,2-2-16-16,0 2-31 0,0 2-45 0,-1-3-67 15,2 6-126-15,-1-2-64 0,3 0-19 16,3-3 11-16,0 2 34 0</inkml:trace>
  <inkml:trace contextRef="#ctx0" brushRef="#br0" timeOffset="488425.7379">22676 14893 42 0,'7'0'257'0,"-2"0"21"15,2-1 12-15,-3 1-69 0,1-2-70 16,2 0-35-16,0 1-16 0,0 1-6 0,1-1 3 15,-2-1-3-15,2 2-11 0,0 0-12 16,0-1-16-16,-2 1-15 0,3-2-13 0,-1 2-13 16,0 0-6-16,2-1-6 0,-3 1-5 15,2 0-14-15,-3-2-26 0,0 2-31 16,0-1-40-16,-1 1-71 0,-5 0-104 0,0 0-44 16,0 0-5-16,0 0 16 0,0 0 32 15</inkml:trace>
  <inkml:trace contextRef="#ctx0" brushRef="#br0" timeOffset="488887.8185">23044 14841 206 0,'2'-3'270'16,"-1"1"11"-16,-1 0-42 0,2 2-89 0,0-1-60 15,0-1-34-15,3 0-22 0,-2 0-11 16,2 1-6-16,2 1-3 0,-3 0-2 0,6-2 0 16,-4 2-8-16,4 2 2 0,-2-2-5 15,1 0 1-15,-1 0-2 0,-2 1 0 0,2-1 0 16,0 0-2-16,-2 2 2 0,1-2 0 15,-4 0 0-15,0 0-1 0,-1-2-5 0,-1 2-6 16,1 0-19-16,-2-1-22 0,3 1-36 16,-3 0-81-16,0 0-60 0,0 0-26 0,0 0 0 15,0 0 10-15</inkml:trace>
  <inkml:trace contextRef="#ctx0" brushRef="#br0" timeOffset="489196.5529">23099 14789 181 0,'0'-2'210'0,"0"-3"-11"0,0 2-22 0,0 1-32 16,0 0-30-16,-1 0-19 0,-1 0-11 16,2 1-10-16,0 0-9 0,0 1-9 0,-1-3-4 15,1 3-7-15,0 0-4 0,0 0 0 16,-2 3 9-16,2-1 6 0,-2 2 8 15,1 2 4-15,-1 1 3 0,1 0-8 0,-1 3-7 16,0 0-10-16,0 2-12 0,-2 0-11 16,4 1-7-16,-1 1-6 0,2 0-4 0,-1 1-4 15,2-2-3-15,0 0-6 0,0 2-10 16,2-4-19-16,-1 0-33 0,0-3-37 16,0 2-38-16,0-4-71 0,-3 0-91 0,0 0-35 15,0-2 4-15,0-4 24 0,0 0 32 16</inkml:trace>
  <inkml:trace contextRef="#ctx0" brushRef="#br0" timeOffset="489614.5396">23254 14936 195 0,'5'-2'255'0,"2"-1"13"0,-1 3-41 15,2-2-84-15,0-1-52 0,1 2-30 0,0-1-13 16,-1 0-6-16,1 1-8 0,0 0-6 16,0-2 1-16,-2 3-6 0,-1-2-4 0,2 1-5 15,0-3-1-15,-3 3-2 0,-1-2 1 16,1 0 1-16,-2-1 0 0,2 1-1 16,-2-2 2-16,-2 1-1 0,1-1-1 0,-2 1-3 15,0-3-1-15,0 3 5 0,-2-2 9 16,-1 2 6-16,-3 0 3 0,-2 2 7 0,0-1 4 15,0 1-3-15,-4 2-4 0,1 2-4 16,-2-1 0-16,0 2 1 0,1 2 3 0,-2-1 4 16,2 2 5-16,2 2 2 0,0-1 0 15,4 0-4-15,1 3-6 0,1-1-8 0,3 0-10 16,2 1-6-16,3 1-7 0,1-1-2 16,3 1-3-16,2-1 0 0,2 3-5 0,0-2 0 15,6-1-5-15,-4 1-2 0,5 0-9 16,-3-2-9-16,1 0-18 0,-1-3-31 15,-3 0-39-15,-1-3-34 0,2-1-83 0,-2 2-83 16,-2-3-29-16,2-1 5 0,-4-1 26 16</inkml:trace>
  <inkml:trace contextRef="#ctx0" brushRef="#br0" timeOffset="489932.3648">23563 14898 237 0,'1'0'276'15,"3"-2"12"-15,-3 2-40 0,2 0-78 0,2 2-39 16,-2 1-18-16,0 0-8 0,-1 0 3 16,1 1-4-16,0 1-11 0,0 0-9 0,2 1-17 15,-2 1-12-15,3-2-13 0,1 1-9 16,-2 1-9-16,1-1-6 0,0 1-5 15,4-1-4-15,-2 0-5 0,0 1-2 0,0 0 0 16,1-1-2-16,-3-1-2 0,1 2 2 16,-1-4-1-16,2 1-2 0,-4-1 2 0,1 0-5 15,0-1-4-15,0-2-18 0,-2 0-26 16,-1-2-32-16,-1 2-39 0,-1-2-38 0,-1 1-67 16,1 1-79-16,-7 1-24 0,1 1 8 15,-1 0 25-15</inkml:trace>
  <inkml:trace contextRef="#ctx0" brushRef="#br0" timeOffset="490164.5624">23572 15058 141 0,'5'-3'242'0,"-2"0"15"0,2-1-33 15,-2 1-77-15,2-4-52 0,0 3-28 16,-2-2-12-16,3 0-8 0,-2 0-4 0,1-1-2 15,0-1-3-15,2-1-5 0,-3 0-7 16,2-1-6-16,1 0-5 0,-2 1-5 0,-1-2 1 16,3 0-4-16,-1 2-4 0,0 2-1 15,2 0-17-15,-1 3-35 0,-3 1-104 0,0 2-81 16,-4 1-42-16,6 0-23 0,-3 1 3 16</inkml:trace>
  <inkml:trace contextRef="#ctx0" brushRef="#br0" timeOffset="490580.5311">23964 14973 98 0,'0'0'268'0,"0"0"19"16,2 0-4-16,-2 0-81 0,2 0-61 0,-1 0-39 15,2 0-17-15,3 0-7 0,-1 0 0 16,2 0 1-16,-1-2-3 0,5 2-3 0,-2-1-13 15,1 1-10-15,2 0-11 0,0 0-10 16,-1 0-8-16,1 0-8 0,-1 0-6 16,1 0-5-16,-3 0 0 0,0-2-2 0,0 0 0 15,0 2-2-15,-1-1 0 0,-2-1-3 16,1 2-10-16,-3-4-19 0,1 3-35 0,-4-2-40 16,-1 0-77-16,-4 1-104 0,-1 0-49 15,0 1-8-15,1-2 15 0,-5 2 34 16</inkml:trace>
  <inkml:trace contextRef="#ctx0" brushRef="#br0" timeOffset="490857.5354">24050 14927 203 0,'3'-2'263'15,"-2"0"15"-15,1 0-45 0,0 1-77 16,-1 0-45-16,-1-2-22 0,0 3-5 0,2 0 2 15,-2 0 7-15,0 0 5 0,-2 3 1 16,2-2 3-16,-1 2-6 0,1 1-3 16,-2 3-9-16,-1 0-12 0,-2 2-16 0,0 4-14 15,0 0-12-15,-1-1-13 0,2 1-4 16,0 1-9-16,1-1 0 0,3 1-4 0,0-1 0 16,0-2 2-16,3 0-4 0,2 0 1 15,2 0-3-15,0-2-4 0,1-2-13 0,2-2-28 16,2-1-39-16,-2-2-47 0,0-1-74 15,-3 3-117-15,-1-4-53 0,-1 0-7 16,3-4 20-16,-1 1 42 0</inkml:trace>
  <inkml:trace contextRef="#ctx0" brushRef="#br0" timeOffset="493462.7705">17474 13423 226 0,'-2'0'271'15,"-1"0"12"-15,0-1-45 0,1 1-94 0,-1-2-62 16,0 2-32-16,0 0-18 0,-2-1-6 16,-3 0 1-16,0-1 0 0,0 2 2 0,-1-2 5 15,-5 0-1-15,-1 2 3 0,-2-1-5 16,-5-1-4-16,1 2-3 0,-6 0-9 16,-3 0-5-16,-3 0-6 0,-2 0-2 0,-5-1-1 15,-3 0 0-15,-8-1-1 0,0 0 3 16,-6 0-2-16,1-1-1 0,-8-2 0 0,-2 2-1 15,-5-2 2-15,-2 0-2 0,-3 0-1 16,-3-1 0-16,0-1 1 0,-2 2 1 0,1-1 0 16,1-3 5-16,-3 1-1 0,-2 1 2 15,-3 0-2-15,-2-1 1 0,-3 1-5 0,-2-1-1 16,3 2-2-16,-5-1 3 0,3-2 0 16,0 0 0-16,-2 1-1 0,-2 0 1 0,-1-1 1 15,3 1-4-15,-1 0 1 0,-1-1 2 16,2-1 0-16,-1 1 2 0,1-2 1 15,1 2 0-15,-3-2-2 0,2 4-2 0,2-2-2 16,0 2-1-16,2-1 3 0,1 1 1 16,4-1 0-16,-5 0 0 0,-2 1 1 0,1 0 0 15,-1-1-2-15,-2 2 0 0,2 0-3 16,0 0 2-16,-2 0 0 0,1 2 2 16,-2-2 3-16,1 1-1 0,-2 2 1 0,4-1-3 15,1 1 0-15,1-4 0 0,2 5 0 0,2-3 0 16,1 1 1-16,0-1 2 0,2 1-2 15,0-1-1-15,4 1-1 0,2-1-2 0,4 1 1 16,1-1 1-16,2 1 2 0,1-3 0 16,4 5 3-16,2-3-1 0,0 2 2 15,3 0-4-15,1 0-1 0,1 0 0 0,6 0 0 16,1-1-3-16,4 2 2 0,3 0 1 16,5-2-1-16,3 1 0 0,2 0-1 0,5 2 2 15,0-3 0-15,6 2-1 0,0-1 1 16,2 0 0-16,6 1 3 0,-1-1-1 15,4 0 2-15,1 1 3 0,4 1-1 0,1-3-1 16,1 4 1-16,0-2 0 0,3 1 2 16,1 1-2-16,2 0 2 0,-1 0 0 0,1-2-3 15,0 2 1-15,0 0-3 0,0 0-1 16,1 0-2-16,1 0 2 0,0 0-2 16,-1 0 0-16,2 0 0 0,0 0-6 0,0-2-12 15,-3 2-30-15,3-1-48 0,-3 1-126 16,-3 1-67-16,0 3-32 0,3-4-7 0,-4-2 24 15</inkml:trace>
  <inkml:trace contextRef="#ctx0" brushRef="#br0" timeOffset="494396.7967">10661 12967 15 0,'2'0'245'0,"-1"-1"17"16,-1 1 9-16,3-2-73 0,-3 0-80 15,2 2-49-15,-2 0-30 0,3 0-10 16,-3 0-1-16,1 0 7 0,-1 0 8 0,0 0 11 16,0 0 6-16,-1 0 2 0,-2 2-2 15,3 1-4-15,-2 0-7 0,-1 2-2 16,2 0 2-16,-3 3 1 0,1 0 1 0,0 2-3 16,-2-1 1-16,2 3-4 0,-3 2-6 0,3-2-3 15,-2 3-5-15,3 0-6 0,-1 0-2 16,0 3-6-16,0 0-5 0,1 0 0 0,0 0-1 15,1 1-3-15,1 1 3 0,-2 1 3 16,2 1 1-16,-1 3 1 0,-2-2-2 16,1 3-1-16,2 0 1 0,-3 5-4 0,0-2-2 15,1 4 0-15,-1-1 1 0,-2 3-3 16,2-1-1-16,0 0-1 0,0-1-2 0,-2-1-1 16,2 0-1-16,0-4 0 0,1 4-3 15,-1-4 3-15,1 2-1 0,1 2-1 0,-2-1 3 16,-1 2 1-16,0 3 6 0,-2 0-1 15,-1 2-1-15,1 1 1 0,-1 3-2 16,-1 0-3-16,-1 2-1 0,1 1-1 0,0-1 2 16,-1 0-2-16,-1-2 2 0,2-1-2 0,0 2 0 15,-1-2 0-15,3-1-2 0,-1 0 2 16,1 2-3-16,-2 2 4 0,2-2 2 16,-1 1-2-16,1 2 2 0,0 2-2 0,-2 2 0 15,0 2-1-15,3 1 0 0,-3 1 0 16,1-3 0-16,0-1-2 0,1-1 1 0,-1-2-1 15,1 0-3-15,0-1 5 0,1-3 4 16,-1 0 2-16,1 0 3 0,-1-5-3 16,-2 2 4-16,2-2-8 0,-1 1 0 0,-1 1-2 15,2 0-3-15,-5 0 3 0,3 0-3 16,1 0 3-16,-2-1 0 0,1-1-2 0,2-1 2 16,-1-2-3-16,4-3 3 0,-3-2 0 15,5-1 0-15,-1-3-1 0,2-3 1 0,0-2-2 16,2-2-2-16,2-3 0 0,-1 0 0 15,0-3 0-15,-1 0-4 0,3-4-4 0,-2-1-21 16,0-1-40-16,-1-4-52 0,-2 1-78 0,-2-1-126 16,-1-1-58-16,3-1-17 0,-3-5 20 15,-2 0 42-15</inkml:trace>
  <inkml:trace contextRef="#ctx0" brushRef="#br0" timeOffset="495335.8015">10531 13765 207 0,'-1'1'269'0,"-1"-1"14"16,2 0-42-16,0 2-88 0,2-2-66 0,-2 0-31 16,1 2-12-16,-1-2-2 0,2 0 6 15,-1 0 12-15,1 1 4 0,1-1 6 0,0 2 3 16,-1-1-1-16,4 1-3 0,-3-1-7 16,2 1-5-16,1 1-4 0,1-2-5 15,2 0-5-15,2 3-5 0,1-1-4 0,1-2-1 16,4-1-5-16,0 2-1 0,0-2-5 15,2-2 0-15,2 2-4 0,-4 0-1 0,2 0-4 16,-3-1-2-16,-2 1-4 0,-3 0-2 16,0 0 0-16,-3 0-3 0,-2 0 0 15,-2 0 1-15,-3 0 0 0,1 0-1 0,0 0 0 16,-1 0 3-16,-1 0-4 0,0 0-1 16,0 0 0-16,0 0 0 0,-1 0-10 0,1 0-27 15,0 0-48-15,0 0-59 0,-4 0-140 16,-1 1-87-16,2 1-40 0,3-2 2 15,0 0 37-15</inkml:trace>
  <inkml:trace contextRef="#ctx0" brushRef="#br0" timeOffset="496000.5196">11211 13647 182 0,'-1'-3'269'0,"-1"1"15"16,0 1-26-16,-1-2-93 0,0 1-64 0,-3 0-32 15,1 1-18-15,2 1-4 0,-4-1 3 16,3 1 4-16,-1 0 6 0,-3 0 6 16,4 1 2-16,-1 0-1 0,-2 1-5 0,2 1-9 15,-1 0-6-15,0 2-9 0,1-1-11 16,0-1-5-16,1 2-5 0,0-1-5 15,0 2-2-15,0-2-4 0,0 1 0 0,2 1-1 16,-1-1-4-16,2 1 1 0,-1-1-1 16,2 0-1-16,2 1 0 0,1 1 0 0,0-2 1 15,3 2 4-15,-1 0-4 0,0-1 1 16,1-1 0-16,0 0-2 0,-1 0 0 0,1 1 0 16,-1-2 0-16,1 1 0 0,-1-1 2 15,-1-1-2-15,0 0 0 0,1 2 0 16,-2-2 0-16,0 0-2 0,0 1 2 0,0-1-2 15,-1 0 2-15,1 0-1 0,-1 0 0 16,-2 0 2-16,2 2-1 0,-4-2 1 0,2 0 0 16,-5 0 0-16,2 0-1 0,-2 1 0 15,-1 1 2-15,-2-3-2 0,0 2 0 0,0-1 2 16,0-3-1-16,0 4 0 0,0-4 1 16,0 1 0-16,2-1 3 0,0 0-1 15,1 0-1-15,2-1 0 0,1 0 0 0,1-2-1 16,1 3-2-16,0-3-2 0,1-1-5 15,-1 2-17-15,4 0-27 0,-3-2-46 0,2 1-57 16,-3 3-127-16,0-6-65 0,0 6-18 16,2-5 8-16,2 2 32 0</inkml:trace>
  <inkml:trace contextRef="#ctx0" brushRef="#br0" timeOffset="496489.8548">11320 13777 69 0,'6'0'250'16,"-1"0"15"-16,-2 0 11 0,1 0-97 0,1 0-65 16,-2 0-41-16,1 0-17 0,2-1-10 15,-1-1-4-15,0 2-6 0,2 0-4 0,-1-1-3 16,1 1-5-16,1-2-5 0,-3 1 2 16,0-1-2-16,3 2 2 0,-4-2-3 15,0 2 1-15,-1 0-2 0,0-1-5 0,0 1-3 16,-1-2-3-16,1 0 0 0,0 0-3 15,2-1-1-15,-4 0 0 0,2 2-1 0,-1-3-1 16,0 2 1-16,-2-1 0 0,0 0 1 16,0 1 6-16,-2 1 4 0,0-2 7 0,1 1 5 15,-2 0 6-15,-2-1 3 0,-1 2-2 16,1 0-2-16,-1-1-1 0,-1 1-2 0,-2 1-4 16,1-2-1-16,0 2 0 0,-1 2 0 15,3-2 1-15,-1 1 3 0,-1 1 3 16,2-1 2-16,-2 2 1 0,3 2 1 0,0 1-3 15,-1 1-1-15,1 1-2 0,-1 1-1 16,1 0-6-16,2 1-6 0,0-1-3 0,1 1-4 16,2 1-3-16,2 0-2 0,0-2-1 15,1-1 0-15,0-1 0 0,3 3-1 0,-1-4 0 16,1 0 1-16,1-1-2 0,1 0 1 16,2-1 1-16,-2 0-1 0,2-2-5 15,-1 1-2-15,-1-1-5 0,2 0-10 0,-2-2-10 16,1 0-20-16,-2 0-24 0,-1 0-36 15,0-1-31-15,0-2-59 0,-3 1-91 0,-1-1-40 16,1 1-3-16,2-4 18 0,0 2 28 16</inkml:trace>
  <inkml:trace contextRef="#ctx0" brushRef="#br0" timeOffset="497129.4824">11654 13779 161 0,'4'-5'252'16,"-4"2"10"-16,4-2-31 0,-4 3-83 0,0-3-49 16,0 1-26-16,-4 1-9 0,2-2 1 15,-2 3-1-15,1-3 1 0,-2 3-5 0,1-1-5 16,-3 2-2-16,2-1 3 0,-4 0 1 16,1 4 1-16,0 0 0 0,-1 1-3 15,-1 0-4-15,1 2-7 0,1-2-6 0,0 4-10 16,3-3-6-16,2 2-6 0,1 2-7 15,1-2-4-15,2-1-3 0,1 2-4 0,0-3-1 16,3 2-2-16,-1-1-4 0,4-1-4 16,-2-1-3-16,1-1-5 0,-1-1-6 15,3 1-6-15,-2-4-5 0,-1 1-4 0,1-2-3 16,-3 0-2-16,4-2-1 0,-5 1 3 16,0-1-1-16,2-1 5 0,-2 0 4 0,-1 0 7 15,1 0 5-15,0 0 7 0,1 0 5 16,-2 0 4-16,2 1 2 0,-3 3 2 15,-1-1 4-15,0 1 6 0,2 1 8 0,-2 1 7 16,0 0 9-16,0 0 8 0,0 0 7 16,0 1 8-16,-2 3 7 0,2-2 4 0,-1 3 7 15,-1-1 2-15,0 3-1 0,-2 0-5 16,2 2-6-16,-1 0-11 0,2 3-9 0,-1 0-12 16,0 3-5-16,2-1-9 0,0 3-2 15,0 0-3-15,2-1 2 0,0 2 0 0,-1-1-1 16,1-1 3-16,-2-1-4 0,0-1 1 15,0-1-4-15,-2-1-1 0,2-1-2 0,-1-2 0 16,-1 0-2-16,0-4 1 0,-1 2 0 16,-2-4-2-16,2 2 0 0,-2-3 0 15,-1-1 1-15,2-1-1 0,-3 2 0 0,2-2 1 16,-1-2-1-16,-2 2 0 0,2-1 0 16,-1-1 0-16,1 0-1 0,1-1-1 0,-1 0 1 15,0 0-1-15,1-1-2 0,0 0 1 16,2-1-2-16,1 2-5 0,1-4-10 15,2 1-22-15,-1-1-37 0,4-1-47 0,0 1-68 16,-2-1-124-16,3 1-59 0,0-1-17 16,2-1 16-16,1 0 40 0</inkml:trace>
  <inkml:trace contextRef="#ctx0" brushRef="#br0" timeOffset="497874.1441">11798 13797 196 0,'3'1'277'16,"0"-1"16"-16,0 2-20 0,-3-1-79 16,2-1-47-16,-2 3-22 0,0 2-6 15,0-2-7-15,0 1-4 0,0-1-11 0,0 2-16 16,0-2-16-16,0 0-13 0,3 3-11 16,-2-3-11-16,1-1-5 0,1 2-4 0,-1-1-6 15,-1 1-3-15,3-3-1 0,-3 3-4 16,2-2-3-16,-3 0 0 0,2 0 0 15,-2-2-3-15,0 1-1 0,0 1 2 0,0-2-3 16,0 0-1-16,0-2 2 0,0 1 1 16,-2-1 1-16,2-1-2 0,0 0 1 0,-1-1-1 15,-1-2-1-15,2 1-2 0,0 1-1 16,0-2 2-16,0 1-2 0,-1-1 1 0,1 2-1 16,0-1 3-16,0 2-2 0,1 0 0 15,1 0 1-15,-1 0 1 0,3 0 1 0,-1 0-1 16,0 0-3-16,4 0 3 0,-2 1 0 15,0 1-1-15,0 0 0 0,-2-1 2 16,2 2 0-16,-1 0 0 0,0 2 2 0,-1-1 1 16,-2 2 0-16,1 2 3 0,1-2-2 15,-1 3 0-15,-1-2 2 0,3 2-2 0,-1 2-2 16,0-2 0-16,0 0 2 0,3 0-2 16,-1-1 1-16,1 0-1 0,-1 1-1 0,0-1 3 15,1 1 0-15,-3-3 0 0,2 0 0 16,-2 0 0-16,-1-2-1 0,-1 1 3 15,1-1-1-15,-2-1 1 0,0 1 0 0,0-1-2 16,0 0 2-16,-2-1-4 0,2 0 2 16,-1-1-2-16,-1 2-1 0,2-1 0 0,-1-2-1 15,1 0 0-15,0 0-2 0,0-1-4 16,1 0 1-16,1-3 0 0,1 4 0 0,0-3 0 16,1 0 3-16,0 0 1 0,2 0 0 15,-1 1-1-15,-2-1 2 0,2 2-1 16,0-1-1-16,0 2 2 0,1 2 0 0,-2-1 0 15,-2 2 0-15,3 0 0 0,-2 2 0 16,0-1 1-16,1 2 1 0,-3 2 4 16,2-1-1-16,-3 1 0 0,2-1-2 0,2 4 2 15,-2-2-1-15,-1 0-2 0,1 1 1 16,0 0-1-16,-1-1 0 0,1 1-1 0,0-1 2 16,-1-1-1-16,-1 2-2 0,2-1 3 15,-2-1-2-15,-2-2-1 0,1 4-1 0,-1-4 3 16,0 2 0-16,-1-2-6 0,1 1-10 15,-1 0-23-15,-1-1-36 0,2 2-46 0,-1-4-47 16,2 2-105-16,1-3-83 0,-2 2-27 16,2-2 11-16,0 0 30 0</inkml:trace>
  <inkml:trace contextRef="#ctx0" brushRef="#br0" timeOffset="498645.5886">12141 13863 141 0,'3'0'247'0,"3"0"15"0,-3 0-35 15,0 0-69-15,1 0-47 0,-1 1-29 16,0 1-16-16,0 0-8 0,4-1-5 15,-1 0-10-15,0 1-8 0,1-1-13 0,-1 2-6 16,0-3-5-16,2 1-5 0,-2-1-3 16,1-1 3-16,-2 0-5 0,1-1 0 0,-2-1 0 15,1 2-1-15,-2-4-1 0,1 2 0 16,-1-1 1-16,0-1-1 0,0 1 1 16,0-1 0-16,1-1 0 0,0 2 0 0,-4-2 1 15,3 1 0-15,-3 1-1 0,0-2 0 16,0 3 1-16,-3 0 1 0,0-1 3 0,2 3 7 15,-3 0 8-15,0 1 3 0,-3 0 3 16,1 1 7-16,-1 0-3 0,-2 3-3 0,1-1 3 16,0 1 4-16,-1 2 5 0,1-1 3 15,0 1 8-15,0 1 2 0,0 1 0 0,4-1-6 16,0 0-6-16,1 3-6 0,1-2-12 16,4 2-8-16,-2-1-6 0,5 0-3 0,0-1-3 15,1-3-2-15,0 3-2 0,2-1-1 16,0-2 1-16,1 1-6 0,-1 0 2 15,2-2-8-15,2 1-4 0,-2-2-11 0,0 0-16 16,-1-2-16-16,0-2-24 0,-1-1-20 16,-3 1-19-16,3-2-38 0,-2-4-64 0,-3 3-59 15,2-2-15-15,-2-2 4 0,1 0 14 16</inkml:trace>
  <inkml:trace contextRef="#ctx0" brushRef="#br0" timeOffset="499112.7291">12424 13830 87 0,'2'0'302'0,"-2"0"30"0,0 0 21 0,0 0-64 16,0 0-84-16,2 0-46 0,-2 0-28 15,0 3-20-15,0 0-10 0,0 0-14 0,2 1-17 16,0 1-20-16,-2-1-16 0,1 3-8 16,1 2-11-16,-1-1-4 0,-1 0-5 0,2 1-2 15,-2 0 1-15,0-2-4 0,0-1 3 16,0 0 0-16,0-3 1 0,0 2-2 15,0-4-2-15,0 2-1 0,0-3-1 0,0 0-1 16,0-3-2-16,0 0 0 0,2 0-2 16,-1-3-1-16,2 1-1 0,2-2-1 0,-2-2 0 15,3 0 1-15,-1 0-1 0,0 0 2 16,-2 2-1-16,0-1 1 0,2 1 3 16,-2 4 4-16,-1-2-1 0,4 2-1 0,-3 0 2 15,0-1 0-15,1 4 0 0,0 0-2 16,-2 0 1-16,1 3 3 0,1-2 2 0,-3 2 0 15,2 0 0-15,0 2 1 0,2-2 1 16,-2 2-1-16,0 1-1 0,2 1 3 16,0-1 1-16,0-1 0 0,-2 2 2 0,3-1-1 15,-3 1-1-15,2 1 0 0,-2 0-2 0,0-5 0 16,1 5-2-16,-1-3-1 0,-2-1 0 16,1 1-8-16,2-2-6 0,-2-2-8 0,-1 2-14 15,1-1-25-15,0 1-24 0,-1-2-30 16,-1-1-29-16,2 0-20 0,-2 0-40 15,3-3-61-15,-3 0-44 0,2-1-7 0,1-3 11 16,0 2 20-16</inkml:trace>
  <inkml:trace contextRef="#ctx0" brushRef="#br0" timeOffset="499377.5174">12664 13830 142 0,'0'-2'281'0,"3"2"16"15,-1-1-1-15,0-1-101 0,-1 1-70 0,2-1-37 16,0 1-12-16,0-1-3 0,2 1 2 16,0-1-2-16,2-1-7 0,2 2-12 15,0-1-12-15,1 2-15 0,-2 0-7 0,4 0-9 16,-2 0-2-16,1 2-2 0,0-2-4 16,0 0-2-16,1 1-1 0,-2-1 0 0,0 0-1 15,1 0 0-15,-5 0-1 0,0 0 0 16,-1-1 2-16,-2 1 0 0,1 0-5 15,-3-2-10-15,2 2-19 0,-3 0-29 0,-3 0-29 16,0 0-38-16,-2-1-74 0,-4 2-77 16,-3-1-30-16,2 2 4 0,0-2 15 0</inkml:trace>
  <inkml:trace contextRef="#ctx0" brushRef="#br0" timeOffset="499645.7326">12732 13797 33 0,'2'-3'257'0,"1"1"20"0,-2 1 10 16,2-2-66-16,-3 1-75 0,2 0-43 16,-2 1-15-16,0 1-2 0,0 0 12 15,0 0 13-15,0 1 3 0,0 4 4 0,0 0-6 16,-2 2-10-16,2 2-20 0,-3 0-21 16,3 2-17-16,-4 4-16 0,4-3-11 0,0 1-9 15,0 1-6-15,3 0 1 0,-2 1 1 16,2-4 0-16,-1-1 0 0,1 1-1 15,-1 0 0-15,1-4-3 0,-3 1-6 0,3-1-12 16,-1-2-26-16,-2-1-47 0,2-1-55 16,-6-2-118-16,1 3-93 0,0-3-41 0,3-1-2 15,-2 2 30-15</inkml:trace>
  <inkml:trace contextRef="#ctx0" brushRef="#br0" timeOffset="500150.4839">12974 13944 146 0,'3'-3'276'16,"-3"-2"17"-16,0 2-6 0,0-3-91 0,-1 3-63 16,-1-1-28-16,-1-1-15 0,1 3-4 15,-1-2-4-15,0 1-4 0,-2 3-9 0,2-1-14 16,-5 1-13-16,2 1-6 0,1 2-10 15,0 1-5-15,-1-1-1 0,-2 4 1 16,4 0-4-16,-1-1-1 0,1 2-2 0,1-1-2 16,0 1-2-16,1-1-3 0,2 1-2 15,0-2-4-15,2 1 0 0,1-1-1 0,0-1 0 16,1-1 1-16,1-1-1 0,-1 0 0 16,2-3-1-16,-1 0-3 0,1-1 2 15,-1-1-4-15,2-1 0 0,-1-1 2 0,0-3-3 16,-3 3 2-16,1-3 1 0,0 2 1 15,-2-2 0-15,1-1 1 0,-1 0-2 0,1 4 0 16,-3-2 1-16,4 2-1 0,-2-1-3 16,-1 2 5-16,1 0 0 0,0 0 0 15,-2 2 2-15,0 1 2 0,0 1 8 0,0 1 8 16,0 1 12-16,-2 1 6 0,0 1 5 16,2-1 5-16,-3 2-4 0,3-2-7 0,-1 1-7 15,1 0-8-15,1 1-6 0,-1-2-2 16,3 1-6-16,-1-2-1 0,1 3-2 0,2-2-3 15,0-1-1-15,-2 0-2 0,2-1-4 16,3 2-6-16,-4-3-9 0,0 1-24 0,0 1-35 16,0-2-44-16,-1 1-46 0,-2 0-101 15,-1-2-82-15,0 6-22 0,2-4 11 0,4 3 34 16</inkml:trace>
  <inkml:trace contextRef="#ctx0" brushRef="#br0" timeOffset="500606.2256">13085 13891 7 0,'3'0'249'0,"0"0"16"0,0 0 12 16,2 0-63-16,1 0-86 0,2-1-46 16,0 1-23-16,2 0-4 0,0-2-2 0,3 2-4 15,1-1-2-15,-1 1-6 0,0 0-8 16,1-1-11-16,-1 1 0 0,-1 0-7 0,-1 0 0 16,-1 0-3-16,1 0-5 0,-2 0-1 15,-2 1-6-15,-1-1-1 0,0 0-11 16,-3-1-15-16,-1 1-19 0,-2 1-23 0,-2-1-28 15,-1 0-56-15,-3 0-82 0,-2 0-31 16,0 0-9-16,0 0 10 0</inkml:trace>
  <inkml:trace contextRef="#ctx0" brushRef="#br0" timeOffset="500847.558">13191 13846 186 0,'0'-1'267'16,"0"1"15"-16,1-2-40 0,-1 2-73 0,0 0-48 15,0 2-19-15,0-2-7 0,-1 3 6 16,1 1 9-16,-2 1 6 0,2 1-4 16,-3 3-13-16,1 1-14 0,1 1-15 0,-1 2-15 15,1 1-15-15,1-1-12 0,0 2-5 16,0-1-8-16,1 1-6 0,1-2-5 0,-1-1-2 16,1-1-2-16,1-1-2 0,0-3-6 15,-1 3-6-15,2-4-18 0,1-2-35 0,-2 1-47 16,1-4-48-16,-3 1-97 0,-1-2-83 15,0 0-30-15,0 0 7 0,0 0 34 16</inkml:trace>
  <inkml:trace contextRef="#ctx0" brushRef="#br0" timeOffset="501061.5429">13356 14002 258 0,'2'1'294'0,"0"3"15"0,-1-3-35 0,1 4-82 15,0-2-45-15,-1 1-22 0,-1-1-1 16,2 1 0-16,-2 1-5 0,1 0-15 16,-1-1-18-16,2 2-24 0,-2-1-23 0,2-1-19 15,-1-1-8-15,1 1-12 0,-1-3-8 16,1 0-20-16,1 0-35 0,-2-1-48 0,-1-1-60 16,0 1-123-16,-4-2-67 0,1 0-21 15,1-3 13-15,1 4 36 0</inkml:trace>
  <inkml:trace contextRef="#ctx0" brushRef="#br0" timeOffset="501229.682">13437 13873 4 0,'2'-10'296'16,"0"2"32"-16,-1-1 21 0,-1 3-16 16,0 2-112-16,0-2-70 0,0 4-44 0,0 1-29 15,0-1-21-15,0 1-21 0,0 2-30 16,0 1-53-16,0-1-61 0,-5 5-143 0,2 0-70 15,0 2-39-15,0-1-6 0,0 2 27 16</inkml:trace>
  <inkml:trace contextRef="#ctx0" brushRef="#br0" timeOffset="501641.5688">13562 14016 174 0,'2'-5'301'16,"-2"1"15"-16,0-1 11 0,0 1-109 16,0-1-63-16,-2 2-33 0,2-1-16 0,-3 1-6 15,2 0-2-15,-1 0-13 0,2 1-10 16,-2 1-16-16,2 1-11 0,-3 0-8 16,2 1-9-16,-3 2-3 0,1 2-2 0,-2 1-6 15,-1 1-3-15,0 2-4 0,3 2-4 16,-4-1-3-16,4 1-1 0,-2-1-3 0,1-1-4 15,2 0 2-15,1 0-3 0,2-1-1 16,1-2-2-16,2 0-3 0,3-2-2 16,1-1 2-16,0-2-5 0,4-1-2 0,-1-1-2 15,2-2 0-15,-2-1 0 0,0 1 2 16,-2-2 2-16,-1 2 4 0,0-1 5 0,-3-1 0 16,-2 1 5-16,-1-1-2 0,0 1 4 15,-2-1-2-15,-2 2 0 0,-1-2 3 0,-2 3 0 16,0-3-2-16,0 2 1 0,-1-1-2 15,-3 0-3-15,2 0-5 0,1 1-3 0,1 0-8 16,2 2-20-16,1-2-33 0,1 1-41 16,2 1-39-16,1-1-89 0,-2 2-80 0,0 0-28 15,5 0 10-15,1-2 29 0</inkml:trace>
  <inkml:trace contextRef="#ctx0" brushRef="#br0" timeOffset="502046.6864">13713 13986 145 0,'0'1'283'0,"1"-1"18"0,-1 0-5 0,0 0-82 16,2 2-61-16,-2-1-23 0,0 2-14 15,1-1-1-15,-1 1-4 0,2 1-12 0,-2-1-20 16,4 3-26-16,-2-1-19 0,-1 0-15 16,1 0-10-16,1 1-3 0,1-1-2 0,-4-1-2 15,1 2-2-15,2-3 0 0,-1 2 4 16,-2-4-4-16,2 1-1 0,-1-1 1 15,-1-1 1-15,0 0-1 0,2-3-2 0,-1 2 0 16,1-4 2-16,2 2 0 0,1-3 2 16,0 1 2-16,1-2-2 0,2 1 2 0,2 1-3 15,-4-2 0-15,4 1-1 0,-2 2-2 16,1-2 2-16,-1 2 0 0,-2 2 0 16,-1-1 2-16,1 1 4 0,0-2 1 0,-4 4 1 15,1 0 2-15,0 0 3 0,1 4 0 16,-3-1 3-16,1 3 0 0,0 2 1 0,-2-1-3 15,1 3 0-15,1-2-7 0,-1 3 0 16,2-2-4-16,-3 0 0 0,3 0-3 16,0-2-2-16,-1 1 1 0,1-3-6 0,-1 0-11 15,-2 0-30-15,-2-2-50 0,-1 0-96 16,-2-2-124-16,-4-1-63 0,1 3-22 0,-3 2 10 16,-5-1 39-16</inkml:trace>
  <inkml:trace contextRef="#ctx0" brushRef="#br0" timeOffset="503263.4212">10542 14916 137 0,'-4'0'185'0,"0"-2"-17"0,-2 1-22 15,0 1-37-15,-2-2-33 0,2 0-23 16,-2 2-11-16,1 0-5 0,-2-1 3 0,3 1 2 16,-1 0 6-16,2-1 3 0,0 1 4 15,-2 0 2-15,5 0 4 0,-1 0 3 16,0 0 3-16,3 0 5 0,-2 0-1 0,2 0 2 15,-1 0-6-15,1 0-8 0,1 0-2 16,-1 0-3-16,2 1-1 0,1 0-2 0,0 1 3 16,-1 0-2-16,5-1-4 0,-3 1-6 15,-1-2-9-15,3 3-5 0,-4-2-6 16,3 0-7-16,-4 1-1 0,4-2-6 0,-4 0 0 16,1 0-3-16,-1 0 0 0,1 0 0 15,-2 0-1-15,0 0-3 0,2 0 3 0,-2 0-1 16,1 0 3-16,-1 0 0 0,0 0 0 15,-1 0 1-15,-1 0 1 0,2 0 0 0,0 0-5 16,0 0 0-16,0 0-1 0,0 0 1 0,0-2-3 16,0 2 0-16,-2-1 3 0,2 1-2 15,0 0 0-15,0 0 1 0,0 0-1 16,2 0-1-16,-2 0 0 0,0 0-1 0,2 0-1 16,-1 0 2-16,3 1 0 0,2 1 3 15,2-2-1-15,6 0-1 0,-1 0 1 16,2 0-2-16,3 0 0 0,2 0 0 0,2-2 0 15,-1 2 0-15,3 0 0 0,-2 0 2 16,3 0 0-16,-2 0-1 0,0 0 0 0,-1 2-1 16,0-2-1-16,-1 0 1 0,-2 0 0 15,0 2 0-15,-5-1 0 0,-1 0 0 16,1 1 1-16,-3 0-1 0,-3-2-1 0,-2 1 1 16,-1-1 0-16,1 2 0 0,-4-2 0 15,1 0 0-15,0 0 0 0,-1 0 0 0,-2 0 0 16,3 0 0-16,0-2-1 0,0 1-3 15,0 1-19-15,2-4-38 0,0 0-60 0,-2 2-101 16,1 0-118-16,-3-1-60 0,2 1-15 16,0 1 20-16,-1-3 52 0</inkml:trace>
  <inkml:trace contextRef="#ctx0" brushRef="#br0" timeOffset="504430.3569">11541 14713 24 0,'2'-3'247'15,"0"0"19"-15,-2 0 13 0,0 0-74 0,0 2-75 16,-2-1-45-16,0-1-21 0,2 2-12 16,-3-2-7-16,3 1-2 0,-3 1-3 0,0-1-3 15,2 0-5-15,-2 1 1 0,-1 1 3 16,1 0 2-16,0-1 0 0,-2 1 0 16,0 0-2-16,-2 0-2 0,0 0 1 0,1 1-1 15,-2 0-2-15,-1-1-3 0,2 4 0 16,1-1-3-16,1 0-8 0,0-2-6 0,0 4 1 15,1-1 0-15,2 4 8 0,1-1 8 16,-1 2 3-16,-1 0 5 0,1 2 2 16,1 2 1-16,-1 1-4 0,-1 0-4 0,1 2-2 15,1 0-3-15,-1 1-4 0,2 1-4 16,0 0-6-16,0 0-5 0,0 3-1 0,-2-2-5 16,2 3-1-16,-3 0-1 0,2-3 3 15,-2 1-2-15,1-1-1 0,-1-2 1 0,0-2 0 16,3-2-1-16,-2-3-1 0,2 0 2 15,-1-4 0-15,1-2-1 0,0-1 0 16,1-2 0-16,-1 1 2 0,0-2-3 0,2-2 0 16,0 0 0-16,-1-3 0 0,2 1 0 15,2-3-9-15,-1 1-17 0,0-1-33 0,1 0-42 16,-4-2-45-16,2 2-60 0,-1 0-91 16,-2 0-63-16,-2 0-10 0,2 0 20 15,0 0 31-15</inkml:trace>
  <inkml:trace contextRef="#ctx0" brushRef="#br0" timeOffset="504635.727">11382 14937 42 0,'-6'-1'258'15,"1"-3"23"-15,3 3 5 0,-1-1-61 16,1 0-67-16,2 1-50 0,2 0-26 0,1-1-12 16,4 2-6-16,2-2-1 0,0 1-1 15,1 0-4-15,4-2-9 0,-3 3-11 0,2-2-14 16,-2 1-8-16,0 1-6 0,2-2-7 15,-2 0-1-15,0 2-2 0,1 0-5 16,-4-1-21-16,2 1-31 0,-2 0-42 0,-4 0-83 16,-2 3-96-16,0 0-48 0,-1-1-8 15,2 1 18-15</inkml:trace>
  <inkml:trace contextRef="#ctx0" brushRef="#br0" timeOffset="505046.4303">11616 14997 70 0,'5'1'261'0,"-2"1"17"0,4-1 11 16,-2-1-85-16,2-1-66 0,1-1-36 15,3 2-17-15,-2-3-6 0,1 2-5 16,1 1-8-16,0-3-10 0,-2 1-9 0,4-1-16 16,-4 1-9-16,1-1-6 0,-1-1-7 15,-2 3-1-15,-1-2-2 0,-3-2-3 0,1 2-1 16,-3-1 5-16,1 1 3 0,-2-1 5 15,0 0 6-15,-2 1 5 0,-1-1 9 16,0 0 0-16,-2 2 1 0,-2-3-3 0,-2 4 3 16,1-3-4-16,0 3-4 0,-1 0 0 15,-1 1-4-15,1 0-1 0,-1 1-4 0,-1 2 1 16,0 2-2-16,0 0-3 0,-1 3 1 16,0 0 3-16,0 3-3 0,2 0-2 15,2 4-1-15,0 0-3 0,2 0 0 0,2-1-5 16,2-2 0-16,2 3-3 0,0-5-2 15,6 1 0-15,0-2-3 0,4-3-5 0,3 1-5 16,2-4-13-16,0 0-18 0,2-2-22 16,-1-1-28-16,3-1-32 0,-5 0-25 15,2-2-21-15,-2 0-46 0,-3-2-61 0,0 2-28 16,-3 0-1-16,3-2 17 0,-3 0 22 16</inkml:trace>
  <inkml:trace contextRef="#ctx0" brushRef="#br0" timeOffset="505513.5823">11951 14970 90 0,'0'-5'255'0,"-2"-1"27"15,1 2-15-15,-2 1-52 0,1-1-50 0,-1 3-33 16,-2-2-12-16,2 2-9 0,-1-1-1 16,0 2 1-16,1 0-3 0,0 2-6 15,-2 0-14-15,0 1-17 0,-2 4-15 0,0-3-12 16,2 3-12-16,-1 1-7 0,1 0-8 15,0 1-5-15,-1 0-5 0,5 0-2 0,-1 1-3 16,2-2-1-16,0 1 0 0,0 0-1 16,3-2 3-16,-1-1-4 0,4 0-3 15,-3-1-3-15,2-1-3 0,0-1-5 0,-2 0-7 16,3-1-7-16,-1-4-8 0,1 0-9 16,-1 0-12-16,1-3-9 0,-1-2-11 0,0-1-1 15,1-1-4-15,0 0 7 0,-1 0 11 0,0 0 11 16,0-1 13-16,-2 1 13 0,0 0 9 15,-1 1 9-15,1 2 9 0,-3 2 9 16,0 1 17-16,0 1 19 0,0 0 12 0,0 2 15 16,0 2 10-16,-3 1 5 0,1 2-1 15,2 0-7-15,-1 2-5 0,1 0-11 0,0 2-10 16,1 0-12-16,-1 0-15 0,5 0-11 16,-1 2-2-16,1-2-5 0,2 1-5 15,-1-1 0-15,3-2-1 0,-2 0 0 0,-1-2-1 16,1 0-4-16,-1 0 2 0,0-2 1 15,-3-1-5-15,2-1-8 0,-3 0-17 0,-1-1-29 16,-1 0-45-16,0-1-46 0,-1 0-84 16,1 1-103-16,-4-4-44 0,1 3 2 15,3-4 28-15,-2-1 40 0</inkml:trace>
  <inkml:trace contextRef="#ctx0" brushRef="#br0" timeOffset="505778.546">12116 14919 91 0,'4'0'281'15,"-2"-3"19"-15,2 3 11 0,1 0-83 16,0 0-81-16,3 0-48 0,1-2-20 0,-2 2-10 16,1-1-1-16,0-1-8 0,2 0-8 15,0 2-11-15,0-1-12 0,0 0-11 0,0 1-8 16,0-2-7-16,1 2-3 0,-5 0-3 15,2 0-2-15,-2 0 0 0,-1-1-7 0,1 1-16 16,-3-2-21-16,-3 2-21 0,0 0-19 16,-1 2-20-16,-1-2-19 0,-1 0-25 15,3 1-32-15,0-1-41 0,-6 2-23 0,1-1 2 16,2 0 14-16</inkml:trace>
  <inkml:trace contextRef="#ctx0" brushRef="#br0" timeOffset="506079.4245">12213 14857 103 0,'3'-5'269'0,"-1"3"28"16,-2-1-4-16,0 1-64 0,2 1-54 16,-1 1-31-16,-1 0-16 0,0 0 0 15,0 0 0-15,-1 3-6 0,-1 1-12 0,0 4-17 16,1-1-21-16,-5 4-22 0,4 0-19 15,-2 3-13-15,0 3-7 0,1-2-6 0,0-1-3 16,1 4-2-16,-1-1 1 0,1 0-1 16,2-1 0-16,-3-1 0 0,3 0-1 15,-4-2 1-15,2 1-2 0,-1-3-3 0,0-1-9 16,1-2-19-16,-1-1-32 0,1-1-45 16,-1-3-47-16,2 2-88 0,-1-2-97 0,2-3-36 15,0 0 3-15,3 1 29 0,2-1 39 16</inkml:trace>
  <inkml:trace contextRef="#ctx0" brushRef="#br0" timeOffset="506658.4501">12371 15036 161 0,'2'-9'273'0,"1"1"21"0,-3 2-16 16,0 0-78-16,2 3-47 0,-2 0-21 15,0 2-18-15,0-1-7 0,-2 2-6 16,2 2-11-16,0 0-13 0,-1 5-18 0,-1 0-13 15,0 2-10-15,-1 2-8 0,2-1-6 16,-4 2-9-16,5-1-1 0,-1 1-5 0,-1-4-3 16,2 3-3-16,0-2-1 0,2 0 2 15,-1-1-2-15,4-2-1 0,-2-2-1 16,0 1-1-16,4-4 2 0,-3-1-2 0,4-1-1 16,1-1-2-16,-2-3-2 0,3 0-1 15,0-1-2-15,-2-2-2 0,0-1 0 0,0 0 2 16,0-1 1-16,-2-1 3 0,-1 1-1 15,2-1 3-15,-3 2 1 0,0-1 2 0,0-1 0 16,-1 2 2-16,0 2 1 0,-1 0 0 16,0 3 1-16,-1 0 0 0,-1-1 2 0,0 2 3 15,0 1 4-15,0 1 6 0,0 1 5 16,0 0 4-16,0 1 4 0,0-1 1 0,0 5 2 16,0 0-6-16,-1 2-4 0,-1 1 1 15,0-1-6-15,1 4-5 0,-1-2-5 0,1 1-2 16,-1 1-1-16,2-2-3 0,2 1-2 15,-1 0 0-15,1-5 0 0,-1 3 0 16,4-3-2-16,-2-3 0 0,2 1-1 0,-1-1-9 16,0-1-20-16,1-1-36 0,-2-1-46 15,0-1-51-15,-1-1-103 0,-2 3-86 16,0 0-30-16,0 0 9 0,1-4 33 0</inkml:trace>
  <inkml:trace contextRef="#ctx0" brushRef="#br0" timeOffset="507040.3793">12629 15016 100 0,'7'-4'272'0,"-4"1"23"0,1 0 7 15,0 1-72-15,-3 0-52 0,1 2-25 16,-1 2-8-16,-1 0-1 0,0-1-6 0,2 4-11 16,-2-4-22-16,0 5-27 0,2-3-22 15,-1 3-20-15,-1-1-12 0,2-1-11 16,-1 4-4-16,1-2-6 0,0 1 0 0,-1 1 0 15,2-1-3-15,-1 1 0 0,0-1 0 16,-1 0-1-16,-1-2-1 0,0 1 0 0,0-3 1 16,0 1 1-16,0-1 0 0,3-1 2 15,-3 0-1-15,0-2 1 0,-3-2 0 0,3 0-2 16,0 1 0-16,-1-2 0 0,2-3-2 16,-1 2-1-16,3-4 1 0,-3 1 0 15,3-1 1-15,0-2-1 0,1 0 1 0,0 2 0 16,1-3 0-16,0 2-1 0,1 2 2 15,0-2 0-15,2 1 0 0,-1 2 0 0,1-1-2 16,1 1-1-16,-1 1-3 0,2-1-8 16,0 2-10-16,-1-1-18 0,-1 2-25 15,-2 1-38-15,1 0-41 0,-2 0-69 0,-5 2-103 16,0 0-43-16,0 4-6 0,2-1 22 16,0 1 36-16</inkml:trace>
  <inkml:trace contextRef="#ctx0" brushRef="#br0" timeOffset="507464.7291">12841 15028 46 0,'5'0'260'0,"-2"2"18"16,0-2 11-16,1 0-78 0,0 0-72 15,-1 0-46-15,2-2-22 0,1 2-2 0,-1 0 0 16,0 2 2-16,4-2-1 0,-2 0-5 16,-1 1-5-16,2-1-8 0,1 0-4 15,-2 0-4-15,-1 0-5 0,2 0-3 0,-3-1-4 16,2-1-7-16,-2 1-7 0,0-1-2 15,-2 1-2-15,2-3-2 0,-2 2-3 0,-1-3 0 16,2 4 0-16,-2-4-4 0,-1 2-2 16,1-1-2-16,0-1-1 0,-1 1 0 15,-1-3-3-15,0 4 1 0,-1-2 0 0,-1 0 1 16,0 0-1-16,-2 2-2 0,-2-1 4 16,-1 3-2-16,-1-1 1 0,-1 2 1 0,-5 3 1 15,1 1 1-15,-3 3 5 0,0-1 0 16,1 2 3-16,2 2-1 0,0 0 1 15,2 1 2-15,3 1 1 0,-1-2-3 0,4 1 3 16,2 0 0-16,1 0-3 0,1 0-1 16,2-4 0-16,1 2 0 0,3-1-2 0,0-2-2 15,4-1 0-15,0 0-3 0,3 0-2 16,3-2 2-16,0 1 1 0,2-3-4 16,3 3-3-16,-2-3-2 0,1 1-20 0,0-2-25 15,0 0-43-15,-2 0-41 0,-3-2-88 16,-4 2-103-16,1-1-43 0,-5 1-3 0,4-4 24 15,-1 4 37-15</inkml:trace>
  <inkml:trace contextRef="#ctx0" brushRef="#br0" timeOffset="508113.6244">13417 15038 74 0,'0'-1'271'0,"0"1"17"0,1 0 12 16,1 0-86-16,1-1-71 0,0 1-41 15,2-2-20-15,1 2-2 0,4 0-1 0,-2-1 0 16,1 1-11-16,2-2-7 0,2 1-16 15,-2 1-13-15,3-2-9 0,-3 1-5 16,-1-2-10-16,-1-1-1 0,1 3-6 0,-2-3 0 16,-1 1-1-16,-2-2 0 0,0 2 1 15,-2-3-1-15,0 2 2 0,-1-2-1 0,0 1-1 16,-2-1 0-16,-2 0 0 0,0 1 7 16,-1 2 8-16,0 3 4 0,-2-4 3 15,0 4 4-15,-2 0 1 0,-1 0-2 0,-2 4-5 16,1-1-3-16,-2 2 0 0,-1 1-1 15,0 1 0-15,2 3-3 0,-1-2 0 0,2 2-2 16,1 0-1-16,3-1 2 0,0 2-3 16,2 1 2-16,2-2 1 0,1 1-1 15,1 0-3-15,2-2-2 0,2 1 0 0,0-2-2 16,3 2 0-16,1-1-1 0,1-2-1 16,0 1-1-16,2-3-1 0,-1 2-4 0,0-3-4 15,2-1-14-15,-4-1-20 0,1-1-38 16,1-2-43-16,-2-1-40 0,-4-1-92 0,0 2-81 15,-1-2-28-15,0-2 12 0,-1 0 26 16</inkml:trace>
  <inkml:trace contextRef="#ctx0" brushRef="#br0" timeOffset="508357.9078">13676 15024 171 0,'2'0'309'16,"-1"0"18"-16,3 1 20 0,-3 1-95 15,2-2-60-15,3 1-35 0,-1 2-22 0,1-1-9 16,-1 1-13-16,3-1-20 0,0 2-25 0,2 0-21 16,-4 1-16-16,6 1-11 0,-4 0-8 15,2-3-4-15,-2 4-6 0,1-3-1 16,-1 1-1-16,-3 1 2 0,1-1-1 0,-1 1-1 16,1-1 2-16,-1-1-1 0,-2 0 2 15,0 0-3-15,-1 1-3 0,-2-2-8 0,2 0-22 16,-1-1-38-16,-1 0-50 0,-1-2-52 15,-1 1-100-15,2-1-85 0,-3 1-30 16,-2 0 14-16,0-1 32 0</inkml:trace>
  <inkml:trace contextRef="#ctx0" brushRef="#br0" timeOffset="508580.2557">13671 15169 200 0,'3'-4'260'0,"4"-2"16"0,-1-1-49 0,3 0-76 15,-1 0-48-15,1-2-32 0,1 0-15 16,0 0-12-16,-2-2-5 0,3-1-4 0,-2 1-6 16,-1 0-6-16,2-3-3 0,-1 2-2 15,-1-1-2-15,0-1-4 0,0 2 0 16,1 0-5-16,-2 2-2 0,-2 2-5 0,-1 2-8 16,1 2-15-16,-2 1-29 0,0 1-42 15,-3 2-100-15,0 3-66 0,2 1-31 0,-1-1-5 16,1 1 17-16</inkml:trace>
  <inkml:trace contextRef="#ctx0" brushRef="#br0" timeOffset="509027.8411">13959 14965 230 0,'0'-2'286'0,"-1"2"12"15,1-2-41-15,1 0-97 0,-1 2-61 16,3-1-37-16,-1 1-20 0,2-2-10 0,0 1-4 16,0 1-4-16,1-1-5 0,3 1-7 15,-1-2-5-15,2 2-3 0,0 0-1 16,1 0-1-16,2 0 1 0,1 0-3 0,3-2 4 15,-3 0-3-15,1 2-1 0,-1-1 0 16,-1-1-1-16,-1 1-2 0,-3-2 1 16,0 3-6-16,-3-2-13 0,-1 2-23 0,-4-1-23 15,0 1-64-15,-6 1-92 0,-2 3-47 0,0 0-15 16,-1-3 11-16</inkml:trace>
  <inkml:trace contextRef="#ctx0" brushRef="#br0" timeOffset="509296.4727">14011 14916 63 0,'0'-2'277'16,"0"1"27"-16,0 1 17 0,0-2-71 16,0 2-74-16,2 0-41 0,-1 2-15 0,-1-1-3 15,0 1 3-15,0 3-2 0,2 1-6 16,-2 3-15-16,0-1-21 0,-2 4-22 0,2 2-21 15,-3 0-13-15,3 4-11 0,0-1-3 0,3 1-3 16,-3 0 1-16,2-2-4 0,1 1-2 16,-1-3-5-16,1-1-16 0,0-2-33 15,0-3-51-15,-1-1-51 0,-1-3-111 0,-2 2-89 16,1-5-35-16,0-1 3 0,0 0 37 16</inkml:trace>
  <inkml:trace contextRef="#ctx0" brushRef="#br0" timeOffset="509663.4912">14183 15040 10 0,'4'-3'284'0,"-1"3"31"16,0-1 14-16,-3 1-28 0,3 1-84 0,-3 2-46 16,2 0-26-16,-2 2-11 0,0 2-6 15,-2 2-13-15,2 3-24 0,0 0-28 0,0-1-22 16,2 2-18-16,-1-1-9 0,-1-2-7 15,2 3-5-15,1-4-1 0,-3-2-1 0,3 0 0 16,-3-2 0-16,2 0-2 0,-2-4 2 16,0 2 0-16,0-3 0 0,0 0-1 15,-2-3 0-15,2 2-3 0,0-4-3 0,0 0-2 16,0-2-4-16,2 0 1 0,0 0-4 16,-1-4 1-16,4 2 3 0,-1 0 2 0,0-2 2 15,0 4 4-15,0-1 4 0,2 1 0 16,0 1 0-16,0 1 0 0,2-1 0 15,-1 2 0-15,2-1 0 0,-1-1 0 0,0 2 0 16,2-1 0-16,0-1 0 0,0 2 0 16,-2-1-3-16,4 1-17 0,-3-1-30 0,-3 1-46 15,2 1-51-15,-2 1-106 0,-6 2-89 16,2 3-36-16,-1 0 5 0,2 2 33 16</inkml:trace>
  <inkml:trace contextRef="#ctx0" brushRef="#br0" timeOffset="510119.4467">14476 15055 109 0,'2'-3'260'0,"-2"-1"22"0,-2 2-16 0,0-1-64 16,1 0-52-16,-2 0-38 0,-1 2-19 16,1-1-11-16,-3 1-8 0,2-1-5 0,-3 2-5 15,-1 3-4-15,2-1 0 0,-3 2 1 16,-3 1 3-16,4 1-1 0,-3 2-1 15,2 2-4-15,-1 0-9 0,1 0-12 0,1 1-7 16,2 1-10-16,1-1-7 0,1-2-5 16,4 0-2-16,2-1-1 0,0-1-1 0,3-1-3 15,-1 0-1-15,3-2-5 0,0-1 0 16,1-1-4-16,0-1-4 0,0-2-5 16,2 1-3-16,-2-3-5 0,-2-1-2 0,2 2-3 15,0-3-2-15,-4-1-1 0,1 0 6 16,0 0 0-16,0 0 11 0,-2 0 2 0,0-1 7 15,0 1 4-15,0 1 3 0,-3-1 1 16,0 5 0-16,0-1 3 0,0 1 0 0,0 1 6 16,-1 0 5-16,-1 1 5 0,2 1 4 15,2 1 9-15,-1 1 6 0,-1-1 0 16,2 2-2-16,-1-1-2 0,3 1-7 0,-1-1-8 16,0 1-5-16,2-1-6 0,0 2-4 15,2-1-1-15,1 1-1 0,0-2-1 0,2 0-2 16,-1 1-10-16,-1 0-13 0,0-2-28 15,1 0-44-15,-4-2-46 0,2 0-80 0,-6 3-106 16,-1-4-45-16,0 0-6 0,0 0 24 16,0 0 41-16</inkml:trace>
  <inkml:trace contextRef="#ctx0" brushRef="#br0" timeOffset="510496.4221">14724 15058 109 0,'2'-4'279'0,"1"-2"23"16,-3 1 8-16,0 0-80 0,-1 3-61 0,-1-3-28 15,0 4-10-15,-1-1-6 0,-2 1-3 16,0 1-8-16,-2 1-15 0,-1 2-24 15,0 2-19-15,-2 1-15 0,0 0-12 0,1 1-7 16,-2 2-5-16,1 0-4 0,0 0-5 16,3 2-2-16,3 0-3 0,-2-3-2 0,4 3-1 15,2-3 3-15,3 0-2 0,3 0 1 16,-1-1-2-16,3-2 1 0,2-1-1 16,0 2 1-16,2-3 0 0,-1-1-1 0,1-1-1 15,-2 1-1-15,2-2-5 0,0 0-5 16,-3-2-13-16,3 1-25 0,-2-3-38 0,0 3-47 15,1-2-61-15,-5 2-117 0,0-1-56 16,-1 2-12-16,0-1 20 0,3-2 36 16</inkml:trace>
  <inkml:trace contextRef="#ctx0" brushRef="#br0" timeOffset="510814.4236">14911 15048 85 0,'3'-3'272'0,"0"0"15"0,-1 1 13 0,5-1-96 16,-3 2-78-16,2-1-48 0,-1 1-22 15,3-1-8-15,1 1-3 0,-1-1-2 0,0 2-5 16,5 0-6-16,-4 0-9 0,1 2-9 16,1-2-11-16,-2 1-3 0,-1-1-3 15,0 0 1-15,1 2-7 0,-2-2-9 0,-2 0-12 16,0 0-12-16,-4 0-17 0,1 0-15 16,-1 1-19-16,-1-1-44 0,0 0-77 0,-3 2-38 15,-2-1-6-15,2-1 2 0</inkml:trace>
  <inkml:trace contextRef="#ctx0" brushRef="#br0" timeOffset="511086.3804">14999 14970 65 0,'0'-5'261'0,"2"1"23"0,-2-1 5 0,0 3-67 16,0-2-56-16,0 2-34 0,0 1-14 15,-2 1-6-15,2 0-1 0,0 1-6 0,-1 3-5 16,-1 2-15-16,-1 2-12 0,3 3-16 16,-3 1-13-16,1 1-8 0,1 4-13 15,-4-2-6-15,2 2-6 0,3-2-3 0,-2 1-4 16,1 1-3-16,-1-4-2 0,2 1 0 16,0-2-6-16,2-1-12 0,-2-1-24 0,-2-3-44 15,2-1-49-15,-3 0-95 0,1 0-105 16,-1-2-43-16,0 0-3 0,3-4 28 15,0 0 41-15</inkml:trace>
  <inkml:trace contextRef="#ctx0" brushRef="#br0" timeOffset="511314.2983">15132 15106 136 0,'2'0'311'0,"0"2"30"15,0-1 23-15,-2 2-86 0,0 0-67 0,0 2-46 16,0 1-33-16,-2 0-17 0,2 0-17 16,0 1-22-16,0 0-23 0,0 3-20 15,2-3-14-15,0 2-10 0,0 0-7 0,-2-1-8 16,1-1-22-16,-1 0-35 0,0-2-47 16,0 0-52-16,-1-1-103 0,-3-2-86 0,0-1-31 15,4-1 10-15,-3-3 33 0</inkml:trace>
  <inkml:trace contextRef="#ctx0" brushRef="#br0" timeOffset="511476.3923">15183 15043 51 0,'0'-5'308'15,"0"1"27"-15,0 0 14 0,-2 1-53 0,2 0-130 16,0 1-106-16,2 2-91 0,-2 0-138 15,-3 2-90-15,-1 2-48 0,4-1-10 0,0 3 13 16</inkml:trace>
  <inkml:trace contextRef="#ctx0" brushRef="#br0" timeOffset="511946.5967">15376 15187 209 0,'3'-6'261'0,"0"2"11"0,2-1-41 16,-2 2-79-16,0-1-40 0,-1 1-13 0,-1 0 0 15,1 1 10-15,-1 1 9 0,-1-1 0 16,0 2-3-16,0 0-9 0,-1 0-20 0,-1 0-16 15,-1 2-19-15,0 1-15 0,-2 1-13 16,-1 1-7-16,1 1-7 0,2 0-4 0,0 1-1 16,1 1-3-16,-1-1-1 0,3 0-1 15,0 0 0-15,0 2 1 0,2-3-2 16,-1 1 0-16,2-1 2 0,-1 0 0 0,1 0 0 16,2-1-1-16,-2-1 1 0,3-3 1 15,-1 3-2-15,1-3 1 0,1-2-1 0,-1-1-2 16,3 0 1-16,-2-2-4 0,-1 0 0 15,1-2-1-15,0-2-4 0,-2 2-2 16,-2-1 1-16,1-1-4 0,-3 1-2 0,-1-1 2 16,-1 1 5-16,-3 1 1 0,-1-2 2 15,-2 2 2-15,2 2 2 0,-1 1 0 0,-1-1-6 16,2 3-8-16,1 1-25 0,-1 0-38 16,2 0-53-16,0 5-136 0,1-2-69 15,1 1-30-15,2-1 3 0,3 0 29 0</inkml:trace>
  <inkml:trace contextRef="#ctx0" brushRef="#br0" timeOffset="512429.4429">15668 15205 3 0,'5'-1'262'0,"-2"-2"33"0,0 0 17 16,-1 1-50-16,0 1-80 0,-2-1-46 0,1 2-21 15,-1 2-11-15,2-1 2 0,-1 1 3 16,-1 2-1-16,0 1-11 0,0 2-14 0,2 0-18 15,-2 3-19-15,0-3-15 0,3 4-12 16,-3-4-6-16,1 2-7 0,-1 0-2 16,0-2-3-16,0-2 3 0,0 1-4 0,0-3 1 15,0-1-1-15,0 0 0 0,0-2 0 16,0-4-1-16,2 3-1 0,-1-4 0 0,3 0 1 16,1-2-3-16,-1 0 0 0,3-1 0 15,2 1 0-15,-1-1 0 0,0 2 1 0,0 2 0 16,0-2-2-16,-4 4 1 0,3-1 4 15,-2 3-2-15,0 0 2 0,-1 3 0 16,1-1 2-16,-2 1 2 0,-2 1-2 0,1 2 0 16,-2 0-1-16,2 2 1 0,-1-1-1 15,-1 1-1-15,-1 0-8 0,-1-1-16 0,0 2-34 16,-1 0-55-16,-4-2-113 0,-3-1-108 16,0 2-54-16,-2-1-16 0,2 1 20 15,-1 1 44-15</inkml:trace>
  <inkml:trace contextRef="#ctx0" brushRef="#br0" timeOffset="513750.4161">10361 16222 154 0,'1'0'278'0,"-1"-2"17"0,0 2-17 0,0 0-94 16,-3 0-68-16,3 0-47 0,-3 2-31 15,0-2-18-15,-1 2-7 0,0-2-6 0,-1 1-2 16,0 1-3-16,3-2 2 0,-2 0-4 0,2 1 4 15,-1-1-1-15,3 0 1 0,0 0 6 16,-1 0 2-16,-1 0 5 0,2 0 2 0,0-1 3 16,0 1 4-16,-2 0 7 0,2 0 3 15,0 0 5-15,0 0 4 0,0 0 0 0,0 0-4 16,0 0-7-16,2 0-5 0,0 1-3 16,-1-1 1-16,4 2-1 0,1-2 3 0,0 1 7 15,2 1 0-15,0-1 5 0,6 1-3 0,1-1-2 16,4 0-2-16,0 1-1 0,3 0 0 15,0 1-7-15,0 0-2 0,0 0-1 0,0 0-4 16,-3 1-9-16,2-1 1 0,-2 0-5 16,0 0-1-16,-2 0-2 0,-1 0 0 0,-2 0-1 15,2 0 1-15,-3-1-2 0,-2-1-1 0,3 1 1 16,-4-2 0-16,-1 0-1 0,0 0 0 16,-2 0 0-16,-2 0 1 0,-2 0-1 0,0 0-1 15,-1 0 2-15,-1 0-1 0,2 3 0 16,-3-3 0-16,2-3 1 0,-1 3 0 0,1-2-1 15,-1 1-5-15,1 1-17 0,-2-2-52 0,3-1-64 16,-3 3-157-16,-3 3-86 0,-2 0-41 16,5-3-4-16,0 0 37 0</inkml:trace>
  <inkml:trace contextRef="#ctx0" brushRef="#br0" timeOffset="514329.3673">11418 16306 45 0,'0'-4'257'0,"0"2"22"16,0 1 10-16,-2-3-76 0,2 3-77 0,-3-2-45 16,2 2-22-16,-4-1-13 0,2-2-4 15,-2 2-1-15,0 1-5 0,2-1-2 0,-3-1-5 16,-2 0 2-16,2 2-7 0,-2-1 1 15,-2-1 1-15,-2 2 5 0,-1-1 2 0,-3 2 6 16,0 0 2-16,-1 0 5 0,-1 2 1 0,0-1-2 16,-1 2-2-16,3 0-7 0,-1 2-7 15,2-1-4-15,1 2-9 0,1 1-7 0,5 3-7 16,-2 0-4-16,3 0-3 0,4 3-3 16,1 0-1-16,2 1 2 0,4 1-3 0,0-3 0 15,4 1 1-15,2 1-1 0,-1-2 0 16,4-2 0-16,-1-1 1 0,1 0-2 0,3-3 1 15,-2 1 0-15,0-4-1 0,2-1 0 0,0 1 3 16,-3-3 0-16,1 0 0 0,-3-1 0 16,3-1 0-16,-3-2 1 0,-1-1-3 0,1 0 0 15,-2 1-1-15,1-3-3 0,-2 2 2 16,1-2-4-16,-1-1-12 0,0 2-20 0,-3-1-39 16,1-1-47-16,-3 1-51 0,0 1-97 0,-3 1-82 15,0 0-28-15,0 1 11 0,2-2 36 16</inkml:trace>
  <inkml:trace contextRef="#ctx0" brushRef="#br0" timeOffset="514595.378">11591 16161 304 0,'1'-4'344'0,"-1"3"24"0,0 0-19 16,-1 3-106-16,1 0-70 0,-2 4-42 0,1 2-25 15,-1-1-13-15,-1 3-6 0,1-1-14 16,0 1-17-16,1 1-16 0,-1 2-14 0,2-1-10 16,0 3-5-16,2-2-5 0,-2 2-3 15,1-1 1-15,-1 1-1 0,0-2-2 0,0 1-1 16,0-4 1-16,0 1-1 0,0-2 0 16,0-2-2-16,0 0-3 0,0-2-10 0,2 0-20 15,-2-2-28-15,2-2-36 0,-2 2-39 0,0-2-37 16,0 1-61-16,0-2-71 0,-4 5-35 15,1-1 0-15,3-1 24 0,0-3 28 0</inkml:trace>
  <inkml:trace contextRef="#ctx0" brushRef="#br0" timeOffset="515129.1096">11788 16406 77 0,'10'-4'258'0,"-1"-2"17"15,-1 0 4-15,-3 2-84 0,1-2-68 0,-3 0-44 16,1 1-16-16,-3-1-7 0,1 0 4 16,-2 1 5-16,-2 2 10 0,-1-2 8 0,1 2 2 15,-2 0-3-15,-1-1 0 0,1 3-5 16,-3-1-12-16,2 1-12 0,-1 1-8 0,-1 0-9 16,1 3-8-16,-2-2-9 0,2 3-5 0,-1 0-7 15,1 1-3-15,1 0-3 0,-1 2 0 16,0 1-3-16,1 0 2 0,0 3-2 15,0-1-1-15,2 0 0 0,2 1-1 0,2 0 0 16,1-2-1-16,1-1 0 0,0-1 1 0,2 0 0 16,0-1 0-16,1-1 0 0,0-2 0 15,1-1 0-15,-1 0-2 0,2-2 2 0,1-2-2 16,-1-1 0-16,0-2 2 0,0 0 0 16,0 0-2-16,-2-2 1 0,1 1-3 0,-2-1 3 15,-1-2-3-15,2 1 1 0,-3-1 1 0,-1 2-1 16,1-2 3-16,1 1 0 0,-3 1 0 15,2-1 0-15,-1 3 0 0,0 0 3 0,-1 2-1 16,-1 0-2-16,0 1 2 0,0 2-1 0,0 0 3 16,-1 3 2-16,-1 2 0 0,0 2 2 15,-1-1 4-15,2 3-2 0,-1-1 0 16,2 2-3-16,2 1-2 0,-1-1-1 0,4-1-4 16,-2 0 0-16,2-1-3 0,1-1 3 0,0-1-1 15,-1 0 0-15,0-1 1 0,1-3-1 16,2 2-2-16,-2-3-3 0,1 0-7 0,-1 1-17 15,-1-2-31-15,-2-2-47 0,0 1-49 16,-1 1-91-16,-2 0-98 0,0 0-39 0,-5-3 3 16,5 1 29-16,-1-3 43 0</inkml:trace>
  <inkml:trace contextRef="#ctx0" brushRef="#br0" timeOffset="515527.6539">12109 16299 4 0,'7'-6'264'0,"-3"1"31"16,-1 1 22-16,0 1-42 0,-3 0-71 16,0 1-43-16,-1 2-23 0,-1 0-12 15,-1 0-11-15,-3 2-9 0,1-1-16 0,-3 2-16 16,2-1-16-16,-3 4-11 0,2-3-14 0,-1 1-6 16,0 1-7-16,1-1-8 0,0-1-4 15,4 1-3-15,0 0-3 0,1 1-2 0,4-2 0 16,-1 1-2-16,3 0 1 0,0-1-4 15,4 1 1-15,-2 0-2 0,2-3-2 0,2 3 1 16,-1-3-3-16,-1 0 4 0,0 0-2 0,0 1 4 16,-2 0 2-16,1 1 2 0,-3-2 0 15,1 1-1-15,-3-1 2 0,1 1-1 0,-3 0 0 16,0 0 0-16,0 3 2 0,0-1-2 16,0 1 1-16,-3-1 1 0,1 2-2 0,-1-1 0 15,1 1 0-15,-1-2 0 0,-2 2 0 0,1-1 0 16,-1-2 0-16,1-1 1 0,0 2 2 15,-1-1 1-15,-1-2 0 0,3 1-1 0,-2 1-1 16,1-2-1-16,-1 1-9 0,0-1-22 0,0-1-33 16,2 0-44-16,1 2-45 0,-1-2-79 15,3 0-93-15,0 0-39 0,0 0-2 0,3-2 28 16,2-2 36-16</inkml:trace>
  <inkml:trace contextRef="#ctx0" brushRef="#br0" timeOffset="515915.582">12275 16299 169 0,'6'-5'293'0,"-4"2"25"15,0 2 0-15,-1-1-83 0,-1 2-58 0,0 0-35 16,-1 0-14-16,-3 0-9 0,1 2-10 16,-3-1-9-16,1 2-19 0,-1 0-16 15,1-1-19-15,-1 1-14 0,-1 1-12 0,1-1-8 16,2 0-4-16,0 0-6 0,4-1-1 0,-1 3-1 15,1-2 0-15,0 2 0 0,1-1 0 16,1 2 0-16,1-2-1 0,0 2 2 0,3-2-1 16,-1 1-1-16,0-1 0 0,1 2-1 15,1-1-1-15,-1 1 2 0,3-2 0 0,-1 0 1 16,-1 1-2-16,-1 0 4 0,0-1-2 0,-1-1 0 16,1 0 0-16,1 0 0 0,-2 0 2 15,-1 0-2-15,1 0-1 0,-2 0 1 0,-1-2-3 16,-1 4 0-16,-1-3 1 0,0 1 2 15,-1 0-4-15,-3 0 2 0,1 0 2 0,-3-1-1 16,0 2-2-16,-1-3 3 0,1 1 0 16,0 1-3-16,-2-2-3 0,3 0-13 0,0-1-27 15,4-1-42-15,-1 0-49 0,2-2-72 0,0 3-113 16,0 0-51-16,2 0-7 0,3-5 23 16,0 1 39-16</inkml:trace>
  <inkml:trace contextRef="#ctx0" brushRef="#br0" timeOffset="516129.2702">12440 16369 133 0,'1'0'307'15,"-1"1"27"-15,0-1 17 0,0 2-77 16,0 0-75-16,0 1-42 0,0 0-22 0,0 0-17 16,0 1-11-16,0-1-19 0,2 3-24 0,-2-1-22 15,1 2-16-15,1-1-9 0,0 2-10 16,-1-2-3-16,1 0-8 0,-1 1-10 0,1-3-26 15,-2 1-41-15,0-3-44 0,-2 2-66 16,-1-3-105-16,-2 1-67 0,1 0-19 0,4-2 22 16,-2-2 31-16</inkml:trace>
  <inkml:trace contextRef="#ctx0" brushRef="#br0" timeOffset="516294.3446">12513 16240 28 0,'1'-4'308'0,"-1"1"28"16,2 0 19-16,-1 1-38 0,2 1-118 15,-3-1-88-15,3 1-57 0,-1 1-61 0,-1 0-61 16,-4 3-133-16,0 1-79 0,-3 1-41 16,3-3-13-16,-2 3 16 0</inkml:trace>
  <inkml:trace contextRef="#ctx0" brushRef="#br0" timeOffset="516880.4712">12806 16248 1 0,'5'-8'250'0,"-2"1"21"0,1 1 18 16,-3-1-54-16,2 2-80 0,-1 0-46 16,-2 1-16-16,0 0-5 0,0 3 2 0,0-1 8 15,-2 0 3-15,-1 0 3 0,2 2-5 0,-3-1-11 16,1 1-14-16,-2 1-15 0,0-1-13 16,1 2-16-16,-2 1-8 0,-1-1-8 0,3 2-7 15,-3 0 1-15,1-1-2 0,0 3 2 16,-1-1-1-16,3 1-1 0,-1 1 0 0,1 1 3 15,1-1-1-15,-1 2 0 0,1 2-1 0,0 1 3 16,1-1-5-16,-1 3 0 0,-1 1-2 16,3-1-2-16,-1 2 0 0,-1-1-1 15,3 2 0-15,-2-1 0 0,2 1 0 0,-1-2 0 16,-1 3-2-16,2-2 2 0,-3 2 0 0,0-3-1 16,3 1 1-16,-3-3 0 0,3 0 1 15,-1-1-1-15,-1-1 1 0,0-4 0 0,2 1-2 16,0-2 1-16,0-2-4 0,2 0-7 15,-2 0-22-15,2-3-36 0,-2-1-50 0,0 0-45 16,0-1-93-16,-5-3-92 0,1 2-34 0,1-3 9 16,2-1 32-16,-1 0 41 0</inkml:trace>
  <inkml:trace contextRef="#ctx0" brushRef="#br0" timeOffset="517076.3257">12643 16467 208 0,'5'-2'278'0,"-2"-1"18"0,2 0-27 0,-2 1-85 16,5-3-54-16,0 3-26 0,2-3-12 16,-1 1-2-16,4 1-5 0,-2 2-10 0,0-2-18 15,3 1-15-15,-1 1-14 0,1 1-13 16,-1 0-8-16,-2 0-10 0,1 0-17 0,0 0-22 16,-2 0-27-16,-2 0-32 0,0 0-28 0,-1 0-50 15,-2 0-53-15,-5 0-47 0,0 0-9 16,4 0 10-16,2-2 21 0</inkml:trace>
  <inkml:trace contextRef="#ctx0" brushRef="#br0" timeOffset="517229.5749">12906 16438 80 0,'2'6'265'16,"-1"-1"27"-16,-1 2 9 0,0 0-60 0,0 3-61 15,-1-2-30-15,-1 1-13 0,2-2 1 16,0 0-9-16,0 1-5 0,0-3-16 0,0-2-20 16,0 4-23-16,2-4-19 0,-1 1-19 15,1 0-13-15,0 0-9 0,1-1-16 0,1-2-23 16,-1 1-49-16,-1-2-54 0,-2-2-92 15,-5 4-108-15,1-4-53 0,-1 1-9 0,2-2 27 16,-1-2 45-16</inkml:trace>
  <inkml:trace contextRef="#ctx0" brushRef="#br0" timeOffset="517398.8979">12985 16327 195 0,'5'-9'330'15,"-2"3"30"-15,-3 0 19 0,2 2-106 0,-4 1-84 16,2 1-57-16,-3 0-44 0,-2 4-32 0,-3 0-50 16,0 1-67-16,-5 6-128 0,-2-2-111 15,0 2-58-15,5 0-21 0,2 0 10 0,1 2 41 16</inkml:trace>
  <inkml:trace contextRef="#ctx0" brushRef="#br0" timeOffset="517846.44">13175 16459 168 0,'0'0'270'0,"0"-2"13"0,0 1-14 16,1-3-101-16,-1 4-63 0,4-3-32 15,-3-1-14-15,1 2-2 0,-1-1 5 0,-1 0 2 16,2 0 3-16,-2 1 0 0,2 2 5 16,-2-1 2-16,-2 1 4 0,2 0-1 0,-2 0-5 15,-1 0-6-15,2 1-11 0,-6-1-7 0,2 2-8 16,-2-2-10-16,-3 4-2 0,2-1-8 16,-4 0-3-16,0 2-4 0,1-2-1 15,-3 4-5-15,1 1 0 0,-1-2 0 0,3 1-5 16,2 1-1-16,1-1-1 0,3 2 0 0,2 0 0 15,1 0 1-15,4-1 3 0,1 0-4 16,0 2 0-16,5-2 0 0,-2 0 0 0,4-2 0 16,-2 2 0-16,4-2 0 0,0 1 0 15,0-3 0-15,1 1 0 0,0 0-1 0,1-3-2 16,-1 0 2-16,0 0-2 0,0-2-4 0,-1-2-6 16,-2 2-15-16,0-3-21 0,-2-1-29 15,0 2-38-15,-5-1-39 0,0-1-49 0,-1-1-67 16,-1 1-63-16,-1 4-14 0,0-3 13 15,3 0 31-15</inkml:trace>
  <inkml:trace contextRef="#ctx0" brushRef="#br0" timeOffset="518296.3681">13379 16483 153 0,'4'-4'282'0,"-4"-2"25"0,0 1-12 16,-1 0-71-16,-2 1-59 0,3 0-31 0,-2 1-12 15,1 0-4-15,-1 1 0 0,-1-1-4 0,0 2-10 16,0-1-16-16,-2 2-18 0,0 2-19 16,-3 0-17-16,2 2-12 0,0-1-8 0,-3 4-4 15,2 1-3-15,1-1-3 0,-1 2-2 16,2 0 1-16,2 0-3 0,1-1 0 0,1 1-2 16,1-2 2-16,1 1 0 0,-1-3 0 0,4 2 2 15,0-3-2-15,1 1 0 0,0-1-4 16,0-1 0-16,-1-1-1 0,1 1-2 15,0-3 3-15,-2 0-3 0,2-2-1 0,-2-1 1 16,2 0-3-16,1-1-3 0,-1-2-4 0,0 0 0 16,-1 0-1-16,0 0 1 0,0-2 1 15,1-1 4-15,-1 3 1 0,-2 0 3 0,0 0 4 16,-1 2 2-16,-1-1 2 0,2 3 4 16,-2 1 1-16,0-1 3 0,0 4 6 0,-2-2 6 15,2 3 2-15,-3 2 5 0,1-1-2 0,2 3-5 16,0 3-4-16,0-2-6 0,0 2-4 15,4-2-5-15,-1 3 2 0,3-2-1 0,-1 2-2 16,4-2 0-16,-4 0 0 0,3-2 0 0,-3-1-5 16,1 0 0-16,-1-3-10 0,1 0-15 15,-3-2-30-15,-1-1-39 0,1-1-45 16,-3 0-84-16,0 1-105 0,0 0-44 0,0-4-4 16,0-1 21-16,3 3 40 0</inkml:trace>
  <inkml:trace contextRef="#ctx0" brushRef="#br0" timeOffset="518707.7147">13455 16445 11 0,'-5'-2'280'0,"-3"-1"25"15,5 0 16-15,1 0-52 0,1 1-96 16,1 2-69-16,1-1-36 0,1 1-18 15,6-2-3-15,-4 1-5 0,4-1 0 0,1 2-1 16,4-2-10-16,-1 1-11 0,3 1-9 0,0 0-5 16,0 0-1-16,1 0-5 0,0 0 0 0,-2 0-3 15,0-1 3-15,-1 1-4 0,0 0 2 16,-2 1-2-16,-3-1-2 0,-2 0-1 16,-1 0 0-16,-3 0-6 0,-1 0-7 0,-1 1-14 15,-1-1-22-15,-2 2-32 0,-1-2-77 0,-4 2-89 16,0-1-42-16,-1 1-11 0,1-4 7 15</inkml:trace>
  <inkml:trace contextRef="#ctx0" brushRef="#br0" timeOffset="518930.331">13518 16395 54 0,'1'0'289'0,"-1"0"28"16,0 0 19-16,0 3-57 0,0-1-78 0,0 3-47 15,0 1-22-15,0 3-11 0,0 2-4 0,2 1-8 16,-2 4-17-16,3 0-18 0,-1 3-26 16,-2-1-16-16,3 0-14 0,-1-2-8 0,-1 1-5 15,4-1-6-15,-4-2-7 0,2-2-18 0,-3 0-41 16,0-4-52-16,0 0-83 0,-3-1-125 16,-1-3-59-16,1-1-19 0,3-3 21 15,0 0 43-15</inkml:trace>
  <inkml:trace contextRef="#ctx0" brushRef="#br0" timeOffset="519146.64">13649 16566 270 0,'4'3'332'0,"-4"0"31"0,1 1-5 15,-1 2-95-15,0 0-71 0,0 3-42 16,0-1-29-16,2 0-24 0,-1 1-23 15,-1-1-19-15,3 0-21 0,0-2-16 0,-3 1-8 16,3-2-12-16,-3 1-24 0,0-5-39 0,0 3-56 16,-1-3-85-16,-1 0-121 0,-1-1-57 15,-3-1-15-15,5-2 21 0,-1 0 46 0</inkml:trace>
  <inkml:trace contextRef="#ctx0" brushRef="#br0" timeOffset="519313.3005">13725 16410 239 0,'0'-8'345'0,"-2"4"23"15,2-2 12-15,0 2-128 0,0 3-100 0,0 0-65 16,0-1-44-16,0 2-49 0,0 2-54 0,0 0-98 16,-4 5-112-16,2 0-53 0,-2 2-29 15,-1 0 8-15,0 5 33 0</inkml:trace>
  <inkml:trace contextRef="#ctx0" brushRef="#br0" timeOffset="519763.4076">13790 16594 24 0,'6'-4'280'0,"1"-2"34"16,-1 3 25-16,0-4-39 0,0 3-77 15,-1 0-49-15,0-1-21 0,-2 0-19 0,0 3-12 16,-1-1-17-16,-2 0-23 0,2 0-23 16,-1 1-19-16,-1 1-16 0,-1 1-7 0,-1 0-6 15,2 0-6-15,-3 3 0 0,0 0-2 16,-1 1-2-16,-2 2-1 0,3 2 0 0,0 0 0 16,-2 2 0-16,2-1 0 0,1 0 0 0,2 1-1 15,0-2 1-15,0 1-1 0,2-2-1 16,1 1 2-16,2-4-1 0,-1 2-1 0,1-3 0 15,0 0-1-15,1-1 2 0,-1-2 0 16,4 0 0-16,-4 0 1 0,3-3-4 0,-3 0 1 16,4-2-3-16,-4-1 0 0,1 2 0 0,-2-1 0 15,-1-1 3-15,0 0 3 0,0-1 0 16,-3-1 0-16,2 1 0 0,2-1 0 16,-4-2 0-16,0 4-2 0,-1-3 2 0,-2 1 2 15,-2 2-1-15,0-1 1 0,0 1 1 0,-1 1-2 16,-2 1-1-16,2 1 0 0,0 1 0 15,-1 2-1-15,1 2-4 0,-2-1-7 0,5 4-12 16,-2 1-27-16,2 0-36 0,1 1-39 0,2 2-38 16,2-1-82-16,1 1-85 0,0-2-30 15,2-1 13-15,3 0 24 0</inkml:trace>
  <inkml:trace contextRef="#ctx0" brushRef="#br0" timeOffset="520200.318">14014 16564 153 0,'2'-1'301'0,"0"-1"26"0,-2-1 13 0,1 3-76 16,-1 0-58-16,0 0-34 0,0 0-25 0,0 0-18 15,0 2-19-15,0-1-20 0,0 1-26 16,2 1-18-16,-2 0-17 0,1 1-12 0,1 1-6 15,-2-1-6-15,2 2-1 0,-1 0-4 0,2 0 0 16,-1 3 1-16,-1-1-1 0,2-1 0 16,-1 0 0-16,0 2 0 0,1-2 0 15,0 0-1-15,0-2 0 0,-1-1 0 0,0 0-1 16,-1-2 2-16,2-1 0 0,-3 1 0 0,3-4 0 16,0 1 2-16,0-1-1 0,1-3-1 15,-1-1-1-15,0-1 1 0,0 2 1 0,1-1-1 16,-3 1 0-16,1 1 0 0,-1 0 1 15,1 2-2-15,-2 1-2 0,4-1 3 0,-2 0 3 16,-1 2-2-16,1 0-1 0,0 2 0 0,-1 0 1 16,3-1 0-16,-3 1-3 0,1 3 2 15,-1 0 0-15,1 0 0 0,-2-1-1 0,2 3-2 16,-2-1 3-16,-2 0 0 0,2 1-2 16,0 0-9-16,-2 1-37 0,2-3-64 0,-6 4-142 15,1-2-104-15,-4 1-55 0,4-5-18 16,0 2 24-16,2-1 53 0</inkml:trace>
  <inkml:trace contextRef="#ctx0" brushRef="#br0" timeOffset="536430.1956">14440 16669 199 0,'0'0'277'0,"0"-1"20"16,-2 0-23-16,2 1-90 0,-2-2-54 15,2 0-24-15,-1 1-9 0,-1 1 1 0,1-2 3 16,1 1 0-16,-2 1-1 0,2 0-11 0,-3-2-15 16,3 2-12-16,0 0-16 0,5 0-12 15,-2 0-10-15,2 0-8 0,1 2-2 0,5-2-5 16,2 1-3-16,1 1 1 0,2-1-3 15,3 1-1-15,1 1 3 0,4-1 0 0,1 2 3 16,4-1-3-16,-1 0 2 0,4-2-2 0,-1 1-1 16,4 0-2-16,-2 0-2 0,2-1-1 15,0 1 0-15,-2 0 1 0,-1-2 1 0,0 1-2 16,-2-1-2-16,-2 0 2 0,0 0 0 0,-4 0 0 16,1 0-1-16,-4 2 0 0,0-2 1 15,-3 0-1-15,-2 0 1 0,-3 0 0 0,-2 0 0 16,-1 0 0-16,-4 0 1 0,2 0-1 15,-5 0 0-15,0 0 0 0,-1 0 0 0,-1 0 0 16,-1 0 0-16,0 0 0 0,-1-2 1 16,-1 2-1-16,0-1 1 0,-1-1 2 0,2 2-4 15,-4-2 2-15,2 1-2 0,0 1 1 16,0 0-3-16,-1-1-1 0,3 1 1 0,-2-1-1 16,1 1 0-16,0 0-2 0,-1-2-1 0,2 2 2 15,-4-2 0-15,0 1-4 0,2-1 2 16,-2 1-3-16,1-2 3 0,-1-1-1 0,0 1-1 15,-3-1 2-15,2 0 0 0,0 1 3 16,-1-1 1-16,1 0 2 0,-2 1 0 0,3-1 1 16,-1 1 0-16,-1 0 0 0,0-1-1 0,2 2 0 15,0-2 1-15,0 3 0 0,1 0 1 16,0-2 2-16,1 3 2 0,0-2 0 0,0 2 1 16,3 0-2-16,0 0 0 0,0 2 1 15,3 0-4-15,-1 0-1 0,-1 1 3 0,4 1-2 16,0 1 1-16,1 1-2 0,-1-1 0 15,4-1 0-15,-1 1 0 0,0 1 0 0,2-1 3 16,1-2-1-16,-2 1 1 0,1-1-2 0,2 0 1 16,-4 0-1-16,2-1-2 0,-2-1 0 15,-2 0-1-15,0 0 2 0,-2 1 1 0,-3-2 0 16,2 2 2-16,-3-2 1 0,0 1 4 16,-1 1-1-16,-1-1 1 0,-3 1-2 0,-1 1 2 15,-2 1-3-15,-1-1-1 0,-1 0-3 0,1 0-1 16,-4 0 2-16,5 0-1 0,-2 0 1 15,0 0-2-15,0 0 3 0,0-1-2 16,0-1 2-16,2 1-3 0,1-1 3 0,-1 1-2 16,2-2-2-16,3 1-1 0,0-1-2 0,1 0-5 15,2 0-15-15,-1 0-28 0,-1 2-43 16,4-1-50-16,-4 2-117 0,0-2-91 0,-1 1-39 16,3-2 1-16,-1 3 29 0</inkml:trace>
  <inkml:trace contextRef="#ctx0" brushRef="#br0" timeOffset="539139.2497">15943 16578 80 0,'0'-2'270'0,"0"-1"19"0,0 2 10 0,0-1-89 16,0 1-86-16,0-2-50 0,0 3-21 15,0-3-6-15,0 3 0 0,0-2 4 16,0 1 4-16,0 1-1 0,0 0-2 0,0 0-8 16,0-2-9-16,0 2-6 0,0 0-9 0,0 0-6 15,3-2-3-15,-1 2-5 0,3 0-5 16,1-1 1-16,1 1 0 0,2 0-2 0,-1-1 0 16,2 1 0-16,0 0 2 0,0 0-2 15,0 0-2-15,0 1 2 0,0 0 2 0,0 1-2 16,0 1 0-16,-2-1 1 0,0 1 0 0,0 0-1 15,-2 0 2-15,-1-1 0 0,0 3 3 16,-2-2 1-16,-1 2 1 0,-1-2 4 16,-1 1 1-16,-1 1 4 0,-1-2 0 0,-1 4 3 15,-2-4-1-15,2 2-3 0,-3 0 0 0,1-2-3 16,0-1-4-16,1 1-2 0,-3 0 1 16,2-1 0-16,-1-1-1 0,2 1 2 0,-3-2 0 15,2 0-2-15,0 0 2 0,-2 0-1 16,2 0 0-16,2-2-1 0,-2 2-2 0,2 0 2 15,0-1-2-15,-1-1-1 0,3 2-3 0,-1 0 0 16,2-2-1-16,0 2-1 0,2 0 0 16,-1 0 0-16,1 2 2 0,1-2 0 0,0 0 0 15,4 0 0-15,-1 2 1 0,0-1-2 0,-1 1 1 16,2 1-2-16,-1-2 2 0,0 2 0 16,2 0 0-16,-2 1 0 0,1 0 0 15,-1 0 0-15,2-1 0 0,-3 2 3 0,-1-3 0 16,0 2 2-16,-1 0 2 0,0 1 2 0,-3-1 0 15,2-1 3-15,-1 2 0 0,-2-1-1 16,-1 2 1-16,0-1-1 0,-2 1 0 0,-1-2-2 16,-2 2 1-16,-2-1-1 0,1 1 1 15,0-2 0-15,-3 2 1 0,2-3 0 0,-1 2 2 16,-2-3 0-16,2 0-2 0,0 0 1 0,0-1-2 16,0-1-1-16,0 0-2 0,1-1-2 15,0-1 0-15,1 0-1 0,0 0-2 0,0-1 0 16,3 1-2-16,0 1 0 0,2-1-1 15,2-1 0-15,-1 2 1 0,0-1 0 0,2 1-2 16,0-1-12-16,2 2-33 0,0-1-50 16,-1 1-61-16,-1 0-146 0,0 0-76 0,0 0-29 15,0 0 8-15,0 0 41 0</inkml:trace>
  <inkml:trace contextRef="#ctx0" brushRef="#br0" timeOffset="539629.7857">16291 16623 193 0,'3'0'297'0,"-4"-1"16"16,-1 1-9-16,-1 1-109 0,-2 1-80 0,-1 0-41 16,-2 4-25-16,0-3-7 0,0 3-2 0,-1-1-4 15,3 0 0-15,-2 0-9 0,1 1-6 16,1 0-5-16,-2 0-5 0,3 0-3 0,0 0-5 15,2-1 1-15,-2-1-3 0,2 1 1 16,2-1 0-16,-4-1 0 0,2 0-1 0,2 0 0 16,1-1 2-16,-2 1 1 0,2-3 4 0,0 1 3 15,0-1 5-15,2 2 7 0,-2-2 7 16,1 1 6-16,2-1 5 0,3 0 2 16,-1-1-1-16,1 1 1 0,3-2-6 0,-3 2-7 15,5-1-7-15,-2-1-3 0,1 1-4 0,2-1-1 16,0 1-2-16,-2-1 4 0,2 1-1 15,-1-1-2-15,1 2-1 0,1 0-2 0,1 0-2 16,-1 0-1-16,0 0-2 0,1 0 1 0,-1 2-1 16,-1-1 4-16,-3-1-2 0,1 2-1 15,2 1 2-15,-3-3-2 0,-1 3-1 0,-4-3-1 16,2 1-1-16,-1 1-1 0,2-1-1 16,-4-1-2-16,0 0 0 0,0 1-1 0,-1-1 1 15,-1 2 0-15,1-2 0 0,-2 0 0 0,2 2-3 16,-2-2-2-16,0 0-12 0,0-2-23 15,0 2-38-15,-2-2-39 0,-1 1-43 16,-2 1-60-16,0-1-87 0,-5-1-47 0,1 1-2 16,1-2 22-16,0 1 33 0</inkml:trace>
  <inkml:trace contextRef="#ctx0" brushRef="#br0" timeOffset="539906.2045">16391 16638 141 0,'-2'-2'282'16,"-1"2"21"-16,-2 0 0 0,2 0-85 0,0 2-57 16,0 1-28-16,-5 0-10 0,5 2-6 0,-2 2 1 15,0 0-6-15,2 2-13 0,1 0-18 16,-1 2-17-16,3-1-16 0,-1 1-13 0,-1 0-9 16,-1 2-5-16,3-1-8 0,0 0-3 15,0 1-4-15,0-1-3 0,0 0 0 0,0 0-3 16,0-2 0-16,0 0 0 0,0-3 3 15,0-1 1-15,-1-1-3 0,1-1 4 0,-2-1 0 16,2-2-1-16,0-1-2 0,0 2-2 0,2-2-11 16,-1 0-27-16,-1 0-48 0,3 0-52 15,-1-3-86-15,-2 3-116 0,-2-6-55 0,2 2-8 16,3-1 28-16,0 1 46 0</inkml:trace>
  <inkml:trace contextRef="#ctx0" brushRef="#br0" timeOffset="540880.1722">17298 16848 12 0,'3'-3'276'0,"-3"1"30"16,4-1 16-16,-4 1-45 0,0 0-88 15,0-1-53-15,1 0-29 0,-1-2-11 0,0 0-8 16,2 0-7-16,-1-1-10 0,1 1-15 16,1-1-18-16,2 2-16 0,-2-4-9 0,3 2-6 15,-1 1-5-15,1-2-2 0,-1 1 0 0,2 0 0 16,0 0-2-16,0 0 1 0,-1 2 1 15,1-1 0-15,-1 2 0 0,1 0 0 0,-2 2 0 16,0-1 0-16,2 4 0 0,-3-1 1 16,2 1-1-16,-1 1 0 0,0 1 2 0,-2 1-1 15,0 1 0-15,-3 1 4 0,4-1 0 0,-4 2 1 16,0-1 0-16,-2 1 1 0,0-1-1 16,1-1-1-16,-1 2-1 0,1-2 0 15,-3 0-2-15,1 0 1 0,-2 0-1 0,1-1 1 16,-1-2-1-16,-1 2 0 0,-1 0-2 0,-1-2 3 15,1 0-1-15,-3-1-1 0,2 2 4 0,0-1-4 16,-1-2 1-16,1 1 1 0,0-1-2 16,0 1-1-16,2-2 0 0,-1 0 1 15,3 0-1-15,-3-2 0 0,4 1 2 0,-3-1 3 16,1 1-3-16,2-2-1 0,-2-1 3 0,4 0-4 16,-3 0 0-16,1-1-1 0,2 0 1 15,-3 2 0-15,0-4 0 0,1 1 1 0,1 1-1 16,1 0 2-16,-1-3-1 0,2 2-1 15,0-1 0-15,0 1 1 0,0-2 0 0,2 1-1 16,-1-1 0-16,1 1 0 0,1-1 2 0,1 2-2 16,-2-1 0-16,0 1 3 0,-1 1 0 15,2-1 2-15,-1 3 0 0,0 0 3 0,-2 0 5 16,0 1 2-16,0 2 2 0,0 0 1 0,-2 0-3 16,2 0-2-16,-2 4-2 0,1-1-3 15,-1 3-4-15,1-2-1 0,-1 2-1 16,0 2-2-16,-2-1 0 0,4 1 0 0,-3-1 0 15,1 2 0-15,1 0 0 0,-3 0 3 0,1 0-3 16,-2 2 0-16,2 0 0 0,0-1 0 16,0 0 1-16,-2 1-1 0,1-3 2 0,0 2 0 15,1-3 2-15,2 1-3 0,-3-2-1 16,1 0 0-16,0 0 0 0,1-3 0 0,-2 3 0 16,2-3 0-16,-1-1 0 0,2 2 0 0,1-3-2 15,-2-1-6-15,0 2-9 0,2-2-15 16,-3 0-22-16,1 0-29 0,-1-2-22 0,0 2-19 15,0-1-15-15,0-1-5 0,-2-1-2 16,5-1-10-16,-1-2-28 0,-1 3-28 0,2-3-26 16,0 0-13-16,2-2 7 0,-1 1 27 0</inkml:trace>
  <inkml:trace contextRef="#ctx0" brushRef="#br0" timeOffset="541069.4031">17189 16812 184 0,'5'-11'239'16,"0"2"1"-16,2 0-32 0,-3 1-54 15,1 1-42-15,-1 0-26 0,0 2-15 0,-3 1-4 16,2 1-2-16,-1 1 5 0,-2 0 3 15,3 1 7-15,-6 1 4 0,3 1 2 0,-2 3-2 16,-1-1-6-16,0 1-9 0,-2 2-12 16,0 2-15-16,0-1-12 0,2 2-9 0,-3 0-9 15,2 2-7-15,0 1-3 0,1-2-2 0,0-1-4 16,1 2-3-16,1-4-13 0,-1 1-22 16,0-1-36-16,1-1-41 0,-1-1-59 0,1-4-109 15,1-1-60-15,-5 2-12 0,5-2 19 16,0 0 28-16</inkml:trace>
  <inkml:trace contextRef="#ctx0" brushRef="#br0" timeOffset="541363.1867">17518 16561 91 0,'0'2'318'0,"-2"-1"30"0,2 1 13 16,-3 1-53-16,2 0-99 0,-4 1-57 15,0 2-33-15,-1 0-17 0,1 1-6 16,-1 0-12-16,-1 0-20 0,0 1-20 0,0 0-17 16,1 0-11-16,0-1-9 0,-2-2-4 0,2 2-7 15,-1 0-18-15,-1-3-31 0,-1 2-39 16,-1-1-46-16,-3 1-87 0,0-3-107 0,-4 1-44 15,4-1-3-15,0-3 27 0,-1 2 36 16</inkml:trace>
  <inkml:trace contextRef="#ctx0" brushRef="#br0" timeOffset="542013.4869">17143 16656 142 0,'0'0'292'0,"0"0"19"0,0 0 11 0,0 0-108 16,0 0-74-16,0 1-39 0,-1 1-15 15,1-1-8-15,-2 2-4 0,-1 2 3 0,0-1-8 16,-2 2-11-16,0 2-14 0,1-1-10 0,-4 1-5 16,0-1-7-16,0 1-4 0,0-1-2 15,0 1-2-15,-3-1-1 0,2-1-4 0,-1 0-1 16,-1 0-2-16,3 0-3 0,-2-1-2 15,1-2-1-15,3 0 1 0,0-2-1 0,-1 0 1 16,1-1-1-16,0 0 0 0,1 0 1 16,0-1-2-16,3 0 1 0,-2-2-2 0,0 1 0 15,1 1 2-15,2-3-2 0,-1 3 2 0,-1-2 0 16,2 0 3-16,-1 2-3 0,2-2 0 16,-1 1 1-16,-1-1-1 0,2 1 2 0,-2 1-2 15,2 0 4-15,0-1 1 0,0 2 4 16,0 0 0-16,0-1 0 0,0 1 5 0,0 0-6 15,0 0 4-15,2 1-4 0,-2 1 2 0,0-1 0 16,2 2 2-16,-2 0-2 0,0 2 4 16,0-1-2-16,0 0 0 0,0 3-1 15,0 0-2-15,-2 1-2 0,0 1-2 0,1-2 0 16,-3 2-2-16,3 0 0 0,-2 0 4 0,-1 0 0 16,1-1 1-16,-3-1 1 0,3 1-1 0,-2-2-2 15,0 1 0-15,-3-2-4 0,0 1-1 16,-1-2 0-16,1 1 1 0,-2 1-1 0,-3-3-1 15,1 3 0-15,-2-3 0 0,2-1 0 16,-1 2-1-16,-1-3 1 0,-1 1 0 0,1-2 0 16,1 0 1-16,-1 0 0 0,3 0-1 15,0-3 0-15,0-1 0 0,2 0 0 0,1 0 0 16,0-1-1-16,2-1 1 0,1 0-1 0,2 0-1 16,-1-2 1-16,1 3 0 0,0-3-3 15,1 1 2-15,2 1-1 0,0-4-2 0,2 3 3 16,-1 0-1-16,3 0 2 0,1 0 0 15,-1-1 0-15,1 1-3 0,0 2-2 0,3-2-10 16,0 1-27-16,-4 2-49 0,1-2-69 0,0 0-147 16,-1 2-72-16,-4 4-32 0,-4-5 4 15,1 0 38-15</inkml:trace>
  <inkml:trace contextRef="#ctx0" brushRef="#br0" timeOffset="549190.1023">10272 16101 56 0,'1'0'234'0,"-1"0"13"0,2 0-7 0,-2 0-76 15,1 0-65-15,-1 0-33 0,0 0-21 16,2 0-10-16,-2 0-4 0,0 0-4 0,0 0-1 16,0 1 2-16,2-1 2 0,-1 0 3 15,1 2 2-15,1-1 3 0,-3 0 0 0,3 1 0 16,-1 0-4-16,0-1 0 0,-1 2 1 15,-1-1 3-15,2 1-2 0,-2 0-2 16,1 0-2-16,-1 0-5 0,0 0-7 0,2 0-5 16,-2 1-4-16,2-1-4 0,0 0-2 0,-2 0-2 15,2 0-2-15,0-1-1 0,-1 2-1 16,2-1-3-16,-1 0-4 0,0 2-15 0,-1 0-33 16,2-1-43-16,-4 1-120 0,-2 4-73 15,-2-4-37-15,0 1-2 0,-1-1 20 0</inkml:trace>
  <inkml:trace contextRef="#ctx0" brushRef="#br0" timeOffset="560779.9008">25563 4211 62 0,'1'0'205'0,"-1"0"-1"0,0 0-31 0,0-2-42 15,2 0-52-15,-2 2-30 0,0 0-19 16,2-1-11-16,-2 1-6 0,-2-2-5 0,2 1-1 15,-2 1-4-15,1-1 0 0,-1-1 0 16,-1 2-3-16,0-2 0 0,-1 0 0 16,1 2-1-16,2 0-1 0,-4 0 2 0,4 0 0 15,-2 0 0-15,-1 0 3 0,4 0-1 16,-1 0 0-16,-1 2 1 0,1-2-1 0,1 0 0 16,0 2-2-16,0-2 0 0,0 0 0 15,-2 0 0-15,2 0 0 0,0 0 3 0,0 0 3 16,0 0 0-16,0 0 0 0,-2 0 4 15,2 0-2-15,0 0 1 0,0 0-3 16,0 2-1-16,-1-1-3 0,-1-1 0 0,0 3-1 16,-1-2-1-16,2 3 0 0,-2-4 2 15,1 2-1-15,-1 1 3 0,3 0-4 0,-1 0 7 16,-1 0-1-16,0 1 7 0,1-2 1 16,1 1 4-16,-2 0 2 0,1 0 0 15,1-1 0-15,-2 1-6 0,0 0 0 0,2-1 0 16,-1 0-3-16,-1 1 0 0,0-1 0 15,2 1 1-15,-1 0 5 0,-1-2-1 0,1 2 1 16,-2 0-1-16,1 0 0 0,1 2-3 16,-2-1-2-16,1 2 1 0,-1-1-1 0,-1 1 1 15,1-2 0-15,2 0 1 0,-1 1 1 16,-1 0-1-16,1-1-4 0,-1-1 3 16,0 2-4-16,2-2-1 0,-1 0-2 0,1 1-1 15,1-1-1-15,-2 1-2 0,0 0 0 0,1 0-1 16,1-1 0-16,-2 0 0 0,0 0 0 15,2 2 1-15,-1-2 0 0,-1 1 4 16,1 1 1-16,-3-1 1 0,1 1 3 0,2 1 2 16,-5-1 1-16,2 2 2 0,0-1-1 15,0-2-3-15,0 2-1 0,0-1-2 0,1-1-3 16,0 2-1-16,1-3-1 0,-2 2-2 16,2-2 0-16,-1 1-1 0,2-1 2 15,1 2-2-15,-4-2 1 0,3 2 1 0,-1-1 3 16,2 0-4-16,-1-1 2 0,-1 2 0 15,0-1-2-15,2 0-1 0,-1 1 0 0,1 0 0 16,-4 1-1-16,4-1 1 0,-1 2 1 16,-1-1 0-16,1-1 0 0,-2 2-1 0,3-1 4 15,-2-2-1-15,2 1-2 0,0-2 1 16,-1 1 1-16,1-1 1 0,0 0 0 16,0 0 2-16,0 0-2 0,1-1 1 0,-1 1 2 15,0 0-1-15,2-2 0 0,-2 2-1 16,3-2 0-16,-3 3-3 0,-3-1 0 15,3 0 0-15,0 0 0 0,-2-2-1 0,2 4 2 16,0-2 4-16,-1 0-2 0,1 0 2 16,-2 1-1-16,2 1-2 0,0-1 1 0,0-1-4 15,0 2 1-15,0-3-2 0,2 3 0 16,-2 0 0-16,1 0 0 0,-1-1 0 0,0 0 1 16,0-1-1-16,0 2 1 0,0-2-1 15,0 1 0-15,0 0 0 0,0-3-2 16,0 0 2-16,0 2 0 0,0-3 0 0,0 2 2 15,0-2-2-15,0 0 2 0,0 0-2 16,0 0-3-16,0 1-4 0,0-1-14 0,-1 2-27 16,1-2-36-16,-3 1-102 0,3-1-86 15,0 0-39-15,4-4-10 0,4-1 11 0</inkml:trace>
  <inkml:trace contextRef="#ctx0" brushRef="#br0" timeOffset="563631.9679">10976 16822 29 0,'1'2'216'0,"-1"1"10"0,3-2-18 0,-3 1-62 16,0-2-54-16,2 1-32 0,-2 1-16 0,1-2-6 16,-1 2 1-16,0-2 0 0,2 1 1 15,-2-1 2-15,1 0 3 0,-1 1 6 0,0-1 1 16,2 0 2-16,-2-1 2 0,0 1 0 16,2 0-3-16,-1 0-7 0,-1-1-5 0,3 1-6 15,2 0-8-15,0 0-4 0,0 1-7 16,1-1-5-16,0 1 0 0,-1 0-3 0,3 1-1 15,1 0-1-15,-1 1-2 0,0 0 1 0,4 0 0 16,0 1-3-16,2 1 0 0,0-1 0 16,2 1-2-16,2-1 2 0,-1-1-2 0,5 3 0 15,-1-1 0-15,-2-2 0 0,3 1 2 16,0-1-2-16,0 0 0 0,-1 2 0 0,1-2 0 16,0 0-3-16,0 1 2 0,0-1 1 0,0-1 0 15,2 1 0-15,-2-1-2 0,0 0 2 16,2 1 2-16,1 0-2 0,2 0 1 0,-3-1-2 15,5 2 2-15,-1-1 0 0,2 1-2 16,0 1 0-16,2 0 1 0,-1-1 0 0,1 2 0 16,0 0 0-16,-1-1 0 0,2 2-2 0,2-2 2 15,1 1-2-15,-1 0 2 0,3 0 2 16,0-2 0-16,0 1 2 0,1-1 0 0,0 2 1 16,-3-1-2-16,2-1-2 0,3 1 0 0,-2 1-1 15,3-3-1-15,0 4-2 0,-1-1 2 16,1-1 1-16,0 0 0 0,-1 0-3 15,-1 1 2-15,2-1 1 0,-2-1-2 0,1 2-1 16,0-1 3-16,-1-1 0 0,-2 1 1 16,-2-2 1-16,0 1 0 0,-3-2-2 0,-1 1 0 15,0 0 0-15,-1-2 0 0,-1 1 0 0,0 0 0 16,0 0 0-16,1-1-1 0,-5 1 1 16,2-2 0-16,-1 2-1 0,-2-1 0 0,0-1 1 15,-2 2 2-15,-3-2-2 0,0 0 0 0,1-2 0 16,-4 2 1-16,0-1-1 0,0-1 0 15,-2 2 0-15,0-2 1 0,0 1-1 16,-2-1 1-16,-1 0 1 0,0 0-2 0,-1 1-2 16,1 1 1-16,-1-2 1 0,1 1-1 0,0-1-1 15,-1 1 1-15,2 1 1 0,-4-2 0 16,3 2 1-16,-2-2 1 0,1 1-1 0,-2 1 7 16,1-2 1-16,0 0 5 0,-2 0 4 15,4 1 4-15,-4-1 4 0,2 1 0 0,1-2 1 16,-2 1-3-16,1 0-3 0,-2-1 0 0,4 2-2 15,-4-2-2-15,2 1-1 0,-1 0 1 16,-1 1 2-16,-3-1-1 0,3 0-3 0,-2 1 1 16,-1-1-2-16,-2 0-1 0,0 1-2 0,0-2-3 15,2 3 1-15,-1-2-3 0,3 1 0 16,-2 0-6-16,1-2 3 0,2 1-2 16,-1 1-1-16,2-1 0 0,-3 0-1 0,2 1 1 15,-1 0-3-15,0-1 3 0,0 2 0 0,-1-1 0 16,-1-1-1-16,0 1-2 0,-2-2 3 15,1 3 0-15,0-2-3 0,-3 1-7 0,1-1-17 16,-1 2-43-16,-1-3-55 0,0 3-140 16,-4 0-84-16,-4 0-38 0,3-1-7 0,0-1 29 15</inkml:trace>
  <inkml:trace contextRef="#ctx0" brushRef="#br0" timeOffset="569595.9711">15696 17110 107 0,'0'2'223'16,"0"-2"14"-16,0 0-42 0,2 1-68 0,-2-1-47 16,0 2-28-16,0-2-12 0,0 0-9 0,0 0-6 15,2-2-2-15,-1 2-2 0,-1 0-4 16,0-1-4-16,0 1-2 0,0 0-2 15,0 1-1-15,0-1 1 0,0 0-2 0,0 0 1 16,0 0-2-16,0 0-1 0,4 0-2 0,-3 0-3 16,2 2 1-16,2-2 0 0,0 0 2 15,4 2 2-15,1-1 1 0,-1 0 2 0,5-1 3 16,-1 1-1-16,4 1 4 0,0-2-4 16,3 2-2-16,0-1 0 0,0 1-3 0,2-1-2 15,1 1-1-15,-2-1 3 0,3 3-4 0,-1-2 0 16,1-1-1-16,0 3 0 0,1-3 0 15,0 2-1-15,1-1 1 0,0 1 0 0,0-2-1 16,-1 2-1-16,2-2 2 0,2 1-3 16,-4 1 1-16,2 0 1 0,-4-1 0 0,0 1 0 15,-1-2 1-15,-2 2 0 0,2-2-1 0,-3 1 1 16,2 0-2-16,-2-1 2 0,0-1-2 16,0 0 2-16,-2 0 0 0,2 0 0 0,-3-1 2 15,3-1 0-15,0 0-1 0,-3 1 0 16,2 0 0-16,0-2 0 0,3 2-1 0,-5-1 0 15,2-1 2-15,1 1 0 0,-3 1-2 16,1-3 1-16,0 3 1 0,-2 0-1 0,0-1-1 16,0 1 0-16,0-2 1 0,-2 3 1 0,-1-2-2 15,-1 1 0-15,3 1 0 0,-3 1 0 16,2-1 0-16,-4 2 0 0,2-2 0 0,3 1 3 16,-2-1-2-16,2 2 2 0,0-2 0 15,2 1 0-15,-2-1-1 0,2 0-1 0,-2-1-1 16,2 1 0-16,-2 0-3 0,-1 0 0 0,1 0 3 15,-1-2-2-15,-1 2 2 0,-1-1-2 16,-1 1 2-16,1 0-1 0,-2 0 1 16,1 0 1-16,-1 0 0 0,1 0 1 0,-2 0-1 15,0 0 0-15,1 0 1 0,-1 1 2 0,3 1 0 16,0-2 2-16,-1 1 1 0,-1 2 2 16,2-2 1-16,-1 3-3 0,-1-3-1 0,1 2 2 15,-2-1 0-15,1 0 4 0,-2-1 0 16,2 0 1-16,-3-1 3 0,2 2 0 0,-1-2-2 15,0 0-1-15,0 0 0 0,-3 0-1 0,1 0-2 16,0-2 1-16,0 2-4 0,-1 0-1 16,-1-1-2-16,-1 1-2 0,1 0-2 15,1 0 0-15,-1 0-1 0,2 0-2 0,-2 1 1 16,3 1-3-16,0 0 1 0,1 0-3 0,-3 1-2 16,1 2-10-16,0-2-9 0,-1 0-13 0,0-1-18 15,-3 2-13-15,-2-1-12 0,-1 0-22 16,-4 0-40-16,-2 0-62 0,-2-2-23 0,-2 1-6 15,1-2 5-15</inkml:trace>
  <inkml:trace contextRef="#ctx0" brushRef="#br0" timeOffset="570262.209">17194 17306 76 0,'0'2'223'0,"0"-2"18"0,0 2-30 0,0-1-53 16,0-1-46-16,0 0-30 0,0 0-18 15,-1-1-18-15,-3 1-5 0,3-2-7 0,-1 0-4 16,-1 2 1-16,1-1 1 0,-1 0 1 15,1-1 2-15,-1 1 6 0,-3-1 0 0,3 1 0 16,-2-1-2-16,0 1 1 0,-1-1-2 16,-2 1-3-16,-3-1-4 0,2 0-6 0,-4 1-1 15,0 0-8-15,-1 0-3 0,-5-1-5 0,2 0-3 16,-2 1-1-16,-2-1-3 0,-1 1 2 16,1-1-2-16,-1 1 0 0,0-1 1 0,0 2-2 15,-2-2 2-15,-1 1-2 0,2 1-2 16,-3 0 0-16,2-2 1 0,-1 2 1 0,0 0-1 15,-2 0 0-15,2 0 1 0,-2-2 0 0,3 0 0 16,-3 2 0-16,2-1-2 0,1-1 1 16,1 1-1-16,0 0 1 0,1-1 0 0,2 2 1 15,2-2 0-15,-2 2 1 0,4 0 0 16,-2-2 1-16,1 2-1 0,3 0-1 0,-2 0 2 16,2 0-1-16,-1 0-1 0,1 0 0 0,0 0 0 15,-2 2-1-15,0-2-1 0,-1 2 2 16,0-2 0-16,2 2 0 0,-2-1 0 15,1 0-1-15,-1 1 1 0,3-2 0 0,-2 0 1 16,3 1 1-16,-1-1 0 0,0 0-2 0,-1-1 1 16,1 1-1-16,3 0 0 0,-3 0 0 0,4-2-1 15,-1 2 1-15,1 0 0 0,-2 0 0 16,3 0 0-16,-2-1 0 0,1 1 0 0,1 0 0 16,-4 0 0-16,4 0-1 0,1-1 0 15,-2 1-2-15,2 0 3 0,2 0-3 0,-1 0 4 16,4 0-2-16,-1 0 0 0,2 0-3 15,-1 0-5-15,3 1-7 0,-1 0-17 0,1 1-18 16,-2 1-25-16,2-1-25 0,2-2-50 16,-6 3-94-16,4-3-42 0,0 0-9 0,0 0 10 15,0 0 18-15</inkml:trace>
  <inkml:trace contextRef="#ctx0" brushRef="#br0" timeOffset="572984.9277">11159 14073 40 0,'3'0'212'16,"-3"0"11"-16,3 1-13 0,-1-1-84 0,-1 0-58 15,-1 0-33-15,0 2-15 0,2-2-9 16,-2 0-3-16,0 0-2 0,0 1 2 15,0-1 1-15,0 0-1 0,0 0 1 0,0 0 1 16,0 0 0-16,1 0-2 0,-1 2-2 16,0-1 0-16,2-1-3 0,0 2 1 0,-1-1-1 15,1-1 1-15,1 1-1 0,-1 1 0 16,1 0 2-16,0-1 1 0,2 1 0 16,1-2 2-16,0 1 1 0,1 1 2 0,1-2-2 15,2 1-1-15,0-1 1 0,1 2-1 16,2-2-4-16,0 0 0 0,1 0-2 0,0 0 1 15,2-2 0-15,-2 2-1 0,3 0 0 16,-1-1 1-16,1 1-3 0,-2 0 0 16,2 0 0-16,-2 0-1 0,0 0 0 0,-2 0-2 15,1 0 1-15,-3 1 2 0,2 1-1 16,-1-1 0-16,0-1 1 0,0 3 0 0,-1-3 1 16,-1 1 0-16,2-1-1 0,1 2 2 15,-2-2-2-15,3 0 0 0,-1 0 0 16,1 0-1-16,-1 0 1 0,3-2-1 0,-2 2 1 15,3-1 1-15,-1 1 0 0,1-1-1 16,0-1-1-16,0 2 0 0,-3-1 1 0,3-1 0 16,-4 2 0-16,3 0 0 0,-3-1 2 15,0 1-1-15,0 0 0 0,1 0 1 16,-1 0-1-16,0 0-1 0,1 0 0 0,1 0 0 16,-2 0 0-16,2 0-3 0,0-2 0 15,2 2 2-15,0 0 1 0,0 0 0 0,2 0 1 16,-2 0 3-16,-1 0-2 0,3 0 1 0,-3 0 1 15,0 0-2-15,0 0 1 0,-1 0-1 16,-2 0-2-16,1 0 0 0,-1 0 1 16,0 0-1-16,-1 0 0 0,1 0 0 0,0 0 0 15,-1 0 0-15,0 0 0 0,2-1 2 16,0 1-2-16,3 0 0 0,-1-2 0 0,1 1 0 16,2 1-2-16,1-2 2 0,0 0 0 15,2 2-1-15,-1-1 1 0,-1 1 0 16,2 0 0-16,-2 0 0 0,-2 0 0 0,0 0 0 15,-1 0 0-15,0 0 0 0,-2 0 0 16,0 1 0-16,-2-1 0 0,0 2 0 16,1 0 0-16,0-2 0 0,0 0 0 0,3 1 0 15,-2-1 0-15,4 0 0 0,2 0 0 16,1-1-2-16,1 1 2 0,1-2-2 0,0 0 1 16,1 1-1-16,0 0 2 0,-1-1 0 15,-3 1 0-15,3 1 0 0,-3-2 0 0,0 2 1 16,0 0-1-16,-1 2-1 0,-4-2 1 15,1 1 0-15,-2 1 0 0,0-1 0 0,-2 0 0 16,0 1 0-16,-2 0-1 0,0 1-2 16,1-2 3-16,1-1 0 0,-1 2-2 0,0-1 1 15,2 1 1-15,0-1 0 0,-1-1 0 16,1 0 0-16,1 2 0 0,0-2 0 0,-2 1 0 16,4-1 0-16,-4 0 0 0,0 1 0 15,3-1 0-15,-5 2 0 0,1 0 0 16,-2-1 0-16,-1-1 0 0,2 2-1 0,-3-1 1 15,2-1 0-15,1 0 0 0,-2 2 1 16,3-2-1-16,0 0 0 0,-1 1 0 16,2-1 0-16,2 0 0 0,0 2-1 0,1-2 0 15,-2 1 0-15,2-1 1 0,-4 2 1 16,2-1-1-16,-1-1 1 0,0 1 0 0,-4 1-1 16,1-2 0-16,-1 0 0 0,-1 2 0 15,0-2 0-15,0 0-1 0,0 1 0 0,-2-1 1 16,2 2 2-16,0-2-2 0,3 0 3 15,-1 0 1-15,1 0-2 0,1 0 1 16,1 0-1-16,1 0-2 0,-3 0 1 0,2 0-1 16,-1 0 0-16,0 0 0 0,0 1 2 15,-2-1-1-15,-1 0-1 0,-1 2 0 0,1-2 0 16,-2 0 0-16,-2 0-1 0,0 0 1 16,-1 0 1-16,-2 3-1 0,2-3 0 15,-1 0 0-15,-1 0 0 0,0 0-1 0,-1 0-1 16,3 0 1-16,-3 0 1 0,2 1-11 15,-1-1-20-15,1 0-71 0,-3 0-78 0,0 0-41 16,3-1-21-16,-3 1-4 0</inkml:trace>
  <inkml:trace contextRef="#ctx0" brushRef="#br0" timeOffset="587146.1188">10561 16591 78 0,'2'0'242'0,"-2"0"10"15,0 0 0-15,1 0-103 0,-1 0-64 0,0 0-34 16,0 0-16-16,0 0-6 0,0 0-2 16,0 0-1-16,0 2 6 0,2-1 4 0,-2 0 4 15,3 3 6-15,-3-1 4 0,2 1 9 16,1 1 2-16,-1 2 5 0,-1 0-3 0,2 1-2 15,-1 1-1-15,-1 1-5 0,1 0-2 0,-1 0-9 16,3-1-7-16,-3 2-3 0,4-1-4 16,-2 1-4-16,2-1-2 0,-2-1-4 0,3 2-2 15,-3-2 1-15,1 0-5 0,-1 0-2 0,0-2-2 16,2-1-3-16,-2 1 2 0,0-2-3 16,-1-2-1-16,1 1-1 0,-2 0-1 15,1-1 0-15,-1 0-3 0,1-2 0 0,-2 3 0 16,0-3-3-16,2 0 0 0,-2 0 0 0,0 1-2 15,0 1-4-15,0-1-10 0,-2 1-14 16,0-2-24-16,-1 1-27 0,-1 0-30 0,2 0-32 16,-1-2-38-16,3 0-79 0,-5 0-47 15,2-1-5-15,0-2 13 0,3-2 24 0</inkml:trace>
  <inkml:trace contextRef="#ctx0" brushRef="#br0" timeOffset="587572.8124">10708 16675 203 0,'3'-3'252'0,"-1"1"10"0,-2 0-51 0,0 1-81 16,2-1-54-16,-2 0-30 0,0 2-15 15,0 0-11-15,0 0 0 0,0 0-4 0,0 0-3 16,0 0 1-16,0 0 2 0,0 0 6 16,-2 0 4-16,2 2 3 0,0-2 5 0,0 0-1 15,-2 2-2-15,2-2-4 0,-1 0-2 0,-1 1-3 16,-1 0-1-16,-1-1 3 0,0 1 2 16,-2 3 2-16,1-1 3 0,0 0 1 15,-3-2 2-15,1 4-4 0,-1-1 2 0,0 1-2 16,-3 1 1-16,3 1-3 0,-2 1-3 0,1-1-3 15,-2 1-2-15,1-1-8 0,2 0-3 16,-2 0-2-16,3 0-3 0,-1-1 1 0,2-1-4 16,-2 0 1-16,3 0-1 0,0 0-1 0,-1-2 0 15,3 0-1-15,0 0 1 0,-1-2-3 16,4 1-2-16,-4-1-5 0,2 0-11 0,2 1-22 16,-3-2-30-16,2 1-32 0,-1 1-38 15,0-2-83-15,2 0-70 0,-3-3-21 0,2 1 8 16,1 2 21-16</inkml:trace>
  <inkml:trace contextRef="#ctx0" brushRef="#br0" timeOffset="587873.8328">10512 16680 120 0,'-3'-2'256'0,"3"1"12"0,-1 1-9 0,-1-2-95 16,2 2-62-16,0 0-36 0,0 0-19 15,0 0-6-15,0 0-3 0,0 2 5 0,3-2 1 16,-1 3 4-16,1-2 3 0,1 3 1 16,1-1 1-16,3 1 0 0,0 2-3 0,3-2-4 15,2 2-4-15,0-1-10 0,2 1-8 16,1-2-10-16,2 4-3 0,-1-1-7 0,-1 0-6 15,2 0-5-15,-3 3-13 0,2-2-29 16,-1 1-42-16,-5 2-114 0,-1-3-85 0,-4 1-44 16,1-1-11-16,-3 1 13 0</inkml:trace>
  <inkml:trace contextRef="#ctx0" brushRef="#br0" timeOffset="894250.3787">20810 4303 33 0,'-2'0'204'0,"1"0"14"0,-1 0-37 0,-1 0-51 16,2 2-51-16,-2-2-35 0,-1 1-17 15,3-1-13-15,-4 1-4 0,2 1-1 0,-4 0 0 16,0-1-2-16,0 1 2 0,-1 1 0 16,2-2 1-16,-1 0 2 0,0 1 4 0,2-2 5 15,0 2 4-15,0-2 6 0,-1-2 0 16,-2 2 2-16,4-2-4 0,-3 1-3 16,2 0 0-16,0-2-2 0,2 3 3 0,-3-2 0 15,3-1 1-15,0 1-3 0,-2 1-3 16,0-2-4-16,2 0-5 0,-3 2-2 0,-2-2-5 15,3 0-2-15,-3 1 0 0,0-1-4 16,-1 0 2-16,3 2 0 0,-2-1-2 16,1 1 1-16,-2-1 1 0,4 1 2 0,0-2 3 15,1 1 3-15,-3 2 8 0,4-3 8 16,-3 1 4-16,3 0 2 0,-2 0 2 0,0-1-3 16,0 0-3-16,0-1-6 0,1-1-2 15,-2 2-1-15,3-1-1 0,-2 1 1 16,2-2 3-16,-1 2-6 0,1 1-2 0,1-3 2 15,-1 0-6-15,-1 0 1 0,1 2 0 16,1-2 0-16,-1 1 2 0,1-2 1 0,-1 2 2 16,2-2-1-16,1 2-4 0,-4-1-2 15,3-1-1-15,-3 2-3 0,3-2-3 0,-2 0-2 16,0 1 0-16,1 1 2 0,-1-2-1 16,2 1-1-16,-3 1 2 0,4-2 1 15,-3 1 3-15,1-1-1 0,2 2-1 0,-1-1 0 16,1-1 1-16,-2 2-1 0,2-2 2 15,0 1-1-15,0 0 2 0,0-2-1 0,2 1 2 16,-1 1-4-16,-1-3 1 0,2 1-3 16,-2 2 1-16,2-1-2 0,-1 0 3 0,-1 0-1 15,2 0 1-15,0-2-2 0,-2 2 2 16,1-1-1-16,1 2-2 0,-1-2 3 0,1 1 0 16,1 0-1-16,-2-2 1 0,1 2 0 15,-1 0-2-15,3-1 1 0,-3 1-1 16,3-2 0-16,-3 2-2 0,2-1 0 0,1 0 2 15,-3 0-2-15,2-1 0 0,3 3 0 16,-3-2-2-16,1 0 2 0,1-1 0 0,-1 3 0 16,1-3 0-16,3 2-2 0,-4 2 4 15,3-2 0-15,-1 0-1 0,-1 1 0 0,2 1-2 16,0-1 0-16,0-1-1 0,-3 2 2 16,3-1 2-16,-1-1 0 0,2 2 0 15,-2-1 0-15,1 2-2 0,-2-2-2 0,2 2 0 16,-1-1-2-16,-1 1 2 0,0 2 2 15,0-2 0-15,1-1 0 0,-1 3 0 16,-1-1 2-16,1 2-2 0,-2-4 0 0,2 4 0 16,0-1 0-16,0 1 0 0,2-2 0 15,-2 2 0-15,0 0 0 0,0 0 0 0,1 0 0 16,0 0-2-16,1 2 2 0,-1-2 0 16,1 1 0-16,-3 1 0 0,2 0-1 0,1-1 0 15,-1 0 1-15,1 2-1 0,-3-1 1 16,4-1 1-16,-2 1 0 0,1-1 0 15,-1 1 1-15,-1 1-2 0,3-1 0 0,-2 0-2 16,-1-1 2-16,0 3-1 0,1-1 0 16,-3 0 0-16,3 0 1 0,-1-2 0 15,-2 2 1-15,2 0 1 0,0 0-2 0,0 0 2 16,1 2-2-16,-2-2 3 0,1 1-3 0,2 1 0 16,-2-1 0-16,-1-1 0 0,4 3 0 15,-5-1 0-15,2-2 1 0,-2 2-1 0,2 1 2 16,-2-1-2-16,0 1 0 0,3 1 2 15,-2 0-2-15,0-1 0 0,0 1 0 0,-1-1 2 16,0 0 0-16,0 0-1 0,0 2 0 16,-1-2 3-16,0-1-2 0,0 2 0 15,2 0-2-15,-4 1 1 0,1-1-1 0,-1 2 2 16,-1 2-1-16,1-1-1 0,-2 4 2 16,0-2-2-16,2 3 0 0,-4-4 0 0,2 3 0 15,2 0-2-15,-3 1-1 0,0-2-1 16,-2 1-7-16,2-1-19 0,-3 1-31 15,0-1-44-15,-4-2-49 0,-1 2-126 0,-2 1-60 16,1 1-18-16,0-2 12 0,-2 2 34 16</inkml:trace>
  <inkml:trace contextRef="#ctx0" brushRef="#br0" timeOffset="907161.8735">21073 4206 100 0,'0'0'262'0,"0"0"13"0,0 0 6 0,1 0-107 15,-1 1-80-15,0-1-44 0,0 0-22 16,2 0-6-16,-2 0-3 0,0 0 3 0,0 0 1 15,0 0 1-15,0 0-1 0,0 0-3 16,0 0 2-16,0 0 1 0,0 0-1 16,0 0-1-16,0 0 2 0,1 0-4 0,-1 0-3 15,0 2-4-15,0-2 4 0,2 2-2 16,-2-2 5-16,3 0 5 0,-2 2 3 0,-1-1 5 16,0 1-3-16,2 0 4 0,-1-1-2 15,-1 1-2-15,0-2-3 0,2 1 0 0,0 1-4 16,-2-1-2-16,1-1-2 0,-1 2 0 15,0 0-3-15,2-2 0 0,-2 1-2 16,2 0 2-16,-2-1-1 0,1 1-2 0,-1 1 2 16,2 1-2-16,-1-1-2 0,-1 2 0 15,4-1-2-15,-3 0-2 0,1 2 0 0,-1-1 0 16,1 1 0-16,1-2-2 0,-3 1 2 16,1-1-2-16,-1 2 2 0,2-1-2 15,-1-1 0-15,-1 0 2 0,0-1-5 0,2-1 3 16,-2 1-1-16,0-1-3 0,0 1 0 0,2-2 0 15,-1 3 2-15,-1-3-2 0,0 1 1 16,2-1 1-16,0 0-1 0,-2 0-1 16,0 2 0-16,0-2 2 0,0 0-1 0,0 0 0 15,0 0 1-15,1 0 2 0,-1 0 6 16,0 0 4-16,0-2 5 0,2 2 4 0,-2 0 2 16,1 0 0-16,-1-1-5 0,4-2-3 15,-3 1-4-15,4-1-4 0,-1-2 0 0,3 1-4 16,-2 0-1-16,1-2-3 0,2-2-1 15,1 1 0-15,-1-1 0 0,4-1 1 16,0 0 0-16,-1-1 2 0,2 0-2 0,1-1-1 16,-1 0 2-16,1 1-2 0,-1 0 0 15,0 0 4-15,0 1-2 0,1 0-2 16,1-1 0-16,-2 1-2 0,2 0 1 0,-2 0 0 16,-1 0-1-16,1 1 0 0,-2 0 2 15,-1 1 0-15,-2 1 0 0,0 1-1 0,-1-2-1 16,0 3 2-16,-2-1 0 0,-4 2 2 15,2 0-1-15,1 2-1 0,-3-2 5 0,-1 3-4 16,2 0-1-16,-1-1 0 0,-1 1-1 16,0 0-2-16,0 0-10 0,0-2-24 15,-1 2-53-15,-2-3-70 0,-2-1-146 0,-2 2-74 16,-2-2-32-16,-2 2 4 0,0-3 41 16</inkml:trace>
  <inkml:trace contextRef="#ctx0" brushRef="#br1" timeOffset="934860.3072">6710 1950 55 0,'-2'3'275'0,"0"-2"16"0,1 1 10 0,-1-2-63 16,1 0-110-16,-1 0-59 0,2 0-30 0,-3-2-12 15,2 1-3-15,-1 1-1 0,0-2 5 16,2 2-1-16,-1-1-1 0,1 1 1 0,0 0-2 16,-2-2-6-16,2 2 0 0,0-2-3 15,-1 2 0-15,-1-1-3 0,2 0-1 0,-3-1 2 16,3-1 0-16,-2-1 0 0,1-1-3 15,-1 0 1-15,0-3-4 0,-1-2-5 0,3 1-3 16,0-4 0-16,0-1-2 0,0-2-4 0,0 0 2 16,3-1-1-16,-3 1-1 0,4-1 1 15,-1 1 1-15,0 0 1 0,2 1-2 0,0 1 2 16,1 0-1-16,-2 3 3 0,3 0 0 16,-1 2 0-16,-1 0 0 0,1 3-1 0,0 1 0 15,-2 2-3-15,-1 2-1 0,3 1 0 0,-2 1 4 16,-1 2-2-16,0 2 2 0,1 1 1 15,-2 0 1-15,-2 1 1 0,1 2 2 16,-2-2 3-16,1 0 5 0,-2 2 0 0,1-3 1 16,-2 0 4-16,1 0-3 0,1-1-1 0,-1 2 2 15,-1-3 0-15,-2 2-1 0,2 0 1 16,-4 0 0-16,3 0 0 0,-4 2-2 0,3-2-1 16,-1-1-4-16,1 0-1 0,0 1 0 15,-1-1-3-15,0-3 1 0,-1 2-1 0,1 0 2 16,0-1-4-16,-2-1 2 0,0-1-2 0,3 1 0 15,-1-2-1-15,-1-2 0 0,3 1 0 16,-1-2 1-16,2 0-1 0,1-2-1 16,-1 1-2-16,2-2-3 0,-1 0-1 0,0 0-2 15,2-2 1-15,-3 2 1 0,3 1 1 0,-2-3 3 16,1 1 1-16,1 4 2 0,0-2 0 16,0 1-1-16,0-2 0 0,0 3-1 0,0 2 2 15,0 0-1-15,0-1-1 0,0 2 1 0,0 0 0 16,0 0 0-16,-2 0-1 0,2 2-1 15,0-1 0-15,0 0-1 0,-1 2 3 0,1 3 1 16,-3-4 3-16,1 3 0 0,2-1 4 16,-3 1-1-16,2-1 2 0,-1-1-1 0,0 2 0 15,1-3-2-15,-1 2-1 0,1-3-1 0,-1 2 0 16,0-1-1-16,1-1 2 0,-1 2 1 16,-1-3-3-16,1 2 4 0,-2-1 0 15,-1-1-1-15,0 1-2 0,0-1 0 0,1-1 1 16,-1 1-4-16,-3-3 0 0,4 3 1 0,-1-3-2 15,0 0 1-15,2 0 0 0,-1-2 0 16,1 2 0-16,0-4 0 0,0 1 0 0,3 1-2 16,0-3 0-16,0-2 2 0,3 3 0 15,-3 0 2-15,3-1-2 0,0 1 0 0,-1 0 3 16,0 2 3-16,-1 2 1 0,1 0 2 0,-2 0 3 16,0 1 2-16,0 1-1 0,0 1 1 15,0 1-6-15,0 1-3 0,0-1 0 0,-2 4-4 16,2-1 1-16,-1 4 3 0,-1-2-3 15,0 2 5-15,2 2-2 0,-1-3 0 0,-1 3-3 16,2-1-1-16,-3-2 2 0,0 0 1 16,2 0-2-16,-1 1 2 0,-1 0-2 0,0-1 4 15,-1-1-1-15,1 0 0 0,0-1 1 0,-2 1 0 16,-1-2 2-16,3-1 0 0,-3 2-2 16,-1-2-2-16,2 0-2 0,-1 0-2 0,2-2-6 15,-1-1-8-15,3 2-14 0,-1-4-22 16,3 1-36-16,0-2-45 0,-2 0-73 0,1 0-95 15,-1-2-42-15,2-1-8 0,3-1 24 0,2-1 40 16</inkml:trace>
  <inkml:trace contextRef="#ctx0" brushRef="#br1" timeOffset="935076.2089">6479 1557 103 0,'0'0'247'0,"-2"1"12"0,1 1-2 16,-1 3-102-16,-1 1-63 0,1 4-32 0,-1-3-16 15,3 2-9-15,-1 2-6 0,-1-1-8 0,2 0-3 16,0 3-5-16,0-1-4 0,0-2-5 16,2 1-2-16,-2-2-8 0,1-2-15 15,-1-1-28-15,0 0-54 0,-3-1-90 0,0-2-48 16,0 1-20-16,3-4-1 0</inkml:trace>
  <inkml:trace contextRef="#ctx0" brushRef="#br1" timeOffset="935562.2431">6413 1612 44 0,'0'-2'243'0,"-2"1"17"0,0 1 9 15,-4 0-78-15,1 1-74 0,0 1-35 16,-4 0-15-16,1 1-10 0,0-2 0 0,-1 2-6 16,3 1-5-16,-1-2-10 0,2 1-8 0,0 0-8 15,2 2-7-15,-3-1-5 0,3 2-2 0,0 0-2 16,1 2 0-16,-1 1-2 0,1-2 3 16,1 4 1-16,-1-2 0 0,2 0-1 15,0 1-2-15,-1 1 2 0,1-1-2 0,0 0 2 16,0-1-4-16,0-1 0 0,1 0-1 0,-1-3 0 15,0 3-1-15,0-2 0 0,0 0 1 16,0-1 1-16,-3 1 0 0,3-2-1 0,-3 1 3 16,-2-1 0-16,1 1-1 0,-3-2 2 15,1 1-1-15,-1-1 0 0,1 0 0 0,-3-1 1 16,1 1 0-16,0-2-3 0,-3 1 2 0,3-2 0 16,0 0 2-16,0 0 1 0,0-2 2 15,0-2 0-15,2 4 10 0,-1-5 5 16,0 1 5-16,2-2 8 0,0-2 4 0,4 1-2 15,-3-2-1-15,3 0-10 0,1-2-5 0,1 3-5 16,1-5-5-16,1 1 3 0,-1 1-1 16,3 0 0-16,-2 0-1 0,3-1-4 0,-1 2 1 15,0 1-4-15,-1 0-4 0,1 0-6 0,-2 3-10 16,3 0-20-16,-1 0-36 0,0 1-37 16,1 1-52-16,-4 2-97 0,-2 2-66 0,0 0-19 15,3-3 12-15,-1 2 27 0</inkml:trace>
  <inkml:trace contextRef="#ctx0" brushRef="#br1" timeOffset="936043.5563">6083 1628 182 0,'0'-1'278'0,"0"1"14"0,-2 0-15 0,2 0-104 16,2 0-70-16,-2 0-39 0,0 0-22 0,0 0-13 15,2 1-6-15,0-1-6 0,1 4-6 0,-2-3-6 16,3 2-3-16,-1 0 2 0,0 0-1 16,2 0-3-16,-2 0 4 0,0 0-3 15,0 0-1-15,0 0 0 0,-1-1-1 0,-1-1 1 16,1 2 0-16,1-3 1 0,-3 1-1 0,2-1 2 16,-2 2 0-16,1-2 1 0,-1 0 0 15,0 0 3-15,-1 0 7 0,1 0-1 0,-2 0 2 16,1-2-1-16,-1 2 2 0,-1 0-4 15,-2-1-5-15,2 1-3 0,-3 0 0 0,1 1-1 16,0-1-2-16,-1 4 0 0,-1-3 2 0,-2 1 0 16,1 1 0-16,2 0 1 0,-1 0 0 15,-2 0 4-15,3 0-1 0,-1 3 0 16,-1-2-2-16,1 2 1 0,2 2 0 0,0-3-2 16,-1 1-1-16,1 4 3 0,2-3 0 0,-3-1 0 15,3 2 1-15,-1-1 2 0,1-1 0 16,-2 4 1-16,0-3 0 0,1 0 3 0,-4 0 3 15,3 3 3-15,-3-3 3 0,0 1 5 16,-1-2 0-16,3 1-6 0,-1-2 1 0,1 1-7 16,1-2-4-16,-1-1-8 0,1-2-10 0,0 3-18 15,2-4-30-15,-2 1-41 0,2-2-46 16,0 1-86-16,-3-2-69 0,1 0-21 16,2 1 8-16,0-5 26 0</inkml:trace>
  <inkml:trace contextRef="#ctx0" brushRef="#br1" timeOffset="936334.2989">5783 1628 229 0,'0'0'265'0,"0"0"11"16,0 0-50-16,3 2-90 0,-1 1-59 15,-2-1-28-15,3 2-11 0,0 1-1 0,2-1-2 16,-2 2 0-16,2 0-1 0,-2 2-2 15,2-1-3-15,-2-1-1 0,0 2-2 0,-1-1 2 16,-1 0-3-16,-1 0 0 0,0 0-2 0,-1 1-1 16,-1-1 1-16,-1 0 0 0,-2 3-2 15,-4-2 0-15,1-1 0 0,-2 2-5 0,-1-2-4 16,0 1-7-16,0-1-3 0,0 1-2 16,2-1-1-16,1-3-4 0,1 0-10 0,4-1-25 15,0-2-42-15,3-1-60 0,0 0-109 16,6 0-55-16,2-1-20 0,4-6 8 0,3 0 33 15</inkml:trace>
  <inkml:trace contextRef="#ctx0" brushRef="#br1" timeOffset="937493.2992">7091 1684 82 0,'-3'2'243'0,"-1"-1"13"15,3 1-2-15,1-1-87 0,0-1-58 16,0 2-27-16,0-2-11 0,0 0-5 0,1 0 1 16,1 0-7-16,0 0-7 0,-1 0-12 0,1 0-6 15,1 3-5-15,3 0-1 0,-1-2-1 16,3 2-3-16,2 0-2 0,2-1-2 0,4 1-3 15,4-3-1-15,2 0-5 0,2 0-1 16,3 0-2-16,2 0 0 0,2 0-1 0,1-2-2 16,1 1 1-16,-1-1-2 0,1 0-3 0,0 2-2 15,2-1 0-15,-2 1-1 0,0-1 0 16,-1-1 0-16,-1 1 1 0,-4-1 0 0,2 1 0 16,-5-2-1-16,1 3 0 0,-3-2-5 15,0-1 3-15,-1 2 0 0,-2-2 0 0,-2 0-4 16,-3 1 5-16,-1-1-2 0,-1 2 3 0,-5-1-4 15,-1 1 2-15,-4-1 1 0,1 2 1 16,-3-1 1-16,0 1-1 0,-1-2 1 0,-1 0-1 16,0 1 1-16,-1 0-6 0,0-1-3 15,3 1-1-15,-2-1-4 0,-1 1-6 0,1-2-6 16,2 1-5-16,-3 1-6 0,2-1-4 16,-1 0 0-16,-1 0-1 0,0 0 7 0,0-1 4 15,1 0 10-15,-1 2 5 0,0-2 5 0,-2-1 7 16,3 2-1-16,-1-1 5 0,0 1 0 15,0-1 1-15,2 2 5 0,-1-1-1 0,0 1 3 16,1 1 2-16,-1-2 3 0,2 0 4 16,0 2 2-16,-1 0 6 0,1 0 5 0,0 2-2 15,0-2 1-15,0 0-5 0,0 2-5 0,0-2-6 16,0 0-6-16,1 0-3 0,1 0-3 16,-1 1 2-16,3 2 2 0,0 0-1 15,1 1 4-15,0-1 1 0,1 1 0 0,2-1-2 16,0 0 1-16,-2 0-2 0,2 0-2 0,-3-1 1 15,1 2-4-15,-1-3 3 0,-2 2-1 16,0 0-1-16,-3 0 2 0,3 1-2 0,-3 0-1 16,0 2 2-16,0-3 0 0,-3 1-2 15,3 1-1-15,-3 1 3 0,0-2 2 0,-2 1 2 16,2-3 3-16,-2 5 6 0,-1-4 2 0,1 3 0 16,-1-2 1-16,-2 1-4 0,3-1-4 15,0 2-3-15,-1-3-4 0,3 2 0 0,0-2-4 16,1-2-4-16,2 1 0 0,0-1-12 15,2 1-22-15,-1 0-35 0,1-2-43 0,-1 0-81 16,-1 0-87-16,0 0-35 0,0 0-2 16,4 0 20-16</inkml:trace>
  <inkml:trace contextRef="#ctx0" brushRef="#br1" timeOffset="938169.3006">8264 1496 11 0,'0'0'257'0,"0"-1"22"16,0 1 11-16,0 0-61 0,0 1-92 0,-1-1-57 15,1 2-36-15,-2 0-17 0,2-1-9 0,0 4-2 16,-2-1-4-16,1 4 2 0,-1 1-4 15,-1 0 0-15,1 1-2 0,-1 1 5 16,1 2 2-16,-1 1 3 0,-3 1 1 0,5 1 4 16,-3-1 1-16,1 1-3 0,0 0-1 0,1-1-5 15,1-2-3-15,-1-1-2 0,2-1-4 16,0-3 1-16,0 2-1 0,3-3 0 0,-1 1 1 16,3-4 0-16,0 3 4 0,-1-4 1 15,2 2 2-15,-2-3 1 0,0 1-3 0,1-2 2 16,-1 1-4-16,0 0-3 0,1-2-1 0,-1 1-1 15,1-2-4-15,0 1 1 0,0 0-2 16,1-4 0-16,2 3 0 0,-2-2 0 16,2 0 0-16,0-2-3 0,1 3-3 0,-2-3-6 15,-1 2-10-15,-1-2-15 0,0 0-28 0,-1 3-39 16,-4-1-73-16,0 0-82 0,-4 2-37 16,4-4-6-16,0 1 12 0</inkml:trace>
  <inkml:trace contextRef="#ctx0" brushRef="#br1" timeOffset="938473.1393">8482 1533 148 0,'0'0'250'15,"-3"0"12"-15,3 3-25 0,-1 0-91 16,-1 0-60-16,0 2-26 0,1 1-10 0,-1 4-1 15,2-2 4-15,0 2 1 0,-2 0-1 0,2 2-3 16,0-1-4-16,0 1-4 0,0-2-2 16,0 2-3-16,2-1-4 0,-2-1-3 0,2 1-1 15,-1-2-6-15,-1 0-5 0,0 0-6 16,0-3-5-16,0 1-3 0,0-2-4 0,0 1 0 16,0-3-2-16,2 1-2 0,-2-3-1 0,0 2-4 15,0-1-10-15,0-2-15 0,0 2-23 16,0-2-29-16,0-2-37 0,0 0-55 0,0 2-77 15,-2-1-32-15,-1-2-2 0,3 0 18 16</inkml:trace>
  <inkml:trace contextRef="#ctx0" brushRef="#br1" timeOffset="938845.2843">8468 1546 235 0,'0'-4'269'0,"0"1"14"0,1 0-52 16,-1 0-80-16,2 1-51 0,0-1-35 16,-1 0-14-16,1 2-12 0,1-1-7 0,0 1-10 15,2-2-4-15,-1 3-5 0,1 0-5 0,0 0 0 16,0 0-2-16,1 0-1 0,2 0-2 16,-2 0 2-16,-1 0-1 0,2 1 2 0,-3 1 0 15,2-1 2-15,-1 1 4 0,0-1 4 0,0 1 1 16,-2-1 0-16,0 4 1 0,0-2-1 15,-1 3-4-15,0-2-4 0,0 2-3 0,0-1-2 16,0 2-3-16,-1-1 0 0,1 0-1 16,-2 0-2-16,1 0 1 0,-2 0-1 0,-1 0 2 15,-3 1 0-15,-1 0 0 0,0 0 0 0,-4-1 0 16,2 2 0-16,-2-2 0 0,0-2 0 16,0 1 0-16,1-1-1 0,3-1-6 15,-1-1-11-15,4-1-13 0,0-1-25 0,1-1-34 16,2-1-42-16,0 2-93 0,0-1-49 0,3-4-15 15,2 0 6-15,3 0 27 0</inkml:trace>
  <inkml:trace contextRef="#ctx0" brushRef="#br1" timeOffset="939276.1783">8838 1560 84 0,'-3'0'240'16,"1"-2"17"-16,-3 1-12 0,-1-1-80 0,0 0-58 16,1 2-26-16,-1 0-14 0,-1 0-5 15,-2 2-4-15,1 0-3 0,2-2-2 0,-1 3-11 16,2-3-9-16,-1 3-4 0,0 1-4 15,1-1-6-15,2 2-4 0,-2 1-1 0,2 1 1 16,-3 1-2-16,3-1 2 0,-2 2 5 0,3 2-1 16,-2 1 3-16,0-2 0 0,4 2 1 15,-1 0 0-15,1-1 1 0,1-1 7 0,1 1 3 16,1-2 9-16,2 1 10 0,3 0 8 16,3-3 1-16,0 0-2 0,3-1-5 0,0 1-4 15,4-5-11-15,-2 1-11 0,1-1-8 0,-3-1-6 16,3-1-6-16,-4-1-5 0,0-1-4 15,-2 0-2-15,-3 1 0 0,0-1 0 16,-2 2-1-16,-3-4-3 0,0 3-15 0,-3-2-31 16,-3 0-69-16,0-1-83 0,-3 1-125 0,-2 3-65 15,0 0-21-15,0 0 17 0,-3-1 57 16</inkml:trace>
  <inkml:trace contextRef="#ctx0" brushRef="#br1" timeOffset="940409.2692">9211 1663 129 0,'5'1'241'0,"0"1"7"0,2 0-17 15,3 1-100-15,0-2-54 0,3 2-29 0,0-1-13 16,3-1-2-16,-2 1 0 0,3-1 3 0,1 1 2 15,3-1 0-15,-1-1 8 0,-1 0-2 16,3 0 3-16,0 0-1 0,-1 0-2 16,1 0-1-16,0-1-9 0,-1 1 0 0,3-2-4 15,1 1-2-15,0-1-5 0,2 2-1 0,-3-1-4 16,4-1-3-16,-1 2-3 0,0 0-5 0,1 0-3 16,-4 0-2-16,3 0-1 0,-5 2-1 15,2-2-3-15,-2 0 1 0,-2 1 0 0,0-1-2 16,0 0 1-16,-2 0 0 0,0 0 2 15,0 0 1-15,-2 0-1 0,1-1 1 0,-1 1 1 16,-1-2 0-16,-2 1 0 0,0-1-1 16,-4 1 2-16,-1-1 0 0,-1 1-4 0,-2 1 2 15,-1 0 3-15,-1-2 0 0,-1 2-1 0,-1 0-1 16,-1 0-1-16,0-2 2 0,0 2-2 16,0 0 0-16,0 0 0 0,-1 0-2 0,-1 0 1 15,2 0-3-15,-3-1 0 0,1 1-1 16,0-1 1-16,-2-1 0 0,1 2 0 0,0-1-2 15,-2-1-1-15,0 1-5 0,2-2-11 0,-2 1-13 16,-1-1-15-16,2 0-16 0,-1 0-20 16,0 0-12-16,0-1-12 0,2 1-13 15,-3-2-20-15,1-1-36 0,0 2-34 0,-3 1-9 16,2-2 4-16</inkml:trace>
  <inkml:trace contextRef="#ctx0" brushRef="#br1" timeOffset="940659.198">10001 1597 28 0,'-3'0'207'0,"0"2"13"0,3-2-19 16,-3 1-48-16,3 1-52 0,3 1-25 0,-1-1-18 15,-1-1-2-15,4 1-3 0,0 2-6 16,0-1-4-16,1-2-10 0,0 2-5 0,2 1-6 16,-2-3-4-16,1 0-1 0,1 0-4 15,-1 3 0-15,0-3-1 0,-2 1 0 0,0-1-2 16,-1 1-1-16,-2 1-1 0,1-2 0 0,-2 2-2 16,-1 0 2-16,-1 0 2 0,-2 3 4 15,0 0 0-15,-2 0 0 0,0 2 2 16,0 1-4-16,0-3 0 0,1 1-4 0,-1-1-3 15,1-1-2-15,0 0 1 0,-1 0-3 0,2 0-1 16,0-2 0-16,1 0 1 0,-1-2-1 16,0 2-1-16,-1 0-1 0,1-3-9 0,-2 1-23 15,1 1-33-15,0-1-65 0,-1 3-95 16,0-4-48-16,5 0-19 0,0 0 8 0</inkml:trace>
  <inkml:trace contextRef="#ctx0" brushRef="#br1" timeOffset="945443.29">11606 1486 236 0,'0'0'261'0,"2"2"12"0,-2-2-60 0,0 1-85 16,2-1-52-16,-1 3-28 0,-1-1-16 16,0 0-5-16,2 2-3 0,-1 2 0 0,-1-2-1 15,0 0-4-15,0 3-3 0,0-1 1 16,0 1-3-16,-1 1-2 0,-1-3-1 0,-1 3-2 15,-2-3-2-15,2 2-1 0,-3-1-2 0,1 1-1 16,0-3-2-16,-1 0 0 0,-1 0-1 16,1 1 2-16,-1 0-1 0,0-2 0 15,-1-1 0-15,0-1-3 0,2 1 1 0,0-2-2 16,1 0 1-16,0-1-4 0,0-1-8 0,2 0-12 16,-3-3-13-16,4 2-12 0,-2-3-13 15,0 2-12-15,1-2-5 0,0-2-1 0,1 2 0 16,1-1-4-16,-1-2-13 0,2 0-6 15,-3 0-2-15,1 1 17 0,-2 1 39 0,-1 2 48 16,2 1 38-16,-3-1 35 0,1 4 19 0,-2-1 1 16,1 2-24-16,0 0-17 0,0 2-11 15,-1-2 2-15,2 1 1 0,-1 1-2 0,2-1-1 16,0-1-9-16,1 3-6 0,3-3-9 0,0 2-8 16,0-1-1-16,3-1-5 0,1 1-3 15,0-1 1-15,2 0-1 0,1 2 1 16,-1-2-4-16,2 0 1 0,1 0 1 0,-4 0 1 15,2 0-2-15,-3 2 1 0,1-2 2 0,-2 1-1 16,-1 1 3-16,2 1 0 0,-2-2 0 16,-2 1 1-16,2-1 2 0,-1 2 0 0,-1-1 1 15,0 1 1-15,2 0 0 0,-2 0 0 16,0 0 1-16,0-2-2 0,0 2 1 0,-2 1-4 16,2 0 4-16,0-1-4 0,0 0 1 0,0-1 0 15,-1 3 1-15,-1-2-1 0,2 2 0 16,-2-2 2-16,0 1 0 0,0-1 2 15,-1 0 0-15,-2 0 2 0,2 0 2 0,-2 0-2 16,0 0 2-16,0-1-2 0,-2 0 1 0,2-2-2 16,0 1 2-16,0-1-3 0,0-1 2 15,-2 1-3-15,2-2-3 0,0 0 0 0,2 1-1 16,0-1-1-16,0 1-1 0,1-1-1 0,0 2 0 16,-1-1 2-16,3 1-2 0,-1 0 2 15,-2-2-2-15,3 2 2 0,0 0 0 0,-2 0 0 16,2 0 0-16,0 0 0 0,0 0 0 15,-1 2 2-15,-1-2 0 0,2 1 0 0,-3 2 2 16,1 0-1-16,2 1 1 0,-3-2-3 16,1 3 1-16,1-2 0 0,-1 1 2 0,1 0-1 15,-1-2-1-15,0 3 3 0,1-2-1 16,-2 0-2-16,1 0 1 0,-2 0 1 0,1-1-1 16,-1 3 2-16,1-3 1 0,1 1 1 0,-1-2-2 15,0-1 3-15,1 2 1 0,1-2-2 16,-1 0-1-16,1-2 2 0,-1 1-2 0,-1-1-2 15,0 1-1-15,1-2-3 0,-1-1-3 16,0 2 0-16,0-1 0 0,-2 0-1 0,0 0 1 16,0 1 1-16,-1 1 2 0,0-1 2 0,0 0-2 15,-1 1 1-15,-2 1 1 0,1 0-1 16,3 0 2-16,-1 0-3 0,1 0 2 0,-3 0 2 16,4 0-2-16,-3 1 0 0,-1 1 2 15,-1 0 4-15,3 1 5 0,-3 1 1 0,1 1 4 16,-1 1 2-16,0 0-2 0,2 0-3 0,1 1 1 15,-2 1-5-15,3-1-3 0,1 1-2 16,-3-2 1-16,2-1 0 0,-1 2 2 0,0-2 3 16,-2 1 2-16,0 3 2 0,0-4-1 15,-3-1-2-15,3 1-5 0,0 0-2 0,-1-2-6 16,1 0-8-16,2-1-22 0,-1-1-32 16,-2-1-69-16,1 1-96 0,0-1-52 0,0 0-21 15,3-2 7-15</inkml:trace>
  <inkml:trace contextRef="#ctx0" brushRef="#br1" timeOffset="945734.2508">11628 1249 111 0,'3'-2'268'0,"2"1"16"15,0 0 6-15,0 1-101 0,5-3-78 0,-1 3-43 16,0 0-18-16,1-2-7 0,-1 2-7 16,1 0-3-16,-1 0-9 0,-1 0-5 0,0 2-6 15,-2-2-4-15,-1 3-3 0,0-3-4 0,-2 1-4 16,-3-1-2-16,3 0-9 0,-6 0-26 15,3 1-35-15,-6-1-67 0,-1 2-87 0,-1 0-45 16,-4-1-17-16,1-2 12 0</inkml:trace>
  <inkml:trace contextRef="#ctx0" brushRef="#br1" timeOffset="945909.4634">11450 1210 42 0,'0'-1'289'0,"1"-1"28"15,-1 2 15-15,0-1-53 0,2 1-103 0,-2-2-70 16,0 2-39-16,2-1-29 0,-2 1-26 16,0-2-43-16,-4 2-84 0,1-1-114 0,-2 1-61 15,-1 0-29-15,-2 1-7 0,0 1 26 16</inkml:trace>
  <inkml:trace contextRef="#ctx0" brushRef="#br1" timeOffset="946129.3257">11358 1821 143 0,'5'3'256'16,"0"0"12"-16,1 0-8 0,3-2-114 15,-1 1-64-15,2-1-31 0,-2-1-14 0,1-1-5 16,-1 1 0-16,0-2-3 0,1 2-2 0,-2-1-5 15,-1-1-8-15,-1 1-6 0,1-1-11 16,-4 2-23-16,2-1-36 0,-4 1-68 0,0 0-82 16,-7 0-45-16,0 1-16 0,-1-1 7 15</inkml:trace>
  <inkml:trace contextRef="#ctx0" brushRef="#br1" timeOffset="946311.2723">11132 1925 184 0,'0'1'325'16,"3"-1"15"-16,0 1 13 0,0-1-115 0,2 0-94 15,2 0-67-15,2 0-38 0,2 0-21 16,0 0-22-16,3 0-31 0,1-1-41 0,-1 0-65 16,-6 1-104-16,-2-4-53 0,-3 1-16 15,2 0 10-15,-5 0 27 0</inkml:trace>
  <inkml:trace contextRef="#ctx0" brushRef="#br1" timeOffset="946920.9665">10506 1503 48 0,'-3'-3'252'0,"-2"3"15"0,3 0 13 16,-1 0-84-16,0 3-66 0,0 0-38 0,-2 1-13 16,1 4-4-16,0 1 0 0,-2 1 4 15,3 2-1-15,-1 2-1 0,0 1-9 0,-1-2-10 16,2 3-12-16,2-2-2 0,-1 0-9 15,2-3-8-15,0 2-3 0,0-4-5 0,0-2-5 16,0-1-6-16,0-1-2 0,0-2-4 0,0 0-4 16,0-3-6-16,0 0-12 0,0 0-12 15,2-2-26-15,-2-2-37 0,1 1-41 16,1-3-36-16,-1-2-80 0,1 2-58 0,-4-1-9 16,2-4 16-16,0 1 33 0</inkml:trace>
  <inkml:trace contextRef="#ctx0" brushRef="#br1" timeOffset="947227.1321">10452 1478 105 0,'2'-3'237'0,"2"-1"7"0,1 1-14 0,0 2-92 15,1-2-50-15,-1 1-28 0,0-1-12 16,1 2-4-16,0 0-2 0,1 1-2 0,-1-2-7 16,1 4-8-16,-1-2 2 0,0 1-1 15,-1 0-2-15,0 2 1 0,1 0 2 0,0 0 1 16,0 2 0-16,2-1-4 0,-1 2 0 0,2-1-2 15,-1-1-1-15,0 0-4 0,0 0-3 16,1 2-4-16,-4-2-3 0,0-1-3 16,-2 2-2-16,-1-1-2 0,-2 1 0 0,-2 1 0 15,-1-2 1-15,-4 1 1 0,0 2 4 0,-1-1 0 16,1-1 0-16,1-1-2 0,-2-1 1 16,1-1-5-16,0-1 0 0,1-1-5 0,-1 0-3 15,1-1-24-15,1-1-33 0,2-1-53 16,0 2-112-16,1-2-54 0,2 3-27 0,0-5 5 15,2-1 25-15</inkml:trace>
  <inkml:trace contextRef="#ctx0" brushRef="#br1" timeOffset="947442.1626">10738 1439 84 0,'2'0'258'0,"-1"0"14"16,1 2 10-16,-2-1-94 0,2 3-59 0,-2 0-30 15,1 3-12-15,-1 0-1 0,2 2 2 0,-1 0-5 16,-1 1-11-16,0 1-13 0,2 0-13 16,0 0-12-16,-1-2-7 0,1-1-9 0,0 2-5 15,-1-2-1-15,2-1-5 0,0-3-5 16,-1 3-2-16,1-4-7 0,-2-2-19 0,1-1-27 16,0 0-44-16,-1-1-53 0,-1 1-104 0,0-3-61 15,0-4-16-15,2 1 8 0,-2-1 31 16</inkml:trace>
  <inkml:trace contextRef="#ctx0" brushRef="#br1" timeOffset="947626.2464">10818 1339 257 0,'1'-3'295'0,"1"2"19"0,-1-1-29 0,-1 2-95 15,2 0-61-15,-2-1-34 0,0 1-25 16,3 0-20-16,-2 0-24 0,-1 0-28 0,3 0-33 15,-1 0-47-15,1 1-62 0,-1 2-103 16,0 0-49-16,-1 2-16 0,2-3 9 0,-1 2 33 16</inkml:trace>
  <inkml:trace contextRef="#ctx0" brushRef="#br1" timeOffset="947835.0437">10868 1421 152 0,'2'0'242'0,"1"0"17"0,0 2-29 16,3-2-69-16,2 0-36 0,-2-2-19 15,4 2-10-15,-2 0-4 0,3-1-16 0,-2 1-15 16,1-1-12-16,-1-1-13 0,-1 0-13 0,0 1-8 16,0 1-6-16,1-1-5 0,-4 1-3 15,0-1-1-15,0 1-2 0,-2 0 0 0,0 0-5 16,2 0-4-16,-2-2-10 0,-2 2-15 16,1-2-17-16,0 2-18 0,-2 0-18 0,1 0-12 15,-2 2-8-15,1-2-5 0,-2 2-23 16,2-2-27-16,-2 1-39 0,-2 0-15 0,-1 2 5 15</inkml:trace>
  <inkml:trace contextRef="#ctx0" brushRef="#br1" timeOffset="948076.5555">10963 1392 60 0,'-3'-2'215'0,"-1"-1"15"0,3 1-27 16,-1 1-50-16,1 0-42 0,-1-1-19 0,2 1-6 15,0 1-5-15,0 0 0 0,0 0-8 16,0 0-9-16,0 0-4 0,0 1-4 0,-3 2-5 15,2 2-1-15,-1 1-4 0,0 2-1 16,-1 2-4-16,0 0-10 0,1 1-5 0,-1 1-3 16,3-1-2-16,-3-1 1 0,3 0-2 0,0-1-1 15,0 0-5-15,0-1-3 0,0-1-4 16,0-3-4-16,2 3-7 0,-1-3-8 16,1-1-14-16,-1 0-26 0,1-1-34 0,3 1-48 15,-4-3-85-15,1 3-79 0,-2-3-29 0,3 3-1 16,5-3 23-16</inkml:trace>
  <inkml:trace contextRef="#ctx0" brushRef="#br1" timeOffset="948390.2958">11115 1477 52 0,'0'-2'242'0,"-2"-2"16"16,0 3 10-16,1-2-77 0,-2 1-55 15,1 1-32-15,-4 1-14 0,3-2-8 0,-2 0 0 16,2 2-6-16,-4 2-6 0,3 0-12 0,-4-1-10 16,0 2-6-16,2 2-15 0,-1-1-5 15,-2 1-5-15,4-1-4 0,0 2-1 0,2-2-6 16,2 3 1-16,-1-1-2 0,2-2-1 0,2 1-1 16,-1 1-1-16,4-2 0 0,-2 1 1 15,2 1 0-15,4-3 0 0,-2 2 1 16,1 0 1-16,0-2-1 0,2 0-1 0,-2-1-3 15,0 2-2-15,2-3-2 0,-2 1-9 0,0 0-16 16,-2-1-22-16,3-1-31 0,-2-1-36 16,-3-1-40-16,1 0-66 0,-1 1-60 0,-4 1-16 15,1-1 9-15,2-4 26 0</inkml:trace>
  <inkml:trace contextRef="#ctx0" brushRef="#br1" timeOffset="948826.2661">11211 1339 77 0,'0'-6'229'0,"0"1"17"0,0 3-18 15,0 0-63-15,0 1-43 0,0-1-25 16,0 2-17-16,0 2-15 0,0-1-9 0,0 2-10 16,0 2-8-16,-1 1-7 0,-1 1-6 15,0 1 8-15,2 1 1 0,0 0 2 0,-1-2 2 16,1 2 5-16,1 0 1 0,-1 0 0 0,4-1-2 15,-4 0 0-15,1 2-4 0,-1-3-1 16,2 1-4-16,-1 1-2 0,1-2-7 16,-2 1-3-16,2-2-4 0,-1 0-6 0,-1-2-5 15,2-1-3-15,-2 0 0 0,0 0-3 0,0-2 0 16,0 3 0-16,1-4 0 0,-1 1 0 16,0 1 0-16,0-2 0 0,2 0-3 0,-2 1 0 15,0-1 3-15,0 0-4 0,0 0 0 0,0-1 3 16,3 1 1-16,-2 0-1 0,1 0 1 15,1 0 2-15,0 0 0 0,2 0 0 0,-2 0-1 16,2 1 2-16,-2 1-3 0,2-2 0 16,-1 1 0-16,-2 1 0 0,3-1 0 0,-2 2 0 15,2-2 0-15,-2 3 3 0,2-1-3 0,-1 0-1 16,0 0 1-16,-1 0-8 0,0 0-22 16,0 0-41-16,0-2-54 0,-6 4-100 0,2-2-92 15,-3 1-42-15,4-4-1 0,0 0 26 16</inkml:trace>
  <inkml:trace contextRef="#ctx0" brushRef="#br1" timeOffset="953009.5339">11837 1641 182 0,'-1'0'227'0,"1"0"8"15,1 0-66-15,1 0-70 0,1 1-39 0,0-1-24 16,2 0-7-16,0 0 4 0,3 0 4 0,2 2 7 15,3-1 7-15,0-1 6 0,4 0 7 16,-1 0-5-16,5 0-5 0,-1 0-7 0,1 0-9 16,3 0-8-16,-1-1-8 0,2-1-4 15,2 2-5-15,0-1-1 0,0-1-4 0,-1-1-4 16,0 2-2-16,0 1 0 0,-4-2-4 0,-2 1-2 16,-2 1-1-16,-4-2 0 0,-2 0-1 15,-2 1-1-15,-3 1-4 0,-3-1-1 16,-1 0-8-16,-3 1-6 0,0-4-10 0,-3 3-13 15,-1-2-15-15,-1 1-16 0,-2-3-12 0,-1 3-14 16,-1 1-24-16,1-3-28 0,-2 1-41 16,-2 2-15-16,2-2 4 0</inkml:trace>
  <inkml:trace contextRef="#ctx0" brushRef="#br1" timeOffset="953258.2575">12191 1573 21 0,'0'0'208'15,"0"0"17"-15,2 2-21 0,0-2-46 16,-1 1-49-16,4 1-32 0,1 1-22 0,0-2-12 15,2 1-10-15,0 1-10 0,2-1-4 0,-1 1-1 16,2 1 0-16,-1-1-1 0,2 0-1 16,-4 0-1-16,1 0-1 0,-2 3-1 0,-1-2 1 15,-1 3-2-15,0-4-1 0,0 5 2 16,-3-2-3-16,-1 2-2 0,2-2-3 0,-3 1 1 16,0-2-3-16,-1 2 0 0,-1-2 3 15,1 1-1-15,-3-2 1 0,-1 1 0 0,1 1-1 16,-3 0 0-16,1 0-2 0,-2 0 1 0,3 0-4 15,-1-1-1-15,1-1-3 0,2 0-5 16,0-3-10-16,0 2-21 0,3-1-25 0,2 0-50 16,-2-2-89-16,0 0-42 0,1-4-12 15,5 0 4-15</inkml:trace>
  <inkml:trace contextRef="#ctx0" brushRef="#br1" timeOffset="953643.4193">12476 1342 54 0,'-2'-9'244'16,"2"3"18"-16,0 0 7 0,0 3-95 16,0 0-70-16,0 3-39 0,-1 0-28 0,-1 2-11 15,1 2-2-15,-1 3 4 0,0 4 1 0,-1 3-1 16,2 2 4-16,1 4-4 0,0 1-6 15,0 1 0-15,3 3-1 0,0-2-1 0,3 3 1 16,-1-1 1-16,0 1 0 0,3-1-3 16,-2 1-2-16,-1-1-3 0,0 1 0 0,0-2-2 15,-2 0-1-15,1 0-3 0,-1-2-1 0,0 0-1 16,-1-2-2-16,0-1 0 0,-1 0 1 16,-1-4-1-16,2 0-2 0,-1-3-1 0,-1 0 0 15,0-1-3-15,2-2-1 0,0-4 0 16,-1 0 2-16,-1-1 0 0,2 0 1 0,-2-4-2 15,0 1 2-15,0 0-4 0,0-2-12 0,2 0-19 16,-1-3-27-16,1 0-29 0,-1-3-53 16,1 2-83-16,-4-2-46 0,2-3-9 15,2-2 10-15,1-4 22 0</inkml:trace>
  <inkml:trace contextRef="#ctx0" brushRef="#br1" timeOffset="954577.1413">12509 1235 122 0,'-3'0'231'0,"1"-1"11"0,2 0-31 16,-1 2-92-16,2 0-58 0,-1 1-26 15,2 0-16-15,-2 1-5 0,7 0-1 0,-3-1 0 16,5 3 5-16,3-4 7 0,3 3 3 0,1-3 5 15,5 1 5-15,1-4-1 0,2 1-2 16,1-1-5-16,5 0-4 0,0 1-10 0,3-2-5 16,2 0-6-16,2-1-2 0,3 2-1 15,0-3-2-15,3 1 1 0,1-3-2 0,2 4-1 16,0-2 1-16,0 1-3 0,3 1 3 0,-5-2-4 16,3 2 3-16,-1 0 1 0,-2 0-1 15,-1 0 0-15,0 2 0 0,-5-1 0 0,0-1-2 16,-2 2 3-16,-1 1 1 0,3-2 0 0,-7 2 3 15,2 0-1-15,-4 0 1 0,-1 0 0 16,-2 2-1-16,-1-2-2 0,0 1 0 0,-3 1 1 16,-1-1-1-16,0 2 2 0,-3-3-2 15,-3 3 2-15,0 0 1 0,-2-1-3 0,-1 1 3 16,-2 0-1-16,0 0-1 0,-4 0 6 0,4-1 0 16,-6 2 1-16,1-1 4 0,0 0 4 15,0 1-2-15,-2-1 4 0,0 1-1 16,0 1-1-16,0 0 3 0,-1 1 3 0,-1 0 5 15,1 0 0-15,1 2 4 0,-1 2 3 0,-1 1 0 16,1 4 3-16,0-2-3 0,-1 2-3 16,-1 3-4-16,0 0-3 0,2 0-5 0,-2 1-4 15,2 3-1-15,-2-2-1 0,0 3-2 16,0-1 0-16,1 1-3 0,1-2 0 0,-1 0-1 16,2 3-5-16,-1-1 0 0,-1-2 1 0,1 2 0 15,-1 0-1-15,1-1-1 0,0 1 2 16,-1-3-2-16,2 3 2 0,-3-2-3 15,2 0 0-15,-2-1 0 0,2-4 0 0,-1 1 1 16,3-4-1-16,-3-1 0 0,-1-2 2 0,3 0-1 16,-1-2 1-16,1-1-2 0,-2 1 0 15,1-5 0-15,-1 2-2 0,-1-2 0 0,0 2 1 16,-1-4 0-16,-1 2 1 0,1-2-1 16,-2 3-1-16,-2-1 5 0,0 0-2 0,-3 0 1 15,0 0-1-15,-2-1 3 0,-3 2-2 0,0-3-1 16,-3 1 0-16,-1 1-1 0,-1-2-1 15,-2 1 0-15,-4-1-1 0,0-1 1 0,-6 2-4 16,-1-1 4-16,-4-1-1 0,0 1 0 16,-3 1 2-16,0-2 0 0,0 2 2 0,-4-2 0 15,-1 1-2-15,-3 2 0 0,-1-1-1 0,-4 2 1 16,0-1-1-16,-4 0 1 0,3 0-2 16,0 2 4-16,4-5 0 0,4 4 0 0,3-3 2 15,1 1-3-15,6 1 1 0,-1-2-2 0,2-1-2 16,4 2 2-16,-1 0 0 0,3-2 0 15,4 0 0-15,1 0 2 0,2-2-1 16,3 2 1-16,3-2-2 0,1 2 1 0,2 0-1 16,2-1 2-16,1 0-5 0,3-1 1 0,2 0-1 15,1 2-9-15,2-1-9 0,0 1-9 16,0-1-11-16,3-2-15 0,-1 3-10 0,1 0-7 16,1-2-10-16,0 1-10 0,-2 1-9 15,2-2-15-15,-1 0-35 0,-3 2-64 0,-1-1-31 16,-1-2-3-16,-2 0 6 0</inkml:trace>
  <inkml:trace contextRef="#ctx0" brushRef="#br1" timeOffset="955018.544">13395 1297 105 0,'0'0'217'0,"0"0"8"0,0 0-40 0,0 0-72 16,1 2-41-16,-1-1-18 0,0 2-9 0,2 2 3 16,-2 4 3-16,1 0 7 0,-1 3 4 15,2 1-3-15,-2 4-3 0,0-2-7 16,2 1-9-16,-2-1-9 0,1 1-10 0,-1-4-7 15,0 1-1-15,2-3-6 0,-1 0-1 0,-1-3-4 16,2 0-2-16,-2-1-4 0,4-1-20 0,0 1-25 16,0-5-38-16,1 2-69 0,0 0-78 15,1-2-41-15,2 1-6 0,0-2 17 0</inkml:trace>
  <inkml:trace contextRef="#ctx0" brushRef="#br1" timeOffset="955376.3963">13706 1594 52 0,'-2'2'226'0,"-2"-2"13"0,0 0-19 16,-5 0-60-16,3 0-46 0,-4 0-33 15,-1 0-17-15,-3 0-3 0,0 0-3 0,-4 0-3 16,-2 0-4-16,2 0-2 0,-4 0-5 15,2-2-4-15,-3 2-5 0,-2 0-6 0,-2 0-5 16,-1 2-10-16,-2-2-2 0,-2 0-5 16,-2 1-5-16,-3-1 3 0,1 2-2 0,-2-1-2 15,0 1 1-15,3 1-2 0,0-1 0 0,0 1 0 16,2 1-2-16,3-1 0 0,0 0-1 16,3 2-1-16,0-3 2 0,6 1-3 0,-2 0-1 15,1 0-4-15,3 0-5 0,2 0-10 16,1-1-8-16,3-1-12 0,1 0-13 0,2-1-9 15,2 0-10-15,2 2-9 0,1-2-8 0,2-2-11 16,0 1-35-16,3 1-52 0,0 0-19 16,0 0-2-16,3-3 7 0</inkml:trace>
  <inkml:trace contextRef="#ctx0" brushRef="#br1" timeOffset="956414.149">14161 1662 131 0,'4'1'225'0,"-1"-1"10"15,0 1-39-15,3-1-73 0,0 2-40 16,2-2-23-16,-3 0-13 0,0 0-7 0,0 0-8 15,-2 0-8-15,3 0-7 0,-3-2-4 16,0 2-4-16,1 0-1 0,-1-1-2 0,0 0-1 16,4-1-2-16,-3 2 1 0,2-1-1 15,-1 1 0-15,1-2 0 0,1 2 1 0,2 0-2 16,2-1 2-16,2 1-3 0,4 0 1 0,5 0-2 16,1 0 0-16,2 0 0 0,3 0 0 15,2 0 0-15,2 1 0 0,1-1 3 0,2 0 4 16,0 0 2-16,3 0 7 0,-2 0 5 15,1-1 1-15,-3 1-1 0,1 0-4 0,0-2 1 16,1 1-5-16,-3-2 1 0,2-1-2 0,-3 3 2 16,-1-2-4-16,-4-1 1 0,-3 1-4 15,-2 0 0-15,-3-2-2 0,-3 3-3 0,-5-2 0 16,-3 3 1-16,-3-1 1 0,-2 1 4 16,-1-1-1-16,-2 1 0 0,-2-1-2 0,0 0-1 15,-1 1-2-15,0-1-5 0,-4 0 0 0,0 0 2 16,1 1 1-16,-3-1 0 0,1 1-3 15,-2-2 3-15,0 1-3 0,2-1 2 16,0 1 1-16,-1 1-1 0,1 0 1 0,1-1 1 16,3-1 3-16,-1 3-4 0,2-1 0 0,3 1 0 15,0 0 0-15,3 0 0 0,2 1-3 16,1 1 1-16,2-1 2 0,0 2 0 0,3-2 0 16,-2 2 0-16,1 1 0 0,-1-1 0 15,-1 0 0-15,-3 2 0 0,0-3 2 0,-2 3 2 16,0-2 2-16,-1 3 3 0,-2-2 4 0,0 4 0 15,-2-1 0-15,-1 2-1 0,0 0-3 16,-4 2-3-16,3-2-2 0,-3 0-4 16,0-2-2-16,-1 0-10 0,0 0-30 0,0 2-47 15,-3-2-120-15,-2-2-62 0,1-1-33 0,0-2-8 16,0-1 18-16</inkml:trace>
  <inkml:trace contextRef="#ctx0" brushRef="#br1" timeOffset="956855.3815">13233 1830 18 0,'5'0'212'0,"1"0"8"0,-1-2 1 0,2 1-99 15,0-1-68-15,1 1-36 0,-1-1-27 0,1-1-11 16,1 2-11-16,0-3-8 0,1 3-15 15,2-2-25-15,0 0-36 0,-3 0-34 0,2 0-17 16,0 2-2-16</inkml:trace>
  <inkml:trace contextRef="#ctx0" brushRef="#br1" timeOffset="957043.4298">13451 1775 97 0,'5'0'214'0,"3"-4"9"0,0 4-40 16,1-3-60-16,3 3-42 0,-1-1-25 0,1-1-8 15,1 2-6-15,-1-1 1 0,1 1-1 16,-3-2-5-16,-1 2 0 0,1-2-4 0,-2 2-4 15,1 0-4-15,-4-1 0 0,1 1 0 16,-3 0 1-16,2 0-1 0,-2 0-3 0,1 0 0 16,-3 0-3-16,4 0-5 0,-4 0-3 0,2 0-6 15,1-1-7-15,-1 0-26 0,0 1-35 16,0-4-70-16,-3 4-91 0,4-1-46 16,-1-1-20-16,1 1 10 0</inkml:trace>
  <inkml:trace contextRef="#ctx0" brushRef="#br1" timeOffset="958564.47">17000 1581 172 0,'-7'-1'231'16,"5"-1"10"-16,-1 0-57 0,2 1-89 0,-2-3-47 16,1 3-28-16,-1-4-13 0,3 0-9 15,-1 2-4-15,2-3 0 0,1 0-1 0,1 0 2 16,1-2-2-16,-1 2 4 0,2-1 2 15,-1-1 3-15,0-1 7 0,1 0 0 0,-2 2 3 16,2-2 4-16,-2 0 6 0,-2 0 5 16,3 1 7-16,-1 0 11 0,0 4 7 0,0-2 2 15,1 2-3-15,-3 1-3 0,1-1-9 0,-1 4-9 16,1-1-9-16,-2 1-3 0,3 0-2 0,-2 1-5 16,-1 1 0-16,2 1-3 0,-1 2-2 15,-1-1 2-15,2 2-4 0,-2 2 1 16,0 1-3-16,0-2 3 0,0 3-3 0,-2-3-2 15,2 2 2-15,-3-2-2 0,2 1-1 0,-2-1 0 16,1-1 1-16,-1 0 2 0,0 0-1 16,-2-1 1-16,2-2 3 0,-2 0 1 0,0 1-2 15,-2-1 2-15,0-1 0 0,1-1 2 16,-1 0-3-16,0-1-1 0,1 0 0 0,-1 0 0 16,2-1 0-16,0 1-2 0,1-1 3 0,-4-1-2 15,3-1 1-15,0 2-4 0,1-2 1 16,-1 0 3-16,0 0 4 0,-1 0 5 15,1-2 4-15,2 2 10 0,0 0 1 0,1 0-1 16,1 2-2-16,-3-3-1 0,4 2-2 0,-3 0-4 16,3 1-3-16,0-1 0 0,-1 1 2 15,1 1-3-15,0-2-2 0,-2 2-6 0,2 2 1 16,0-2-7-16,-2 1-3 0,2 2 0 16,-2 0 1-16,0 2-2 0,0-1 3 0,2 2 1 15,-3 0 1-15,2 0-1 0,-3 0 4 0,3 0-3 16,-2-1 2-16,-1-2-5 0,1 4 1 15,-2-4 0-15,1 0 0 0,-2 2-2 0,1-3 3 16,0-1 4-16,0 0 0 0,-1-1 0 0,0-1-1 16,1 1 1-16,0-1-4 0,0-3 0 15,0 1 0-15,1 0-4 0,-4-3 3 16,3 2-4-16,0-3 1 0,-1 3-1 0,1-3 1 16,-1 1 0-16,2 0-1 0,0 0 2 0,-1-2 1 15,2 1 3-15,0 1 2 0,0-1-2 16,1 3 4-16,1 0 0 0,-1 2 2 0,-1 1 4 15,3-1 0-15,-1 2 0 0,1 0-2 16,-2 0 0-16,2 2-5 0,0 1-1 0,-2 1-3 16,-1 4 0-16,0-1 0 0,0 0-1 0,0 3-1 15,-2-1-2-15,0 0 2 0,1 0-7 16,0-2-14-16,1-1-23 0,2 0-33 0,-1-1-33 16,0-4-44-16,1 3-73 0,-1-3-61 15,1 0-16-15,1-1 10 0,-2-2 27 0</inkml:trace>
  <inkml:trace contextRef="#ctx0" brushRef="#br1" timeOffset="958787.1375">16674 1341 223 0,'-2'-2'271'0,"2"1"12"0,0 1-38 0,-3 3-98 16,2 0-59-16,-3 3-29 0,1 1-16 15,2 0-3-15,-3 3-1 0,4 1 1 0,0 0-6 16,0 1-6-16,0 0-5 0,4-1-6 16,-4 0-7-16,1 0-5 0,-1-2-4 0,2 0-9 15,-2-2-26-15,0 1-33 0,-3-2-72 0,-1 2-95 16,-2-2-48-16,0-2-19 0,1-1 11 0</inkml:trace>
  <inkml:trace contextRef="#ctx0" brushRef="#br1" timeOffset="959261.2171">16563 1425 14 0,'-3'-2'242'0,"0"0"13"0,-3 1 10 0,1 0-67 16,0-1-80-16,0 2-43 0,-3 0-20 0,1 0-5 15,-3 0-3-15,4 2 3 0,-2-1-4 16,-2 0 1-16,2 3-6 0,4-1 0 0,-3 0-3 15,2 0 0-15,1 1-7 0,2 0-4 16,-1 4-5-16,2 0-8 0,1-1-3 0,0 3-4 16,0-2-3-16,0 1 0 0,0-1-2 0,1 1-1 15,1 0-1-15,-1 0 0 0,1 0-1 16,-2-3 1-16,4 4-2 0,-4-2-3 0,3-1 0 16,-3 1-1-16,0-2-1 0,0 1 1 15,0-1 0-15,0 0 2 0,-3 1 4 0,-1-4-1 16,2 2 2-16,-2 0-1 0,-1 0 0 0,-2-2 0 15,-1 1 0-15,-1-1 0 0,1-2 2 16,-2 1 3-16,1-2-1 0,-2 0-1 16,1-2 3-16,-2 2-2 0,1-1-1 0,0-2 0 15,-3-1-1-15,2 3 0 0,-2-1-1 0,3-3 2 16,1 0 2-16,0 0 6 0,3 2 3 16,3-1 4-16,0-2 3 0,3 1 0 0,2-2-5 15,3 0-3-15,0-2-6 0,4 0-1 0,1 0-4 16,0-2 2-16,0 1 2 0,2-1-3 15,-1 2 1-15,-1-1-4 0,-1-1-8 0,1 0-19 16,-2 1-29-16,-2 1-44 0,-4 0-65 16,-1 5-100-16,-3 0-51 0,-2 1-11 0,0 2 12 15,-4 1 37-15</inkml:trace>
  <inkml:trace contextRef="#ctx0" brushRef="#br1" timeOffset="959506.1278">16130 1542 95 0,'0'3'262'0,"0"-3"14"16,0 1-1-16,-2 0-96 0,1 1-63 16,-3 1-43-16,-2 0-19 0,2 2-13 0,-1-2 3 15,0 1-3-15,0 0-4 0,-1 1-6 0,-2 0-7 16,3 1-4-16,1-2-8 0,-3 1-3 15,1-1-2-15,-2 1-4 0,3-2-3 0,1-1-3 16,0 0-20-16,1-2-37 0,-2 2-85 16,-1-2-91-16,2 0-49 0,4 0-22 0,0-6 4 15</inkml:trace>
  <inkml:trace contextRef="#ctx0" brushRef="#br1" timeOffset="959676.1618">16138 1342 103 0,'0'-1'280'0,"0"-2"16"16,-2 0 8-16,2 1-94 0,-1 2-93 15,1-1-57-15,-2 1-40 0,2 1-39 0,-2 1-43 16,1 1-75-16,-4 1-82 0,-1 0-41 0,3 0-13 16,3-4 7-16</inkml:trace>
  <inkml:trace contextRef="#ctx0" brushRef="#br1" timeOffset="960043.4205">15966 1491 112 0,'-2'3'212'0,"0"-1"11"16,-1 3-49-16,-2 0-64 0,2-1-37 15,0 0-20-15,-2 1-12 0,2 0-4 0,-3-2-1 16,4 0-9-16,-1 0-1 0,0 0-5 0,0-2-2 15,1 2-4-15,1-1 0 0,-3-2 2 16,3 0 2-16,-1 3 3 0,1-3 2 0,-3-3 2 16,0 3 5-16,2 0 1 0,-1-3-1 15,0 0-1-15,-2 0 0 0,4-2-2 0,-4 1-5 16,1-2 1-16,1-2-6 0,-1 1-2 16,1-1-1-16,1 1-3 0,1-3 6 0,1 3 7 15,0-2 6-15,1 0 6 0,1 0 10 0,-1 0 5 16,4-1 4-16,-2 0-2 0,-2 2-3 0,3-3-6 15,-3 2-5-15,3 0-7 0,-3 0-7 16,-1 0-8-16,3 2-7 0,-1-2-6 16,0 0-14-16,-1 1-16 0,2-1-37 0,1 0-39 15,0 0-54-15,-1-2-71 0,-3 4-86 0,2-1-34 16,-1-1 8-16,3 1 24 0</inkml:trace>
  <inkml:trace contextRef="#ctx0" brushRef="#br1" timeOffset="960178.0468">15956 1158 91 0,'2'0'270'16,"-1"0"19"-16,-1 0 10 0,0 0-97 0,2 0-78 15,-2 0-52-15,0 0-34 0,0 0-21 0,0 1-29 16,-2 0-34-16,-1 3-75 0,-2 0-87 16,0 2-48-16,1-2-21 0,-2 3 5 0</inkml:trace>
  <inkml:trace contextRef="#ctx0" brushRef="#br1" timeOffset="960609.3565">15659 1475 161 0,'-2'2'235'16,"1"3"13"-16,-1-2-51 0,2 0-77 0,0 1-46 15,0-1-27-15,0 2-16 0,0-2-10 16,0 1-7-16,0-1-2 0,0 0-3 0,0 0 0 16,0 0 0-16,-1 2 0 0,-3-2-1 15,4 0 3-15,-3 0-1 0,1 0-2 0,-1 0 1 16,0 0-1-16,1 0 0 0,-2-1 1 16,-2 2-2-16,1-2 1 0,-2 0 0 0,3 0 0 15,-3 1 1-15,1-3-1 0,2 3 0 0,-3-2 3 16,2-1 3-16,0 1 3 0,2-2 3 15,0 1 2-15,0-1 6 0,0-2-3 0,1 3 2 16,1-2-5-16,-1-1-5 0,-1 0-4 16,3 0-4-16,-2 0-5 0,1-1-2 0,-1 4 0 15,1-3 1-15,-1 3-3 0,-1 0-2 0,1 0 1 16,-1 3 1-16,-3 1-2 0,1 2 2 16,0 2 3-16,1 2 0 0,-3 1 2 0,1-3-2 15,1 3 2-15,1-1-4 0,0-2-1 16,1 0-2-16,3-2-13 0,0-3-21 0,2-2-38 15,-1 2-87-15,-1-3-82 0,4-4-39 16,2-1-13-16,1 0 10 0</inkml:trace>
  <inkml:trace contextRef="#ctx0" brushRef="#br1" timeOffset="960780.9381">15632 1357 224 0,'4'-1'359'0,"-2"-2"29"0,1 1 19 0,-1 2-104 16,-1-1-98-16,-1 1-69 0,0 0-45 0,0 0-27 16,-1 0-19-16,-1-2-38 0,-1 0-74 15,-6 1-121-15,3 1-124 0,-3 1-67 0,6-1-34 16,-2 0 5-16,1-2 49 0</inkml:trace>
  <inkml:trace contextRef="#ctx0" brushRef="#br1" timeOffset="966377.0828">12278 5073 83 0,'-3'2'217'0,"0"0"13"0,3 0-33 0,-1-1-71 16,1-1-47-16,0 2-28 0,-2-2-19 15,2 0-14-15,0 0-8 0,-2 3 0 0,-1-2-2 16,0 2 2-16,-2 3 2 0,0-1 2 16,-1 2-1-16,-2-1 0 0,0 3-2 0,2-2-3 15,-2 3-2-15,-1-1-2 0,-1 0-1 0,2 1 0 16,-3-1-1-16,3 0 0 0,0 2-1 16,0-4 0-16,-1 2 0 0,-1-1 1 15,2-1 0-15,2-2 1 0,-3 4-2 0,2-2 1 16,-1 0 0-16,-1 1-1 0,0 1 1 15,-1-2 0-15,0 3 2 0,0-2-1 0,0-1-1 16,0 0 0-16,-2 0 2 0,4 0-2 16,-2-1 3-16,-2-3 3 0,4 1-1 15,-2-1 4-15,0 2-4 0,1-2 2 0,-2 0-4 16,1-2-2-16,-2 2-2 0,1 0 1 16,-1 0-2-16,-1 2 0 0,-3-2 0 0,3 1 0 15,-1 1 1-15,-2-2 0 0,1 2-1 16,0 1 0-16,-2-1 0 0,1 0 2 0,-1-3-2 15,-1 3 0-15,1-2 1 0,-1 0 2 16,1-1 1-16,-2 1 1 0,3-3 4 16,-4 0 1-16,2 1 1 0,-1-1 1 0,-1 0-1 15,2 0 0-15,-2 0 0 0,-2 0-2 16,3 2-2-16,-3-2 0 0,0 1 0 0,1-1-4 16,0 2 0-16,0-2-3 0,1 1 2 15,1-1-2-15,-1 0 2 0,4 0 1 0,2-1-1 16,-2-1 1-16,2 1-1 0,1-1-2 15,0 1 1-15,-1 0 1 0,1-3-2 0,-2 1 0 16,2 0 1-16,-4 0 0 0,2 0 0 16,-3-1 0-16,0-1-1 0,-1 2-1 15,0-2 1-15,-2 0-1 0,1 0-1 0,-2 2-1 16,3-1 3-16,-3-2 0 0,1 1-2 16,1 2 2-16,-1-1 0 0,1-1 0 0,2 1 0 15,-1-1 0-15,2-1 0 0,-1 2 0 16,1-1 0-16,1-1 2 0,-1 0-1 15,1 0 3-15,0-1-3 0,0 1 0 0,-1-2 0 16,1 1-1-16,-1-2 1 0,1 1 1 16,-3 0-1-16,2-2-1 0,-1 0 1 0,0-1 2 15,1 1-1-15,-1-2 4 0,0-1 2 0,2 2 4 16,0-1 2-16,2-2 1 0,-2 2 4 16,2-1-5-16,0 0 2 0,-2 0-3 15,0 1-3-15,1-1 0 0,0 1-1 0,-2 0-3 16,3-1 0-16,-2 2 1 0,0-1 0 15,0-1-3-15,3 2 1 0,-2 1 0 0,2-3 0 16,-1 0 3-16,3 1 5 0,-2-2 2 16,2 1 1-16,2 1 3 0,-1-2-1 15,1-1-4-15,2 2-4 0,1-2-3 0,0 0 0 16,-2-2-2-16,3 1-3 0,0-2 2 16,-1 0 0-16,3 0-1 0,-2 0-1 0,-1-2 0 15,3 1 0-15,-2-1 1 0,2-1-2 16,-2 1 4-16,2 0 1 0,-1 0 1 0,1-1 1 15,-1 2-1-15,2-4 1 0,2 3-3 16,-1-3-1-16,1 1-2 0,0-1 1 0,1 0-2 16,-1-1 3-16,2 0-1 0,2 0 0 15,-2 2 0-15,1-2 0 0,0 1-1 0,1-1 0 16,0-1 0-16,1 0-2 0,2 0 0 16,0-2 0-16,1-1-2 0,2-2 2 15,-1 0-2-15,1-3 0 0,-1 1 0 0,2-2 1 16,0 1 0-16,-1 1-3 0,2 1 3 15,-4 2 1-15,0 2-2 0,2 1 1 0,-3 0 1 16,2 2-2-16,-3 1 2 0,0 1 0 16,3 1 3-16,-2 0-1 0,-1-2 1 15,2 4-1-15,3-3-1 0,-3 1 0 0,3 1-1 16,2-1 0-16,0-2 0 0,2 2-1 16,-2-1 0-16,4-1-1 0,-2 2-1 0,2-1 3 15,-1 1-2-15,4-3 2 0,-2 1 0 16,2 1-1-16,-1-1 1 0,0 2 0 0,2 2 0 15,-2 1-2-15,0 1 0 0,0 1 2 16,-2 0-2-16,2 2 0 0,1 2 0 0,-3-1 1 16,1 2-2-16,0 0-2 0,2 1-1 15,2-1-1-15,-1 1 0 0,3-2 0 0,1 1 2 16,0-1 1-16,1 2 1 0,-1-3 1 16,4 3-1-16,-1-1 2 0,2 0-1 15,-3 2 2-15,1 0-2 0,-1 1 0 0,0 1 2 16,1 1-2-16,-2 1 1 0,-2 2-3 15,1 0 0-15,0 2-3 0,0 1 3 0,-3 0-2 16,1 0 1-16,0 2 2 0,-1 3 0 0,1 0 3 16,2 1-2-16,0 1 2 0,1 1 0 15,0-1 0-15,1 0 0 0,3 3 0 16,0-2 0-16,3 2 2 0,2-3-2 0,0 2 0 16,0-1 0-16,-2-1 0 0,1 2 0 15,-1-1 0-15,-2 2 0 0,-1-1 0 0,0 3 0 16,-3-1 0-16,2 2-2 0,-2 2 2 15,-1 0 0-15,1 3-1 0,-2 2-1 16,-1 1 4-16,0 3-1 0,1 3-1 0,0 2 2 16,2 4-2-16,-3-1 0 0,-2 3-3 15,2 3 1-15,-2-1 1 0,-1 2-5 0,-1 1 3 16,-1 2-2-16,-3 0 1 0,-3 0 0 16,3 0-3-16,-7 0 3 0,3 2 2 0,-5-1-3 15,1 2 3-15,0 0-1 0,0 3-4 16,-4-1-6-16,3 2-14 0,-1-1-17 0,-1 0-27 15,3-1-36-15,-2 2-110 0,-3-1-52 16,2-1-18-16,1-7 1 0,2-1 17 0</inkml:trace>
  <inkml:trace contextRef="#ctx0" brushRef="#br1" timeOffset="967286.5649">7984 4324 38 0,'0'1'253'0,"0"-1"21"0,0 0 10 16,3 0-84-16,1-1-74 0,3 0-48 16,1-3-34-16,3 2-18 0,5-1-7 0,0 0-6 15,1-1-1-15,2 2 0 0,0 0-2 16,3 2-2-16,-4 0-1 0,4 0 0 0,-2 0 1 16,2 2 0-16,-1-1 0 0,1 0-1 15,-1 1 0-15,-2-2-1 0,1 0-3 0,1 0-2 16,-5 0 0-16,-1 0-1 0,0 0-1 15,-4 0-1-15,1-2-7 0,-2 2-12 16,-2-1-7-16,-2 0-12 0,-1-1-7 0,-2 2-10 16,-1-1-5-16,-2 1-2 0,-2-2-2 15,0 2-13-15,-1 0-16 0,-3 0-24 0,0 0-28 16,-2 2-33-16,-5 1-11 0,-1-1 5 16</inkml:trace>
  <inkml:trace contextRef="#ctx0" brushRef="#br1" timeOffset="967558.34">8063 4384 84 0,'0'2'222'0,"2"-1"11"15,-1 1-26-15,1-2-69 0,3 1-42 0,0 1-21 16,2-2-5-16,1 0-2 0,2 0-4 16,-1 0-6-16,2 0-9 0,2 0-9 15,1 0-9-15,-1 0-7 0,2-2-5 0,0 2-1 16,2-1-5-16,-3 1-3 0,2 0-3 15,0 0-2-15,0 0-2 0,-2 0 0 16,-1 0-2-16,-1 1 0 0,-2 1-1 0,1-2 0 16,-5 1 0-16,2 1-3 0,-3-1 0 15,1-1 0-15,0 2-1 0,-1-1-4 0,-2-1-12 16,-1 1-11-16,1-1-21 0,-1 2-30 16,-4-2-62-16,-1 2-82 0,-4-1-32 0,3-1-12 15,-4-1 11-15</inkml:trace>
  <inkml:trace contextRef="#ctx0" brushRef="#br1" timeOffset="970262.0839">5706 2089 38 0,'-2'3'223'0,"2"-3"13"16,0 2-10-16,0-1-82 0,0-1-60 0,2 0-41 15,1 0-16-15,3 0-11 0,0 0 4 16,2 1 4-16,5-1 6 0,1 0 7 0,5 0 1 15,2 0 1-15,1 0-1 0,3 2-5 0,2-2-1 16,3 2-3-16,0-2-4 0,2 0-1 16,-1 0-4-16,4-2 0 0,0 0-4 15,0 2-2-15,1-1-1 0,1-2-2 0,2 0-1 16,-3 0-1-16,1 0-2 0,1 2-2 16,-2-3-3-16,2 2-1 0,-3-1 1 0,-4 0-1 15,1 0-1-15,-2 0 0 0,-3 1-1 0,0-1 1 16,-3 1-2-16,-1 1 1 0,-1 0 0 15,-1-1 0-15,-2 2 0 0,1-1-1 0,-2-1 2 16,-1 2-2-16,-2-1 2 0,-3 1 0 16,1-1 2-16,-1-1 1 0,-4 2-2 0,0-2 0 15,-1 0-1-15,0 1 1 0,0-1-1 16,-2 2 2-16,-1 0-2 0,1-1 0 0,0 1 0 16,1 0-2-16,0 0 2 0,-1 0-1 0,-2 0 1 15,2 0 0-15,-2 0-1 0,2 0 1 16,-2 0 0-16,0 1 0 0,0-1 1 0,-1 0 0 15,-2 0 2-15,0 0-1 0,0 0-2 16,0 0 0-16,0 0-7 0,0 0-23 0,-2 0-35 16,-2 2-78-16,-4-2-87 0,3 0-47 0,-1 0-13 15,-2-2 2-15</inkml:trace>
  <inkml:trace contextRef="#ctx0" brushRef="#br1" timeOffset="971619.0242">8138 2003 168 0,'1'0'215'0,"-1"2"4"16,0-2-73-16,3 2-63 0,-3-2-34 15,2 0-19-15,1 0-7 0,-2 0-2 0,-1 0 2 16,2 0 0-16,-2 0-2 0,0 0 1 0,3 0-1 16,-3 1-1-16,2-1 1 0,-1 0-2 15,1 0-3-15,1 0 2 0,0 0-1 0,1 0-5 16,0 0-1-16,2 0 0 0,1 0-3 16,-1 0 1-16,2 0-2 0,1 0 2 0,-1-1-1 15,2 1-1-15,-2 0 0 0,4 0-2 0,0 0-1 16,0 0-2-16,-1 0-1 0,2 0 1 15,1 0-1-15,-1 0 0 0,1 0 0 16,-3 0 1-16,6 0 3 0,-2 0 0 0,2 0 0 16,-1 0 2-16,3 1 1 0,-1-1 2 0,2 2-3 15,-1-2 1-15,0 0-2 0,0 0 0 0,-2 0 1 16,1 0-5-16,0 3 4 0,-2-3-1 16,-3 0-1-16,3 0-2 0,-3 0 0 15,-1 1-1-15,1-1 0 0,-1 0-1 0,-1 0 1 16,2 0 0-16,1 0-1 0,-1-1 0 0,1 1 0 15,-1 0 0-15,3 0-1 0,-2-3 1 16,0 3 0-16,0 0 1 0,-1 0-1 0,0 0 0 16,-2-2 3-16,0 1-3 0,-3 1 3 15,-2-2-1-15,1 2 0 0,-3 0 2 0,1 0-3 16,-2-2 1-16,0 2-2 0,0 0 0 0,-1 0 0 16,1 0 0-16,2 0 0 0,-2 0 0 15,2 0 0-15,1 0 0 0,0 0 1 0,-1 0 2 16,2 0 1-16,-3 0 6 0,4 0 3 0,-2 0 2 15,-2-1 3-15,-1 1 2 0,0 0-2 16,0 0 0-16,0 0-4 0,1-1 0 0,-2 1-1 16,2-2-5-16,-3 2-2 0,2 0 0 15,-1 0-2-15,1 0-2 0,-3 0-2 0,2 0 2 16,-1 0 0-16,-1 0-1 0,0 0-1 16,0 0-1-16,0 0 1 0,0 2-1 0,2-2-2 15,-2 0 2-15,0 1 0 0,2-1 1 16,-2 0-2-16,1 0 2 0,1 0-2 0,-2 0-5 15,3 1-12-15,-1-1-25 0,-1 0-37 0,-1 0-98 16,0 0-71-16,-3 2-36 0,0-4-8 16,-2 1 13-16</inkml:trace>
  <inkml:trace contextRef="#ctx0" brushRef="#br1" timeOffset="975660.9809">12841 1810 87 0,'2'0'235'16,"-1"2"12"-16,-1-1 128 0,2-1-284 0,-2 0-34 16,0 0-15-16,0 0-6 0,0 0 5 0,0 0 1 15,0 1-1-15,0-1 1 0,0 0-4 16,0 0-1-16,0 2-8 0,0-2-5 0,0 0-3 15,0 2 0-15,2-1-1 0,-1 2-1 16,-1 0 0-16,0 0-1 0,0 3 3 0,0-1 0 16,0 1-4-16,0 0 2 0,0 0 0 15,0 1-1-15,2 0-3 0,-1 2-1 0,-1-2-1 16,2 2-2-16,0-2-1 0,-1 2-2 0,2 0 1 16,-1-2-2-16,-1 3 1 0,2-2-1 15,-1 0 0-15,0 0 0 0,-1-1-3 0,2-1 0 16,-1 0-1-16,-2 0-1 0,2-1-1 15,-1-2 1-15,-1 0 0 0,0-2-4 0,0 1 2 16,2-1 0-16,-2-1 0 0,0 0-3 0,2 0-17 16,-2 0-27-16,1-1-37 0,1-2-47 15,-4 1-116-15,1-2-57 0,-3-2-17 0,6 0 9 16,-2 1 29-16</inkml:trace>
  <inkml:trace contextRef="#ctx0" brushRef="#br1" timeOffset="976730.9501">13469 1831 94 0,'3'2'225'0,"-3"-1"12"16,3-1-28-16,-3 0-75 0,0-1-47 0,-3 1-33 15,2-2-16-15,-1 1-9 0,1-1-3 0,1 1-4 16,0 1-2-16,-2 0 1 0,2 0-5 16,0 0-5-16,0 0-3 0,0 0-2 0,0 0-3 15,0 0 3-15,2 1 1 0,-2 1 3 16,1-1 1-16,-1-1-2 0,2 2 2 0,-1-1-3 16,2 1-1-16,-3-2 0 0,3 3 0 0,-3-2 0 15,3 1 1-15,-1-2 0 0,0 4 0 16,-1-1-1-16,1 0-1 0,1-2-2 0,-3 3-1 15,3-1 1-15,1 0-2 0,-3 1 0 16,2-1 0-16,2 2-1 0,-2 1 2 0,0-2-1 16,0 0 0-16,-1 3 0 0,-1-3 0 15,1 3-1-15,0-4 1 0,-1 4-1 0,-1-3 1 16,-1 2-2-16,-1 0 2 0,2 0-1 0,-2-1 2 16,-1 1-1-16,3 0-1 0,-3-2-1 15,1 0 1-15,1 1-1 0,-1 0-1 0,1-1 1 16,-2-1 1-16,3 0-1 0,-2 0 0 15,2 2 0-15,0-5 0 0,0 4 0 0,2-1 2 16,1 0 1-16,0-2 3 0,-2 3 1 0,3-1 5 16,-1-3 0-16,0 4 1 0,2-3 4 15,-2 1-1-15,5 0 4 0,-4-1-1 16,5-1 5-16,-3 1-1 0,2-1-2 0,4 0-1 16,-4 0-5-16,4 0-3 0,0 0-3 0,-1-1-6 15,3 0-11-15,-1-1-17 0,1-1-33 16,0-1-43-16,-1 2-97 0,1-3-70 0,-4 0-30 15,4-1-4-15,-4 1 21 0</inkml:trace>
  <inkml:trace contextRef="#ctx0" brushRef="#br1" timeOffset="1.00026E6">26933 8763 55 0,'0'-3'236'16,"0"1"19"-16,0 1-4 0,-2-2-76 0,2 3-55 15,0 0-39-15,-2 0-23 0,2 0-10 16,-2 3-12-16,2-3-7 0,-1 1-2 0,-1 1-3 16,1 1 0-16,-3 1-1 0,1-1-2 15,2 2 1-15,-3-3-2 0,3 4 1 0,-3-2-3 16,4 1-6-16,-1-2 0 0,1 2-3 15,1-1-2-15,-1 2-3 0,4-4-4 0,-3 3 0 16,3-3-2-16,0 0 1 0,0-1 0 16,2 1 1-16,0-2 0 0,0-2 0 15,1 1 2-15,-2-1 0 0,-1-2-1 0,1 1-2 16,1 1 1-16,-4-2 2 0,-1 1 1 16,-1 1 3-16,0 0 3 0,-1-2 3 0,-2 3 0 15,-2 0 0-15,2-2 0 0,-2 1-2 16,0-1-3-16,2 1-1 0,0 2 1 0,1-1-6 15,1 0-1-15,-1 1-1 0,2 1-12 16,0 0-25-16,2 1-36 0,-2 0-88 0,0 3-88 16,1-2-46-16,3 2-18 0,-3-2 11 15</inkml:trace>
  <inkml:trace contextRef="#ctx0" brushRef="#br1" timeOffset="1.00083E6">26906 9052 169 0,'4'-1'271'0,"-3"-1"12"0,1 2-20 0,-2 0-96 16,2 0-66-16,-2 0-32 0,0 0-13 15,0 0 0-15,0 2-1 0,0-1 0 16,-2 1-4-16,2 1-9 0,0 0-12 0,0 0-9 15,2 1-9-15,-2-1-4 0,1-1 0 16,1 2-4-16,-1-1 1 0,3-1-4 0,-1 0 2 16,0 0-1-16,1 0-1 0,-2-1 0 15,0-1 0-15,1 2 1 0,0-2-2 16,0-2 0-16,0 2 0 0,1-1 0 0,-3-1 0 16,2 2 2-16,1-3-2 0,-3 0 0 15,5-1 0-15,-3-1 0 0,1 2-2 0,-1-1 0 16,-2-1 2-16,3 1 0 0,-4 1 4 15,0-2-3-15,0 1 1 0,-2 1-1 0,0 1 2 16,-2-1 1-16,0 0-1 0,0 2 4 16,-4-1-1-16,2 2 3 0,-2 2 0 15,3 1-2-15,-2-2-2 0,1 4-2 0,3-2-3 16,2-1-12-16,-3 3-22 0,4-2-34 16,4 0-44-16,-4 2-117 0,1-2-62 0,1 1-29 15,1-1 3-15,-1-1 23 0</inkml:trace>
  <inkml:trace contextRef="#ctx0" brushRef="#br1" timeOffset="1.00134E6">26894 9312 105 0,'0'0'238'0,"0"0"21"16,0 1-32-16,2-1-66 0,-2 0-51 15,0 2-35-15,1-2-20 0,-1 1-16 16,0-1-6-16,0 2-2 0,0-1 3 0,0 2-2 15,0-1 1-15,-1-1 5 0,-1 2 4 16,2-1 0-16,0 1 3 0,0-2-3 0,0 2-4 16,0-1-6-16,0 1-10 0,0-1-5 15,0 2-7-15,2-1-4 0,-1-2-3 16,1 1-1-16,1-1-2 0,0 1 0 0,0 1 0 16,0-3 0-16,4 0 0 0,-2 0 1 15,-2 0-1-15,0 0 3 0,1 0 2 0,0-2 4 16,-1 1 2-16,-2-1 2 0,3-1 1 15,-1 0 2-15,0 0-4 0,0 0-2 0,-1 0 0 16,-1-1-2-16,3 1-4 0,-4-2-1 16,1 1-1-16,-1 1 1 0,-1-2-2 0,-1 2 6 15,0-2 2-15,-1 3 9 0,-2 1-1 16,2-1 3-16,-2 0 0 0,1 2-1 0,-2 2-5 16,-1 1-7-16,2-1-4 0,2 3-3 15,0-2-9-15,1 3-25 0,2-2-43 16,0 0-53-16,0 0-129 0,4 1-71 0,0-2-29 15,6-2 3-15,1-1 33 0</inkml:trace>
  <inkml:trace contextRef="#ctx0" brushRef="#br1" timeOffset="1.00644E6">30799 8931 37 0,'0'4'196'0,"-1"-1"11"0,-2 2-26 0,1-3-66 15,0 2-41-15,1 0-23 0,-2-1-7 0,1 1-4 16,0-2-2-16,0 1 0 0,0 1-5 15,0-1 0-15,1 1-3 0,1-1-9 0,-2 0-4 16,2 0-3-16,-1 0-1 0,1-2-1 0,0 2 5 16,-2 0 3-16,0 0 6 0,2-1 3 15,-1 1 3-15,-1-1 2 0,1 0-1 16,-3 1 1-16,1 0-5 0,-2 0-3 0,1 0-4 16,1 0-4-16,0 0-1 0,-2 0-5 0,2-1-5 15,-1 1-1-15,3-2-3 0,-1 2-2 16,0-1-1-16,1-1 0 0,-1 1 0 0,1-1-1 15,1 0 1-15,-5 3 0 0,5-3-3 0,-3 1 3 16,2 1 0-16,-3 0 1 0,3-2 2 16,-3 2-3-16,1-1 4 0,-2 0-3 0,4 0-1 15,-4 1 0-15,1-1-1 0,1-2 0 16,-2 3-1-16,1-3 2 0,3 0 0 0,-2 1 2 16,-1-1 0-16,3 0 0 0,-2 0-1 15,-2 0-1-15,2 0 0 0,-2 0 0 0,0 0 0 16,2 0 0-16,-3 0 4 0,1 0-2 15,-1 0 1-15,1 0 0 0,0 0 2 0,2-1-1 16,2 1-1-16,-3-3 1 0,3 3 3 16,-1-2-2-16,1 1 0 0,1-1 0 15,-2-1-1-15,2-1-4 0,0 1 0 0,0 0 0 16,-2 0 0-16,2 0 0 0,0-1 2 16,-2 2-2-16,-2-1 3 0,3 1 0 0,-4 1 0 15,0-1 1-15,-1 1 4 0,-1 1-2 16,0 0 4-16,-1 0-1 0,1 1-1 0,1 1-3 15,-2 1 1-15,5-2-2 0,-2 2-3 16,2 0-1-16,0 0 0 0,1 2 0 16,1-1 0-16,1 1 0 0,0-1 0 0,0 1 0 15,0-1 0-15,0 2 0 0,0-1 0 16,0 0 2-16,0-2-2 0,0 3 0 0,-2-1 0 16,0 1-2-16,2-1 2 0,0-1 0 15,0 2-1-15,-1-3-2 0,1 2 0 0,-2-1-1 16,2-1 0-16,-1 0-4 0,1-1 3 15,-3-1-3-15,1 1 6 0,1-1-2 0,-2 1 3 16,-1 0 1-16,-1-1-2 0,2-1 4 16,-3 0-2-16,1 0 0 0,-1 1 0 0,0-1 0 15,-2 0 1-15,1 0 0 0,-4 0-1 16,3 0 1-16,0 0 2 0,0 0-3 16,1-1 1-16,0 0 2 0,3-1 0 0,0-1-1 15,1 1 0-15,0-1 1 0,0-2-1 16,0 3-2-16,1-1 2 0,2-2 1 15,0 2-2-15,0 0 1 0,2 0 2 0,1 0 0 16,-3 0 0-16,1 0-3 0,1 2 4 16,-1 0-3-16,-1-3 0 0,2 3 3 0,0 1-5 15,-2-2 3-15,0 2-2 0,0 0 1 16,0 0-2-16,0 0 0 0,-2 2 1 16,2-1 4-16,-2 1-4 0,1 0 1 0,-1-1 0 15,1 0 1-15,-4 2 2 0,1 1-3 16,-1-1 5-16,-2 1-2 0,-1 0 1 0,1-1 0 15,-1 2 1-15,0-3 1 0,-3 3 0 16,1-2 1-16,2 0 0 0,-1 1 2 0,-4-3-3 16,0 1-1-16,1 0 0 0,-1 1 1 15,-2-1-4-15,2-2-2 0,-2 1 4 16,1-1-4-16,1 0-2 0,1-1 1 0,-1 1 1 16,1-2-2-16,1 1 0 0,-1-1 2 15,2 0-2-15,0 0-2 0,4-1 2 0,-2 0 0 16,3 1-2-16,2-2 2 0,2 0-1 15,1 1 1-15,0-2-5 0,3 0 0 16,3-1-2-16,-2-1 0 0,1 1-1 0,3-2 0 16,-1 1 2-16,2-1 1 0,-3-1 1 0,2 2 2 15,0 1-1-15,1-2 1 0,-2 4 1 16,-1-3-2-16,1 5 1 0,-1-1 0 0,-2 0 1 16,1 1 1-16,2 1-2 0,-2 1 1 15,-1 1 0-15,0-1-1 0,2 2 2 16,-2-1 0-16,1 1 2 0,0-1-2 0,-2 1 1 15,-1 0 0-15,-1 2 1 0,1-1-1 16,-2 0 1-16,0 1 0 0,0 1 1 0,-2-1-2 16,1 1 2-16,-1 0 0 0,1 3-2 15,-3-3 3-15,3 0 0 0,-2 1 0 16,-1-1-3-16,0 0 4 0,-2-1-3 0,1 0 2 16,-3-1 1-16,0 1-2 0,0 0 0 15,-3-2 0-15,1 1 1 0,-2 0 0 0,1-2-3 16,-1 0 3-16,-1 1 0 0,0 0-1 15,-1 1 0-15,-1-2 1 0,0 1 0 16,-1-1 2-16,2 1 0 0,-1 0-3 0,2-1 3 16,1-1-2-16,2 0-2 0,2 0 1 15,1-1 1-15,0-1-1 0,6-1 1 0,-1 1-4 16,0-2 2-16,2 0 1 0,2 2-3 16,0-3 2-16,-1 2-1 0,-1 0-1 0,4 0 1 15,-3 1-1-15,1 1 0 0,-1-1 0 16,-1 2 0-16,2 0 0 0,-2 0 0 15,3 2 0-15,-3-1 3 0,0 1 0 0,1 0 2 16,-1 1-1-16,0 0 3 0,0 0-1 16,0 1 2-16,-1-1-2 0,1 2-1 15,0-2-2-15,-3 3 2 0,1-4-4 0,1 3 3 16,1 0-2-16,-3-1 0 0,1 0-1 16,0 3 2-16,-1-3-1 0,-2 2 1 0,0 0 2 15,1 0 0-15,-2-1 1 0,-2 2-1 0,0-2-1 16,0 0-4-16,-3 0 1 0,1 0-1 15,-1-2 0-15,-3 2 0 0,1 0 0 16,-2-2 4-16,0 2-2 0,-2-2 1 0,-1 0 0 16,1 0 2-16,0-2 0 0,2 0 0 15,-2 1 3-15,4-2-3 0,2-2 1 0,0 2-2 16,2-1-1-16,1 0 3 0,1-2-4 16,1 0 0-16,2-2 2 0,0 2-4 0,3-3 2 15,-1 2 0-15,1-2 0 0,1 0 1 16,3-3-1-16,-3 1-1 0,1-1 1 15,3 0-2-15,-1-1 1 0,2 0-1 0,1 0 0 16,-3 0 0-16,3-1-3 0,-1 3 3 16,0-2-3-16,0 2 2 0,-1 1 1 0,-1 0-2 15,0 2-4-15,-1-1-6 0,0 4-22 16,1-3-39-16,0 3-40 0,0-1-75 16,-3 3-106-16,5 0-48 0,3-1-11 0,1-3 22 15,1 3 32-15</inkml:trace>
  <inkml:trace contextRef="#ctx0" brushRef="#br1" timeOffset="1.00676E6">30584 8812 258 0,'7'-2'307'0,"-2"0"12"16,1 0-17-16,2-1-127 0,-2 3-78 15,0-2-43-15,4 0-18 0,-6 0-10 0,4 0-4 16,-3 1-2-16,3 1-4 0,0 0-3 16,0 0-5-16,-2-1-3 0,-1 1-1 0,3-1-4 15,-5 1 0-15,2 0-2 0,-4-2 0 0,2 0 1 16,1 2 0-16,-3-1 1 0,1-1 1 0,0 2-1 15,1-2-3-15,-3 0-11 0,1-2-26 16,-1 3-28-16,-1-3-59 0,-2 4-103 16,-2 0-51-16,-3 0-19 0,0 0 8 0,-5 0 22 15</inkml:trace>
  <inkml:trace contextRef="#ctx0" brushRef="#br1" timeOffset="1.00713E6">30339 8827 163 0,'-1'2'263'16,"-1"-1"12"-16,1-1-24 0,1 0-94 0,1 2-63 15,1-2-36-15,-1 0-17 0,4 0-11 16,-2 0-4-16,3 0-3 0,1 0-5 0,-2 0-6 16,1 0-6-16,-1 0-2 0,1 0-1 15,-2 0-1-15,0-2-1 0,-1 2 2 0,2-1 2 16,-4-2-2-16,3-1 1 0,-1 1-2 15,-2-1 1-15,3 0-2 0,-4-3 1 16,0 3 0-16,0-1 0 0,-2 2 0 0,-1-2-2 16,0 1 1-16,-4 0-1 0,1 1 2 15,-2 2 2-15,-3-2 2 0,1 3 3 0,-2 0 7 16,1 3 4-16,-1-2 10 0,2 0 8 16,2 3 7-16,1-2 1 0,1 0-4 0,3 1 1 15,1 2-6-15,-1-3-8 0,3 2-6 16,0 0-2-16,5 1-5 0,-2-1-5 0,0 1-7 15,0-1-11-15,0-1-18 0,-1 0-38 16,0 0-39-16,-9-1-106 0,1 1-83 0,-6-1-38 16,2-1-8-16,-1-1 24 0</inkml:trace>
  <inkml:trace contextRef="#ctx0" brushRef="#br1" timeOffset="1.00728E6">30102 8748 223 0,'5'-6'327'0,"-4"3"22"0,1-2 11 16,-2 4-118-16,1-1-83 0,-1 2-51 0,0-1-30 16,0 1-21-16,0 0-29 0,0 1-62 15,-1-1-91-15,-2 3-135 0,-2 2-70 0,1 1-36 16,-1 3-3-16,-3 0 39 0</inkml:trace>
  <inkml:trace contextRef="#ctx0" brushRef="#br1" timeOffset="1.00751E6">29826 9456 196 0,'6'4'356'16,"0"-1"20"-16,0-1 13 0,2-1-82 0,5 1-146 15,-4-1-74-15,3 1-42 0,0-2-23 16,-1 0-8-16,2 1-6 0,-1-1-3 0,1 2-10 15,0-2-12-15,-2 0-17 0,0-2-29 16,-3 1-31-16,-2-1-45 0,-3-1-114 0,1-1-54 16,-4-2-19-16,0-2 7 0,-5 2 24 15</inkml:trace>
  <inkml:trace contextRef="#ctx0" brushRef="#br1" timeOffset="1.00825E6">29418 9028 199 0,'-4'-2'230'0,"1"2"-9"0,0-2-45 16,0 0-54-16,1-1-31 0,0 0-21 15,2 0-15-15,4-2-10 0,-3 0-8 16,6 0-4-16,-1-1-5 0,1 1-3 0,2-2 4 15,-3 1 2-15,1 1 1 0,-3 1 2 16,4 1-1-16,-2 1-4 0,-1-2-4 0,0 1-2 16,0 1-6-16,0 2-2 0,1-1-2 15,-2 1 1-15,1 1-3 0,2 1 0 16,-2 1-2-16,-1 1-1 0,4-2-3 0,-3 3-2 16,1 0-2-16,1 0 2 0,-3 0-2 15,4 2 1-15,-3-1-2 0,-2 0 1 0,2 0-1 16,-4 0-1-16,3 0-1 0,-3 0 1 15,1-1 1-15,-2-1 0 0,0 1-2 16,0-2 2-16,0-1 3 0,-3 2-3 0,-1-3 0 16,0 1 0-16,-5-1 3 0,0 1 0 15,0-1-1-15,-3-1 1 0,0 0 3 0,-1 2-2 16,-1-2-2-16,0 0 1 0,-3 0 0 16,1-2-2-16,-3 2-1 0,1 0 0 0,-1-1 0 15,3 1-1-15,1-2 1 0,2 2 0 16,1-1 1-16,2 1 1 0,2-2 1 15,-1 1-3-15,2-1 3 0,2 0-1 0,2 0 0 16,0 0 5-16,0 1 0 0,1-2 2 16,1 0 4-16,1 0 2 0,0-1 2 0,0 0 1 15,1 0 1-15,1-1 0 0,-1 0 0 16,3 0-1-16,-1-1-1 0,-2-1 1 0,3 0-3 16,-3 1 3-16,3-2-2 0,-1 1 3 15,-3-2 1-15,1 1-2 0,2 1-1 0,-1 1-2 16,-2 0-2-16,1 2-6 0,1-1-12 15,-1 2-25-15,1-1-38 0,1 2-50 16,-3 1-92-16,0 1-98 0,0 0-45 0,0 0-4 16,0 3 24-16</inkml:trace>
  <inkml:trace contextRef="#ctx0" brushRef="#br1" timeOffset="1.00896E6">29161 8911 192 0,'3'-7'267'0,"-1"4"20"15,0 0-37-15,-2-2-71 0,0 4-38 0,0-1-27 16,0 1-10-16,0 1-5 0,0 0-9 15,0 0-12-15,-2 1-12 0,0 2-16 0,-1 2-15 16,2-1-11-16,-3 4-3 0,3-1-4 16,-2 2-6-16,3 0 1 0,0 1-4 15,0-1-2-15,0 2 0 0,0-2-5 0,0 2 1 16,0-2-2-16,0 0 0 0,-2 0 0 16,-1-2-2-16,2 0 2 0,-2 0 0 0,1-1-3 15,-1-1 1-15,-1 0-2 0,0-2-3 16,0 0 0-16,0-1-1 0,-2 1-1 0,-1-3-1 15,2 1 3-15,1-1-2 0,-1-1 1 16,-3 1 1-16,2-2 0 0,1 1 1 0,-1-1-1 16,2-1 2-16,0 0-1 0,0-2 1 15,2 3 1-15,2-3-2 0,-2 2 1 16,0 0 1-16,2 0 0 0,2 0-2 0,0 0 4 16,-2 2-2-16,2-1 1 0,-2 1 0 15,2-1-1-15,0 2 2 0,-2 0-2 0,1 0 1 16,-1 0 0-16,2 2 2 0,-2-1 1 15,-2 1 3-15,1 1 2 0,-1-1 1 16,0 2 2-16,-2 0-1 0,-1 1 0 0,0-1 0 16,1 2-2-16,-1-1 1 0,-3 1-2 15,-1-1 1-15,1 2 1 0,-2 0-1 0,-1-1 1 16,0 1 0-16,0 0 1 0,-3-1 1 16,-1 0-1-16,0 0 3 0,2-2-1 0,-4 1 5 15,1-2-1-15,-2 0 1 0,1-2 2 16,0 1-4-16,-2-2 0 0,3 0-2 15,-3-3 2-15,3 1-4 0,-3 1 1 0,3-1 0 16,-1-1 0-16,1 0-1 0,2 0-1 16,3 0-3-16,-2 0-2 0,4-1-2 0,0-1 2 15,2 2-4-15,1-2 2 0,2 2-2 16,1-2-4-16,2-1-9 0,1 0-15 0,0 0-24 16,0-2-34-16,1 2-45 0,1-1-94 15,-4 1-85-15,2 1-37 0,0-2-2 0,2-2 21 16</inkml:trace>
  <inkml:trace contextRef="#ctx0" brushRef="#br1" timeOffset="1.00915E6">28681 8915 215 0,'3'0'279'0,"0"0"14"0,2-1-29 15,-1 1-90-15,3-1-55 0,-2 1-23 16,3 0-10-16,-1-2 1 0,1 2 1 0,0-1-9 15,5 1-12-15,-4 0-11 0,1 0-15 16,1-2-11-16,2 1-9 0,-2-2-12 0,3 3-12 16,-3-2-37-16,1 1-56 0,-5-1-132 15,-2 2-85-15,-5 0-41 0,0 0-17 16,0 0 17-16</inkml:trace>
  <inkml:trace contextRef="#ctx0" brushRef="#br1" timeOffset="1.00974E6">28445 8953 122 0,'-3'0'293'0,"0"0"20"0,1 0 13 16,1 0-98-16,-1 1-79 0,1 3-43 16,-3 0-22-16,3 2-9 0,1 0-3 0,-3 2-3 15,1 0-9-15,0 2-8 0,1 0-12 16,1 1-8-16,-2 1-8 0,0-1-5 16,1 2-4-16,-1-1-3 0,1 0-4 0,-2-1-6 15,1-2 1-15,1 1-6 0,-2-2-3 0,1-1-16 16,-1-3-27-16,0 1-36 0,-1-2-39 15,-1-2-73-15,2 0-100 0,-3 1-41 0,2-2-4 16,0-2 21-16,1 1 32 0</inkml:trace>
  <inkml:trace contextRef="#ctx0" brushRef="#br1" timeOffset="1.00992E6">28316 9138 223 0,'-4'1'288'0,"0"0"17"0,-1 1-30 15,-2 0-82-15,-1 2-51 0,-1-1-27 0,0 2-7 16,-1-1-7-16,-1 1-5 0,2-2-11 0,-3 0-19 16,5 0-20-16,-1-1-20 0,1 0-20 15,4 1-31-15,-2-3-42 0,4 0-52 16,-4 0-97-16,5 0-96 0,-1-1-43 0,1-4-5 16,0 1 24-16</inkml:trace>
  <inkml:trace contextRef="#ctx0" brushRef="#br1" timeOffset="1.01009E6">28323 8933 12 0,'2'-6'328'16,"-2"1"40"-16,0 3 22 0,0-1-14 0,-2 0-130 16,2 2-100-16,-1-1-66 0,1 1-56 15,-2-1-57-15,-1 1-63 0,2 4-137 16,-3 0-85-16,-2 1-40 0,3-1-9 0,-4 2 23 15</inkml:trace>
  <inkml:trace contextRef="#ctx0" brushRef="#br1" timeOffset="1.0109E6">28053 9031 210 0,'0'2'308'0,"-2"-1"19"0,2 1-17 0,-1-1-104 16,1 4-77-16,-4-1-54 0,3 2-27 15,-2-1-16-15,-2 2-7 0,4-1-2 16,-2 1-8-16,-2 3-2 0,2-2-4 0,-2 0-4 15,1 1 0-15,0-2-3 0,-2 1-2 0,-1 0-2 16,2-4-8-16,1 2-13 0,-3-3-21 16,1 0-23-16,2 1-26 0,0-3-46 0,-1-1-81 15,-1 0-49-15,3 0-14 0,-2-1 6 16,1-3 18-16</inkml:trace>
  <inkml:trace contextRef="#ctx0" brushRef="#br1" timeOffset="1.01123E6">27900 9119 214 0,'0'-4'275'0,"-2"0"16"16,2-1-49-16,0 0-63 0,0-1-49 16,0 3-30-16,0-4-13 0,0 3-6 0,2-1-2 15,-2 1-4-15,0 1-5 0,0-1-7 16,0 2-8-16,0-1-11 0,0 1-7 0,0 1-9 16,1-1-7-16,-1 2-5 0,2-1-8 15,-2 1-3-15,1 0-2 0,1 0-3 0,0 0-2 16,1 1 1-16,-2 1-2 0,3-1-1 15,-3 1 1-15,-1 1 0 0,3 1 1 16,-6 1 2-16,2-1 0 0,-4 3 4 0,0 3 0 16,-3-2-4-16,-2 2 4 0,0 0-4 15,0-1 0-15,-1 0 0 0,-2 0 0 0,2 0 2 16,-1-1-5-16,0-1-2 0,3-3-1 16,0 1-9-16,1-2-12 0,0-1-19 0,3-1-26 15,-3-2-22-15,5-1-23 0,0 1-28 16,1-2-46-16,-1-1-62 0,1 2-30 0,-1-3-7 15,3-1 11-15,3-1 26 0</inkml:trace>
  <inkml:trace contextRef="#ctx0" brushRef="#br1" timeOffset="1.01173E6">27783 9018 224 0,'0'-5'302'0,"0"0"25"15,-4 3-29-15,1-1-81 0,0 0-64 0,-2 1-42 16,-2 1-29-16,-1 1-18 0,-2 0-9 15,-1 1-6-15,2-1-7 0,-3 3-5 16,2 1-4-16,0-1-6 0,0 2-5 0,2 1-3 16,2 0-5-16,2 2-7 0,-1-1-2 15,0 1-2-15,2 1-3 0,1-2 0 0,0 1 0 16,1 1 0-16,-1-2-2 0,2 0-2 16,0 1 3-16,0-1-1 0,2 0-1 0,-1-2-1 15,3 2 0-15,-4-1 2 0,1-1 1 16,-1 3-3-16,0-3 0 0,0 0-1 0,-1 0-1 15,-3 1-5-15,0-1-3 0,-2 1 0 16,-1-2-2-16,-1 1 1 0,0-1 2 16,1 1 2-16,-3-2 4 0,0 0 3 0,0-2 4 15,-2 1-2-15,3-1 1 0,-5 1 2 16,3-4 1-16,-1 1 0 0,0-1-1 0,2-1 1 16,1 0 2-16,0-2-2 0,4 1 3 15,-2-2 2-15,4 2 7 0,0-2 7 16,1-2 5-16,2 0 4 0,2 0 5 0,-1-2-1 15,3 2 2-15,1 0-7 0,-1-1 1 16,1 0-2-16,3 0-1 0,-4 2-2 0,3-1-4 16,-2 1-2-16,1-1-4 0,-1 2-5 15,1 0-4-15,-1 0 0 0,0 0-6 16,-2 2 0-16,0-1-4 0,0 4-5 0,-1-1-12 16,-1 1-21-16,1 1-23 0,-2 0-32 15,-2 1-33-15,1 2-26 0,-2 0-34 0,-1 0-54 16,-2 1-62-16,-2 1-12 0,-3 0 8 15,2-1 23-15</inkml:trace>
  <inkml:trace contextRef="#ctx0" brushRef="#br1" timeOffset="1.01258E6">27367 9092 133 0,'-10'-2'251'0,"2"0"21"0,4-1-35 0,-3 1-66 16,2 0-46-16,-2-3-33 0,4 1-23 15,-2-1-8-15,2 1-9 0,-1-1-3 16,3-1-1-16,1 0-4 0,0 0-6 0,0-1-6 15,1 0-1-15,3 0-2 0,-1-2 0 16,-2 2-3-16,4-1 4 0,0 1-3 0,1-1 1 16,0 2-3-16,-1 1 1 0,2 1-3 15,-1 1-2-15,0 2-1 0,-1 0-1 16,0-1-4-16,-1 2-1 0,0 0-1 0,1 2-3 16,-1-1 0-16,2 0-1 0,-1 2-1 15,-2 0 0-15,2 1 0 0,-2 1-1 0,1 1-1 16,-3 0-1-16,1 0-1 0,-2 2-2 15,-3-3 1-15,-1 3 0 0,1 0 3 16,-3 1-1-16,-2-3-1 0,0 1 2 0,-2 1-2 16,2-2-1-16,-1-1-1 0,1 0 0 0,2 0 1 15,-1-3-3-15,-1 2 0 0,1-3-1 16,0 0-1-16,3 1 2 0,-1-2-2 0,-2 0 2 16,1 0-1-16,3-2-2 0,-2 0 0 15,1 0-4-15,0-1 5 0,-1 2-2 16,1-4 2-16,-1 2 2 0,2 0 2 0,0 0 2 15,0-1-3-15,-2 1-1 0,2 0 0 16,-1 1-1-16,1-1-5 0,-1 1 4 0,2 1-1 16,1 1 3-16,1 0-1 0,0 0-1 15,0 1 1-15,-2 3 1 0,1 0 0 16,1 1 1-16,-4-1 1 0,4 2-1 0,-1-1-1 16,-3 0 0-16,4 1-1 0,-3-1 1 15,3 1 0-15,-1-1 0 0,-3-3 0 0,3 2 1 16,-1-1 1-16,-1-1-1 0,-1-1-1 15,-3 0 2-15,2-1-2 0,1 0 0 0,-1-1 0 16,-3 0 0-16,4-1 0 0,-3-1 0 16,2-1 0-16,0 0 0 0,1 1 0 15,-1-3 2-15,2 1-2 0,0-1 2 0,0 1-2 16,-1 0 0-16,3 1 1 0,-2-2-1 16,-1 1 2-16,4 1-2 0,-1-2 0 0,-2 3 1 15,1-2-1-15,-2 2 4 0,4-2 2 16,-4 3 4-16,4 0 3 0,0 1 3 15,-1-1 1-15,1 1-2 0,-2 1 0 0,2-2-5 16,0 2-3-16,0 2 0 0,-1-1-1 16,-1 2 2-16,0 1 0 0,1 1 1 0,-4 1 0 15,2 0-2-15,-4 2-3 0,3-1-1 16,-2 0-2-16,1 0 2 0,0 0-3 16,2-1 0-16,-4 3 2 0,1-3 0 0,3 0 0 15,-2 0-1-15,0-1 0 0,2-1-1 16,-2-1 0-16,2 0-2 0,-1 0 3 0,1-1-2 15,-2-1 1-15,2 1 0 0,-2 0 1 16,2-1-2-16,-1-1-1 0,1 0 2 0,2 0-2 16,-4 0 0-16,4 0 1 0,-1-1-6 15,1-1-10-15,-1 0-18 0,0 1-20 0,2-1-27 16,-1 1-30-16,1-2-23 0,0-1-21 16,1 0-32-16,1 0-57 0,0 0-47 0,-2-3-12 15,3 1 11-15,-2-1 17 0</inkml:trace>
  <inkml:trace contextRef="#ctx0" brushRef="#br1" timeOffset="1.01283E6">26979 8821 169 0,'0'-4'266'0,"0"1"19"16,0 0-32-16,2 2-79 0,0-1-51 15,-2 0-26-15,0 2-15 0,0 2-2 16,0 0-1-16,0 0 0 0,-2 3-3 0,0-1-7 16,2 4-5-16,-3 0-3 0,2 0-8 15,-4 3-5-15,0-1-9 0,-1 2-9 0,0 2-8 16,-1-2-9-16,2 1-7 0,1 2-11 16,-2-2-9-16,2 2-25 0,3-3-34 0,-1 3-45 15,1-4-73-15,-1 4-108 0,0-3-51 16,1 0-9-16,1-1 17 0,0-2 34 15</inkml:trace>
  <inkml:trace contextRef="#ctx0" brushRef="#br1" timeOffset="1.01803E6">29014 4818 100 0,'0'0'222'15,"0"0"8"-15,0 2-33 0,2-1-80 0,-2 0-55 16,0 1-31-16,0-2-17 0,0 1-8 16,0-1-4-16,0 2-1 0,2-2 0 15,-2 0 4-15,0 0 1 0,0 0 11 0,0 0 7 16,0 0 4-16,0 0 1 0,0-2 0 16,0-1 0-16,0 1-7 0,0-4-7 0,0 2-1 15,1-2-2-15,1 0 0 0,-1 0-1 16,1-1 2-16,1 1-1 0,-2 0 0 0,4 1-2 15,-2-1-1-15,4 2-1 0,-4-1-3 16,2 2-1-16,0 0-3 0,1 0 1 16,-2 2 1-16,0-1-2 0,2 2 0 0,-1 2 0 15,1-2-1-15,3 1 2 0,-1 2-2 16,-1 0 0-16,2 0 1 0,1 0 1 0,-2 2-2 16,0 1 0-16,1-2 0 0,-3 2 0 15,2-1 3-15,0 0 1 0,-2 1-1 0,1-1 3 16,-2 0-1-16,-2-2 1 0,-2-2-1 15,3 2-1-15,-3-2 3 0,1 1-2 16,-2-2 1-16,0 0-3 0,0 1-1 0,0-1 0 16,0 0-1-16,0 0-1 0,0 0 0 15,0 0 0-15,0 2 0 0,0-2-1 0,0 2-2 16,0-2 1-16,0 2-3 0,0-1 2 16,0-1 1-16,0 0-1 0,0 0 0 15,0 0-2-15,0 0 2 0,0 0 0 0,0 0 0 16,0 0 1-16,0 0 1 0,0 0 3 15,0 0-1-15,0 0 2 0,0 0 2 0,-2-1-3 16,2-1 3-16,-1 0-3 0,1-1 1 16,-4 1-1-16,3 1-2 0,-1-2 3 0,-1 2 0 15,0-2-1-15,-1 2-2 0,0-1 2 16,-1 0-1-16,1 2 1 0,-1 0-1 0,1 2-1 16,1 0 3-16,0 0-3 0,1 3 0 15,1 2 0-15,-2 2 0 0,3 2 1 16,0 1 0-16,0 3 1 0,3 0 1 0,-2 0-1 15,3 1 1-15,-3 0 1 0,2 1-1 16,1 0 1-16,1 1-1 0,-2-2 0 0,0 4-5 16,1-1-3-16,-1 1-2 0,-1 2 1 15,0 1 1-15,-2 1 3 0,0 0 8 16,-2-2 4-16,0 1 11 0,-1 1 7 0,-1-1 1 16,1 1-1-16,0 1-2 0,-1 2-3 15,3-2-4-15,-1 2-7 0,0 1-1 0,1 3-3 16,-1-1-1-16,2 1 0 0,-1-1-2 15,-1 0-9-15,0-1-6 0,1-1-2 0,-2 1 0 16,1-1-2-16,-2 2 1 0,-1-1 5 16,0 2 5-16,-1 1 3 0,1-2 0 15,-4 2 6-15,4-2-2 0,-2 2 0 0,3-3 1 16,-1-2 0-16,-3 0-2 0,5 0-3 16,-2 0 1-16,0-1 1 0,1 2-2 0,-1 2 1 15,0-1-1-15,-3 2 1 0,4-1-1 16,-1 0 0-16,0 1 2 0,-2-1-2 15,3 2 1-15,-2-1 2 0,1-1 1 0,0 0-4 16,2 0 0-16,0-1 2 0,-1-3-1 0,3 2-1 16,-1-3 0-16,2 1 3 0,0-2-2 15,-1-1 0-15,1 1 0 0,0-1 2 16,0 0-3-16,-5 2 2 0,5 0 0 0,-1 3-1 16,-2-2 0-16,3 3-1 0,-2 1 0 15,0 2 2-15,1 1-2 0,1-4 0 0,0 2 0 16,0-3 0-16,0-1 0 0,0-3 2 15,0 0 0-15,0-2 0 0,0-3 0 0,-2 0-2 16,1-1 2-16,1-1-1 0,-4-1 0 16,3 2-1-16,-1-2 0 0,0 1 0 15,1 2 0-15,-1-1 2 0,1-1 0 0,1 1 1 16,-3 2-1-16,1 2 4 0,1-1-3 16,-1 0 0-16,1-1-1 0,1-1-2 0,-4 2 1 15,3-1 0-15,-1-1-1 0,0 1 1 16,1-2 1-16,-1 0-1 0,2 0-1 0,0-2 0 15,0 1 0-15,0-1 0 0,0-1 0 16,0 2 0-16,0-2 0 0,0-2 1 0,0 2-1 16,-1 1 0-16,-1 0 2 0,0 2-2 15,-1 0 0-15,2 0 2 0,-4-2-2 16,4-1 0-16,-2 2 0 0,-1-1 1 0,3-1 1 16,-3-1-2-16,3-2 1 0,-2-1-1 15,1-3 1-15,0 0 0 0,1-3-1 0,-1 2 2 16,2-3-2-16,-1 1 1 0,1-3-1 15,0 2 0-15,0-1 0 0,1-2 0 16,-1 1 2-16,2-1-2 0,-2 1 2 0,0-1-1 16,0 1 1-16,0-2-1 0,0 0-1 15,0 0 3-15,0 0-2 0,0 0 2 0,0 0-2 16,0 0 2-16,1 0 1 0,-1 0-1 16,0 0 1-16,0 0-4 0,0-2 2 0,2 2 0 15,0-1-2-15,-1 1 2 0,1 0-2 16,-1 0 0-16,3-2-2 0,-3 2 2 15,1 0 0-15,0 0 0 0,-2 0-2 0,0 0 1 16,0-1 1-16,0 1 0 0,0 0 1 16,0 0 1-16,0 0-2 0,0-2 3 0,0 1-3 15,-2-1 0-15,0-1 0 0,1 1 0 16,1 0 1-16,-4-1-1 0,3 0 0 16,-1 0 0-16,1-2 0 0,-1 1 0 0,0 1 0 15,1-2 0-15,1 2 0 0,-3-2 2 16,1 3-2-16,-1-3 1 0,2 2 1 0,-3-1-2 15,1-1 0-15,3 4-2 0,-1-2 2 16,-1 1-1-16,0 1-2 0,2 1 2 0,0 0-1 16,2 0 0-16,0 0 0 0,-1 1 2 15,4 1-1-15,1 1 2 0,0-2-1 0,2-1 0 16,2 0-1-16,1 0 1 0,-2 0 0 16,3 0 0-16,2 0 0 0,-1-1 1 15,-1 1-1-15,-1-1 0 0,0-1 0 0,2 2 0 16,-4-2-1-16,-1 1 1 0,3 1 0 15,-4 0 0-15,-3 0 0 0,1 1 0 0,-3 1 1 16,-1 0-1-16,-1-1 1 0,-3 0 2 16,2 5 1-16,-4-1 2 0,0 1 0 0,0-2 1 15,-2 1 0-15,2 1 1 0,0-3 0 16,0 1 4-16,0 1-3 0,0-2 0 0,2 0 1 16,-3 0-3-16,5-2-1 0,-2 0-3 15,1 1-1-15,0 0 0 0,1-2-1 0,-2 0-1 16,1 0-2-16,0 0-2 0,1 0-3 15,-3 0-8-15,1 1-7 0,-3-1-19 16,5 2-16-16,-4-1-22 0,2 1-19 0,0 1-39 16,-2-2-76-16,-2 1-49 0,1-2-15 15,3 1 4-15,-2-2 14 0</inkml:trace>
  <inkml:trace contextRef="#ctx0" brushRef="#br1" timeOffset="1.02944E6">24394 9150 109 0,'4'-2'278'0,"-3"-2"19"0,2 0 13 0,-1 3-100 16,0 0-74-16,-2-2-41 0,2 0-16 15,-2 1-4-15,0 1 2 0,0-1 7 0,0 2-3 16,0-1-4-16,0 1-5 0,0 0-12 16,0 0-9-16,0 0-6 0,-2 0-4 15,2 0-10-15,0 0-6 0,-2 0-4 0,0 0-4 16,-1 1-7-16,-2-1-2 0,1 2-2 16,-3-1-1-16,1-1-3 0,-3 2-2 0,1-2 1 15,-1 1-1-15,0 1 0 0,1 1 0 16,-1-2 0-16,1 0 0 0,-1 1 2 15,0 0 0-15,0 1 0 0,0-2-2 0,1 2 5 16,0 2-3-16,1-3-2 0,1 2 0 16,1-1 1-16,2 1-2 0,2-1 0 0,-1 1 1 15,2 1-2-15,2 1 2 0,-1-1-2 16,2 1 2-16,2-2-2 0,0 1 2 16,-1-1 0-16,3 2-2 0,-1-1 0 0,1 0 2 15,-1 0 0-15,0 1 0 0,-1-1 0 16,0 1 0-16,0-2-2 0,-1 3 2 0,1-2 0 15,-1 1 0-15,-2 1 0 0,0-2 0 16,-1 2 0-16,-1 1 2 0,2-1 0 16,-2-2-2-16,-2 1 2 0,1 0-2 0,1-2 0 15,-4 1-2-15,1 1 0 0,0-1 2 16,-3-3-3-16,3 3 2 0,0-2 1 0,-4 0 0 16,2-1 2-16,-1 1-2 0,-1 0 2 0,2-2 0 15,-2 1 0-15,2-2-2 0,1 1 0 16,-2-1 0-16,1 0 2 0,2 0-2 15,-4-1-2-15,2 1 4 0,2 0-2 0,-2 0-2 16,1 0 0-16,-1 0-2 0,4 0 0 16,-1 0-4-16,0 0-8 0,2 0-10 0,0-2-15 15,2 2-19-15,0-1-20 0,-1-1-23 16,6 1-19-16,-1-2-16 0,3-2-18 16,1 1-49-16,-1-2-69 0,1 3-21 0,-1-3 2 15,4 1 16-15</inkml:trace>
  <inkml:trace contextRef="#ctx0" brushRef="#br1" timeOffset="1.02975E6">24390 9290 65 0,'1'-1'243'0,"-1"1"20"0,2-1-18 15,-1 1-49-15,-1 0-56 0,0 0-39 16,0 0-28-16,0 0-18 0,0 1-15 0,0-1-11 16,0 0-7-16,0 0-3 0,0 1-1 15,0 1 1-15,0 1 2 0,0 2 2 0,0 0 1 16,0 0 4-16,-3 1-3 0,2 3-4 15,-1 0-1-15,0 0 1 0,1 2-5 0,-3 1-3 16,1-2-3-16,2-1-3 0,-4 1-1 16,5 1-1-16,-3-4-2 0,3 2 0 0,-1-1-3 15,1-1 3-15,1-4 1 0,-1 2-1 16,0-2 2-16,0 2-2 0,2-2-3 16,-1-2 0-16,-1-1-3 0,0 1-1 0,2-1 1 15,1 0-1-15,-3 0 3 0,0-1-4 16,1 0-4-16,1-2-5 0,-1-2-11 0,1 1-12 15,0-1-17-15,-2 1-19 0,1-2-17 16,-1-2-57-16,0-1-88 0,-1 0-37 16,-1 0-11-16,2 0 6 0</inkml:trace>
  <inkml:trace contextRef="#ctx0" brushRef="#br1" timeOffset="1.03008E6">24413 9292 7 0,'3'-2'230'0,"1"1"19"0,-3 1 1 16,1-1-65-16,-1 1-71 0,4 0-44 16,-2 0-30-16,3 1-18 0,-1-1-9 15,2 0-4-15,-1 1 0 0,-1 1-1 0,1 0 1 16,0-1 1-16,1 2 2 0,-3-1 4 16,0 1 5-16,1 0 2 0,-2-1 6 0,-2 3 0 15,2-2 1-15,0 2 0 0,-3-1-3 16,3 2-9-16,-1-1-4 0,0-1-3 0,-1 0-5 15,1 1-1-15,-2 0-3 0,0-1 5 16,-2-1-2-16,1 0 4 0,-6 0-2 16,1 0 3-16,2-1-2 0,-5 2-2 0,3-2 0 15,-2-1-2-15,0 1 1 0,2-2-1 16,0 0 0-16,-1-2-3 0,4 1-6 0,1 1-15 16,0-2-26-16,2-2-34 0,2 2-73 15,0 1-85-15,1-1-40 0,2-1-9 16,1-1 13-16</inkml:trace>
  <inkml:trace contextRef="#ctx0" brushRef="#br1" timeOffset="1.03049E6">24573 9354 41 0,'3'1'247'16,"0"-1"17"-16,-1 0 9 0,0 0-85 0,1 0-72 15,3 0-48-15,-3-1-29 0,3 1-13 16,-1-2-10-16,2 2-6 0,-3 0-2 0,6-1 0 15,-4 1-2-15,0 0 0 0,2-2-3 16,0 2 2-16,-2-1 1 0,-1 1-2 16,2-2-2-16,-1 0 3 0,2 0-2 0,-4-1 2 15,1 0-4-15,0 0 3 0,0-2 0 16,-2 1-1-16,0 1 2 0,2-2 3 0,-4 2 5 16,-1-2 5-16,0 3 7 0,0-1 8 15,-1 0 2-15,1 0 6 0,-5 0-2 16,1 1-1-16,-1-1-3 0,-2 2-3 0,2 1-3 15,-1 0-2-15,-5 0 0 0,3 1 2 16,-1 2 2-16,-4 0 1 0,2 2 1 0,1 1 1 16,0-2 0-16,2 4-7 0,0-1-5 15,3 1-6-15,-3-1-3 0,5 1-8 16,1-1-2-16,-1 1-3 0,3-1 0 0,3-1-2 16,-3 1 0-16,4-2 1 0,-1 1-2 15,0-1-3-15,1-1-2 0,1-1-10 0,0 1-13 16,1-3-18-16,-1 0-25 0,4-1-26 15,-1 0-24-15,4 0-29 0,-3-2-47 0,0-2-61 16,3 3-21-16,-3-1 5 0,4-2 12 16</inkml:trace>
  <inkml:trace contextRef="#ctx0" brushRef="#br1" timeOffset="1.03081E6">24858 9351 63 0,'5'-3'233'0,"-1"-2"18"0,1 1-17 16,-4-1-57-16,1 2-56 0,-1-2-31 15,-1 3-13-15,0-1-7 0,0 0 1 16,-1 1 5-16,-1 1 0 0,1-1 1 0,-1 1-1 16,-1-1-5-16,0 0-3 0,0 2-8 15,0 0-3-15,-1 0 0 0,1 2-5 16,-2 0-10-16,-4 2-6 0,4-1-8 0,-3 2-8 16,4-1-7-16,-3 2-5 0,2-1-2 15,-1 0-4-15,3 3-2 0,2-2-2 0,1 2 1 16,-2-2 0-16,4 1 0 0,-2-1-2 15,3 2 3-15,2-2 0 0,1 0 0 0,0-1-3 16,0-2 0-16,1 2-3 0,-1-2-2 16,3-2-1-16,-1 1-5 0,1-2-6 0,0-2-8 15,0 1-14-15,-1-1-16 0,3 0-27 16,-1-2-24-16,-2 2-21 0,1-3-26 0,0 0-57 16,0 1-64-16,-5 1-18 0,1-1 6 15,-3-1 16-15</inkml:trace>
  <inkml:trace contextRef="#ctx0" brushRef="#br1" timeOffset="1.03109E6">24957 9339 129 0,'5'-5'237'0,"-2"1"11"15,2-2-37-15,-2 1-77 0,2 1-49 16,0-1-27-16,-1 1-14 0,0 1-8 0,-2 0-1 16,2 1 0-16,-1-1-5 0,0 2-3 0,0-1-6 15,0 2-1-15,2 0 0 0,-2 0-1 16,5 0-2-16,-2 0 4 0,2 2 0 0,1-1-6 15,0-1 0-15,0 0-4 0,-1 2-4 16,5-2-2-16,-4-2-1 0,-1 2-4 16,5-1 0-16,-5-1 0 0,-2 2 1 0,1-2-1 15,-1 2-1-15,-2-1-2 0,-1 1-3 16,-3 0-7-16,0 0-7 0,0 0-6 0,-1 0-7 16,-2 0-5-16,-2 0-7 0,1 0-4 15,-3 0-11-15,1 0-14 0,1-1-21 16,2 1-31-16,-5-1-30 0,7-1-25 0,-4 0-20 15,1 1 0-15</inkml:trace>
  <inkml:trace contextRef="#ctx0" brushRef="#br1" timeOffset="1.03136E6">25071 9267 21 0,'-2'-2'205'0,"1"1"3"0,1-1-16 16,0 1-31-16,1-2-47 0,-1 0-36 0,2 1-21 16,0 0-4-16,-2 0-2 0,0-2 3 15,1 3 3-15,-1 1 2 0,0-1 1 0,0-2-4 16,-1 3-2-16,1 0-5 0,-2 0-5 15,0 3-5-15,1-2-5 0,-1 0-5 0,1 3-4 16,1 0-5-16,-2 3-3 0,0-3-3 16,2 3 0-16,0 1-4 0,0 0-1 0,0 0-1 15,0 2-1-15,0-2-2 0,-1 3-1 16,-1 2-3-16,1 1 1 0,-1-1-2 0,-1 1 0 16,0-4-2-16,0 1 0 0,0-2-1 15,1-2-5-15,0-1-10 0,-1 1-14 16,2-5-20-16,-1 3-24 0,0-3-26 0,2-1-50 15,0-1-93-15,0 0-35 0,0 0-9 16,4-6 9-16,-3 3 20 0</inkml:trace>
  <inkml:trace contextRef="#ctx0" brushRef="#br1" timeOffset="1.03302E6">25237 9369 187 0,'0'-3'270'16,"0"0"19"-16,0 0-32 0,-1 1-81 0,1 1-50 15,-2-1-32-15,0 1-16 0,1-1-8 0,-1 1-1 16,-1-1-2-16,1 2-4 0,-1 0-3 16,-2 0-8-16,1 3-2 0,-2 0-5 15,-1 2-9-15,-1 2-3 0,3 1-10 0,-3-1-2 16,2 1-8-16,2 1-7 0,0-2 0 15,1 2-1-15,3 0-2 0,0-1-3 0,0-1 0 16,3 1-2-16,1-2-2 0,0-2-4 16,4 2 0-16,0-3-2 0,2 0-2 0,0 0-1 15,2-1 1-15,-3-2-1 0,-1-2 2 16,5 1 0-16,-5-2 2 0,0-2 2 16,-1 0 0-16,1 2 1 0,-3-4 1 0,0 3 4 15,-2-2 1-15,-1 0 0 0,-1 2 0 16,-2-3 1-16,-1 1 2 0,1 1-1 0,-4 0-1 15,0 0 1-15,0-1-1 0,0 2 2 16,-1 1-9-16,5-1-8 0,-2 0-24 16,-1 3-36-16,3-1-34 0,1 1-44 0,0 1-85 15,0 0-64-15,5 0-19 0,2 0 16 16,3 0 21-16</inkml:trace>
  <inkml:trace contextRef="#ctx0" brushRef="#br1" timeOffset="1.03364E6">25487 9383 237 0,'0'-1'265'0,"0"0"14"0,0-2-60 0,-3 0-69 15,1-2-45-15,1 4-26 0,-2-2-14 16,-2-2-10-16,1 2-4 0,0 0-2 16,-1 0 1-16,0 2-3 0,-1-1 2 0,1 1-5 15,0 1-4-15,-1 1-9 0,0 1-7 16,-4-1-8-16,6 2-6 0,-3 2-3 0,2-2-4 15,1 3 0-15,2-3-3 0,0 4 2 16,2-1-4-16,0-1 1 0,2 0-2 16,1 1 0-16,2-1-4 0,0-1-2 0,1-2-5 15,1 1-8-15,0-1-5 0,1-1-10 16,0-1-4-16,-1-1-7 0,0-1-2 0,0-1 2 16,-3 1 5-16,1-2 7 0,0-1 6 15,-2 1 10-15,2 0 8 0,-4-1 4 16,1 0 6-16,-1 1 4 0,1 0 3 0,-2 1 1 15,2 0 7-15,-2 1 3 0,0 1 5 16,0-2 4-16,0 3 6 0,0 0 4 0,-2 0 2 16,2 0 1-16,-2 0 2 0,2 3-2 15,-3-2 1-15,2 4-2 0,-5 1 1 0,1 3-2 16,0-1-4-16,0 5-4 0,2 0-5 16,0-1-5-16,0 3-2 0,1 0-5 0,-1 0 2 15,3 0 0-15,0 0 0 0,0-1 1 16,3 2 0-16,-1-3 0 0,-1 1-2 0,1 0-3 15,-1-4-3-15,-1 1-3 0,0-3-1 16,0 0-1-16,-3-2-1 0,2 0 1 16,-4-1-1-16,1-1 2 0,-1-1 0 0,-2-1 0 15,-1 0 1-15,1-2-2 0,0 0-1 16,-1-2 0-16,2 0 0 0,-3-1 0 0,1-1-1 16,0-3-1-16,-2 2 2 0,-1-3 1 15,5 1-1-15,-2-1 1 0,0-1-1 16,2 2-1-16,1-3-1 0,3 3-4 0,2 0-3 15,0 0-6-15,5 0-14 0,3 0-18 16,0-1-29-16,0 1-30 0,6 1-26 0,-1 0-49 16,-2-3-67-16,3 2-52 0,-3 0-7 15,3 0 12-15,0-2 20 0</inkml:trace>
  <inkml:trace contextRef="#ctx0" brushRef="#br1" timeOffset="1.034E6">25628 9381 73 0,'5'0'267'0,"-2"0"19"16,-2 0 7-16,2 0-88 0,-1 1-76 16,-1 0-44-16,1 1-21 0,-1 0-4 0,3 1 3 15,-4 1 1-15,1 1-4 0,1 1-7 16,-1 1-8-16,-2 2-14 0,1 0-10 0,-2-1-7 16,1-1-8-16,1 3-1 0,-2-3-3 15,0 0-2-15,2-1 0 0,0 0-3 16,0 0-1-16,-1-1 0 0,1-3-1 0,0 2-1 15,0-3 1-15,0 1 2 0,0-2 0 16,0 0 3-16,0-2-1 0,0-1-2 0,1 0 1 16,-1-1 0-16,0-1 1 0,0-1-1 15,2 2 2-15,0-1 0 0,-2-1 2 0,1 1-4 16,2 0 1-16,-1 0 0 0,1-1 1 16,2 2-2-16,-2-2 1 0,5 0 1 15,-2-1 0-15,-1 3 0 0,2 0 0 0,-1-2-2 16,1 2 2-16,-2-2-1 0,2 5-5 15,-2-3-11-15,-1 2-20 0,1 1-31 0,-2-1-24 16,-2 2-63-16,-1 0-89 0,-3 3-45 16,2-1-10-16,1-2 15 0,0 4 17 0</inkml:trace>
  <inkml:trace contextRef="#ctx0" brushRef="#br1" timeOffset="1.03456E6">25900 9426 7 0,'3'0'232'0,"-2"-2"25"0,-1 0-4 16,0-1-46-16,0 1-63 0,-1-2-36 0,-2 3-24 15,1-3-15-15,-1 1-7 0,-1-1-8 16,1 2-1-16,2-2-1 0,-5 3 3 16,3 0 2-16,-1-2 0 0,1 3-2 0,-3 3-7 15,-1-2-8-15,0 0-10 0,-1 3-10 16,0-2-7-16,0 3-4 0,-2 1-6 0,1-1 1 15,2 0-3-15,-2 3-1 0,4-1 0 16,2 0 0-16,2-1 0 0,-1 1-2 16,2 1-3-16,2-1 4 0,-2-1 1 0,1 0-3 15,1 0 0-15,1 0 0 0,0-1-1 16,3-2-1-16,1 0 1 0,-3 0-3 0,3 0 1 16,-1-3 3-16,3 0-2 0,-1 0 0 15,2-2 0-15,-1 1 2 0,-1-2 1 0,0-2-3 16,0 2 3-16,0-2-3 0,-3 1 4 15,0 0 1-15,-2-1 1 0,0 0-1 0,0 3 0 16,-3-3 4-16,3 1-1 0,-3-1-3 16,0 1 0-16,0-1 0 0,0 2 2 0,-1-1-1 15,-1 0 3-15,2 2 1 0,0-1 3 16,0 1 1-16,0 1 3 0,0-1-1 16,2 2-2-16,-2 0-1 0,0 0-3 0,1 0-1 15,-1 2-1-15,0-1-2 0,0 4 1 16,2-3 2-16,1 3 0 0,-3 0-2 0,1 1 2 15,2 0-3-15,-1 0 2 0,1 1-3 16,1 1 0-16,-1-1-1 0,2 2-1 16,1-1 0-16,2-1-3 0,-2 1 1 0,-1-2 0 15,1-1-2-15,-1-1-12 0,-1-1-14 16,0 1-21-16,-1-3-29 0,-3-1-27 0,1 0-24 16,-2-1-56-16,-1-3-79 0,-3 1-26 15,3-2 2-15,2 1 11 0</inkml:trace>
  <inkml:trace contextRef="#ctx0" brushRef="#br1" timeOffset="1.03526E6">26026 9463 24 0,'3'0'249'0,"1"-3"24"16,-1 1 5-16,-2 1-67 0,4 0-68 16,-4-2-46-16,4 1-24 0,-2 1-14 0,0-1-3 15,2 2-2-15,-1 0-3 0,0 0-3 16,1 2-3-16,-4-1-3 0,2 3 2 0,-1-2 1 15,0 3-6-15,-1-1-4 0,-1 2-2 16,0 0-8-16,0 0-10 0,0 0-4 16,0 2-4-16,0-4-3 0,0 4-2 0,0-2-1 15,2-2-2-15,0 2-1 0,-2-3 1 0,0 0-4 16,0-2 3-16,0 1-1 0,0 0 2 16,0-2 1-16,0 0-1 0,1-2 1 15,1 0-1-15,-2 0 1 0,1-1 1 0,3-3-1 16,-3 1 4-16,2-2-3 0,2-1-1 15,-1 2 0-15,0-1 0 0,1-1-3 0,-1 2-1 16,0 0 2-16,0 0-1 0,1 1 3 16,-4 2 0-16,2-2 3 0,1 2-3 0,-3 0 2 15,3-1 0-15,-3 3-2 0,2-1-1 16,1 0 0-16,-3 0 1 0,2 2 0 16,3 0 0-16,-2 0 0 0,-1 2 1 0,0 1 2 15,0-2 0-15,0 2-1 0,1 2 3 16,-3-1 0-16,1 1-4 0,-1-1 2 0,3 2 2 15,-4 0-2-15,1 0 0 0,-1 0-2 16,3-1 2-16,-1 0-2 0,-2 0 0 0,1 0-1 16,-1-2 0-16,2 0-1 0,-2-2 1 15,0 1 0-15,0-1 0 0,1-1 0 0,-1-1 0 16,2-1-1-16,0 1 0 0,-1-4-1 16,2 2 2-16,1-1 0 0,-3-1 0 0,3 1 0 15,0-1 0-15,1 1 3 0,-2-2-3 16,2 1 0-16,-1 1 2 0,1-3-1 15,2 4-1-15,-1-4 0 0,-2 4 0 0,1-2 2 16,2 2-2-16,-2-2 2 0,-1 3-2 16,4 0 1-16,-2-2 2 0,1 2 4 0,-2 2 2 15,-1 0 5-15,2 2 7 0,-3 2 6 16,2-2 1-16,-3 1 3 0,1 3 0 16,-1-1-2-16,-2 1-2 0,0 1-5 0,0 2-2 15,0-1-6-15,-2 2-2 0,2-1-3 16,0 0-2-16,0 0-1 0,0 0-4 15,2-1-2-15,-1-1-4 0,3 1-11 0,-3-2-24 16,1-2-39-16,1 3-47 0,-1-6-50 16,-2-1-126-16,0 0-61 0,0 2-18 0,0-2 22 15,0 0 35-15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8T23:55:43.2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28192 2926 105 0,'0'-3'275'16,"0"0"22"-16,0 2 12 0,0-2-95 0,0 1-78 16,-1 1-37-16,1-2-20 0,0 3-3 15,0-2 2-15,0 1 0 0,0-2-1 0,0 3-6 16,0-2-8-16,0-1-10 0,1 3-5 16,-1-1-6-16,0-1-9 0,0 2-1 0,0-1-5 15,0-1-4-15,0 2-3 0,0-1-2 16,0 1-4-16,0 0 0 0,0 0 0 0,0 0 0 15,0 0-1-15,0 0-2 0,0 0 1 0,0 0-2 16,0 0-1-16,0 0-5 0,2 0-1 16,-2 0-1-16,0 0-2 0,0 1 0 0,0-1 0 15,0 3-1-15,0 0 0 0,0 2-2 0,-2-2 1 16,2 0 0-16,-1 3 1 0,1-2-1 16,0 1 0-16,0-2 2 0,-2 2 0 15,2 1 0-15,0-1 0 0,-1 1 0 0,1 1 0 16,-2 0 0-16,0 0 0 0,2-1 0 15,-1 0 0-15,1 0 0 0,-2 0 0 16,0-1 0-16,2-1-2 0,0-1-1 0,0 1 2 16,0-3-2-16,2 0 2 0,0 0-3 15,-2 1 3-15,0-2 1 0,0 0 1 0,0 0-1 16,0 0 1-16,0-2 3 0,0 1-1 16,-2-1-2-16,2-2 0 0,0 0 1 0,0-3-2 15,0 4 1-15,0-2 0 0,0-1-1 16,0 1 0-16,0 1 0 0,-2-1 0 0,2 1 0 15,0 1-1-15,0-1-2 0,0 3 2 16,-1 0-1-16,1-1 2 0,0 0 0 0,0 1-2 16,1 1 0-16,-1-1-1 0,0 1 2 15,0 0 0-15,0 0 1 0,0 1 0 16,0-1-1-16,0 0 0 0,0 0 0 0,0 0-1 16,0 0 2-16,0 0 0 0,0 0 2 15,0 0 0-15,-1 0-1 0,1 0 1 0,0 1-2 16,0-1-1-16,0 0-1 0,-2 0 1 15,2 0 1-15,-1 0 0 0,1 2-1 16,-4 0 2-16,3-1 1 0,-1 0-2 0,-1 1 0 16,-1 0-1-16,1 1 1 0,-1-1 0 15,-1-1-2-15,2 2 1 0,2-2 1 0,-1 2 0 16,0-2 0-16,1 1 1 0,-2-1-1 16,3 3 2-16,-5-3-2 0,4 1 0 0,-3 1 0 15,3-2 0-15,-2 3-1 0,-1-3 1 16,1 0 0-16,2 2 0 0,-4-1 0 15,0-1 1-15,-1 1 1 0,1 1-1 0,-1-2-1 16,-1 1 0-16,1 0 1 0,0-1-1 16,0 0 2-16,1 2-1 0,-2-1-2 0,2-1 1 15,2-1 0-15,-3 2 2 0,2-1-2 16,-1 1 0-16,-2-2 2 0,2 1 0 16,1-1-2-16,-4 2 0 0,2-2 0 0,-2 1 0 15,1-1 0-15,0 0 0 0,-1-1-1 16,0 1 2-16,-2-2-1 0,-1 1 0 0,2 1 0 15,-1-2 3-15,-1 1-3 0,3-1 0 16,-1 2 0-16,1-1 1 0,2 1 0 0,-2-2-1 16,1 2 0-16,1-2-1 0,0 1 2 15,-1 0-1-15,3 1 0 0,-1-1-1 0,1 1 1 16,0-2 1-16,-1 0-1 0,2 1-1 16,2 1 0-16,-3-3 1 0,3 1 0 0,-3 1-2 15,1-4 2-15,0 3 0 0,-2-3-1 16,4 0 1-16,-5-1-1 0,3 2 1 15,-1-2 0-15,-1 1-1 0,2 0 2 0,0-1-1 16,0 3 1-16,1-2-1 0,-1 0 0 16,0 0 0-16,2 3 3 0,1-1-1 15,-2 1 2-15,1-1 0 0,1 1 2 0,0 1 4 16,0 0-1-16,0-1 0 0,1-1-2 0,-1 2 3 16,2-2-5-16,-2 0 0 0,0 0-2 15,0-2-1-15,1 2 3 0,2-1-2 0,-1-1 0 16,-2-1 0-16,3 2-1 0,-3-1 0 0,1 1-1 15,1-2-1-15,0 1 1 0,-1 1-1 16,1 1 0-16,-1-2 0 0,-1 3 0 0,4-2 0 16,-4 3-1-16,1-2-2 0,-1 3 3 15,0-3-4-15,2 3-9 0,-2-4-21 0,2 4-37 16,-1-1-65-16,-2 2-119 0,1-1-104 16,-4 4-46-16,1-1-10 0,-2 0 21 0,-1 0 59 15</inkml:trace>
  <inkml:trace contextRef="#ctx0" brushRef="#br0" timeOffset="816.7541">27646 2810 97 0,'0'-4'226'0,"0"-1"21"16,0 3-37-16,0-1-48 0,0 0-27 0,0-1-23 15,0 3-19-15,0 1-11 0,0-1-15 16,0 1-13-16,0 0-13 0,0 0-13 0,0 0-9 16,-1 1-6-16,-1 0-3 0,2 3-1 15,-1-1 2-15,-4 1 0 0,4 2-1 0,-4 2 2 16,2-2-1-16,0 1-1 0,-2 1-2 15,1 0-3-15,1 0-2 0,-1 1-2 0,2-1 1 16,-1-1 1-16,2 2-1 0,-1-1 3 16,0-1-2-16,2 1 2 0,0-1-4 0,0 0 2 15,0 3-2-15,0-3 1 0,2 1-2 0,0-1 5 16,-2 1-3-16,0-1 1 0,0-1-2 16,0-2 0-16,0 3 0 0,-2-3 0 15,0 0 2-15,1-1 0 0,-1 1 3 0,0-3 4 16,1 1 3-16,-1 1 5 0,1-2 5 15,-3-1 2-15,3 2 1 0,-2 0 2 0,-2-2-5 16,4 0-4-16,-4 0 0 0,-2-2-6 16,3 2-3-16,-3-2-3 0,0 1 0 0,-1 1-3 15,1-3-2-15,2 1 0 0,-1 1 0 16,-2-1 2-16,4 0-2 0,-1 1 1 16,0 1 1-16,2-2 0 0,-2 2 2 0,2-2 0 15,-2 0 3-15,2 1 2 0,2-1 0 16,-3 2 2-16,3-1 2 0,1 1-3 0,-2 0 0 15,1 0-4-15,1 0-2 0,0 1-4 16,-4 1 0-16,4-1-2 0,-3 3 0 16,-2 1 0-16,1 0 4 0,1 1 1 0,-4-1 0 15,4 2-1-15,-2-1-2 0,2-1 3 16,1 2-2-16,-1-3-3 0,2 2 0 0,-4-1 0 16,5-2-3-16,-1 1 0 0,1-1 1 15,1-1 0-15,-1-1-1 0,2 1-2 16,1-2-9-16,-2 0-18 0,-1 0-31 0,2-2-56 15,-4 1-94-15,2 1-96 0,-6 0-45 16,0 0-13-16,-1-2 21 0,1 4 44 0</inkml:trace>
  <inkml:trace contextRef="#ctx0" brushRef="#br0" timeOffset="1516.6023">27103 2869 82 0,'0'-1'235'0,"1"-1"22"0,-1 0-28 0,2 1-51 15,0 1-41-15,-2 0-29 0,1 0-21 16,-1 0-13-16,0 0-11 0,2 0-8 0,-2 0-10 16,0 0-6-16,0 1-6 0,-2-1-4 0,2 0 2 15,0 2-5-15,-1-2-1 0,1 2-3 16,0-2-3-16,-2 0 0 0,2 1 0 15,-2 1-2-15,2-1 1 0,-1 1 1 0,1 1-1 16,-3 0-1-16,1 1 0 0,0-1-5 0,1 2-1 16,1-1 1-16,-4 0-1 0,4 1-3 15,-3 3 1-15,2-4 1 0,-2 4 1 0,1-2 3 16,-1 1-1-16,2 1 1 0,-1-1 3 16,0-1 0-16,1 2-3 0,1-1 1 0,-2-1-2 15,2 2-5-15,0-3 3 0,-1 0-3 16,1 1-1-16,0-1 1 0,0-1 0 0,-2 1 0 15,2-1 1-15,-2 1-2 0,2-2 3 16,0 1-1-16,0-2-2 0,-1 1-2 16,1-2-2-16,0 1 0 0,0-1-1 0,0 1-4 15,0-2 2-15,0 1-3 0,0-1 2 16,0 0-5-16,1 2 0 0,-1-1-17 0,0 0-37 16,2-1-58-16,-2 2-96 0,-2 0-105 15,-3-1-55-15,2 2-14 0,-1-1 24 16,-1-1 48-16</inkml:trace>
  <inkml:trace contextRef="#ctx0" brushRef="#br0" timeOffset="2034.6488">26856 3014 74 0,'2'0'219'0,"-2"0"18"0,0 0-31 16,0 0-44-16,0 0-32 0,-2 0-18 15,2 2-6-15,-1-2-2 0,1 0-4 0,0 0-6 16,-2 0-8-16,2 0-4 0,-2 0-5 16,2 2-3-16,0-2-6 0,-1 0-2 0,1 0-8 15,-4 0-10-15,1 0-10 0,-1 0-10 16,-1 0-6-16,-1-2-7 0,-1 2-2 16,1 0 1-16,-2 0-3 0,2 0 0 0,-1-2 1 15,-1 2 0-15,2 0-2 0,-2 0 0 16,0 0 0-16,0 0 2 0,0 0-2 0,2-1-2 15,0 1-1-15,0 0 1 0,1 0-3 16,-2 0 0-16,-2 0 0 0,3 0-1 16,-1 0-3-16,-1 0 3 0,2 0-3 0,2 1-1 15,-1-1 0-15,0 2 0 0,2-2 0 16,-1 0 2-16,3 0-2 0,-1 0 0 0,1 0 0 16,1 0-2-16,0 0-1 0,0 0-14 15,0-2-33-15,0 1-55 0,0 1-100 16,0 0-124-16,0 0-63 0,0 0-21 0,0 0 14 15,0 0 44-15</inkml:trace>
  <inkml:trace contextRef="#ctx0" brushRef="#br0" timeOffset="14349.377">26154 2928 102 0,'0'0'238'0,"0"0"12"0,0 0-30 0,0 0-73 16,2 3-61-16,-1-3-34 0,-1 1-13 16,2-1-4-16,0 1 5 0,-2 1 3 0,2 1 2 15,-2-2 2-15,0 3 0 0,0-1-4 16,0-1 0-16,-2 0 1 0,2 1-2 0,-2-1-2 15,0 0-2-15,2 0-4 0,0 3-6 16,-1-2-5-16,-1-2-7 0,2 2-1 16,0 1-1-16,0-1-3 0,-1 1 0 0,1-1 0 15,-2 0 0-15,2 0-3 0,-2-1-2 16,1 0 0-16,-1 1 0 0,2 0-3 0,-1 0 0 16,-3 0 1-16,3 1 0 0,-3-1 2 15,1 1-1-15,2-1 2 0,-4 0-2 0,1 0-1 16,0 0-2-16,3-1 1 0,-2 2-2 15,-1-3 1-15,1 1-2 0,0 1 0 0,0-2 1 16,-5 1 0-16,3-1 2 0,1 1 1 16,-1-1 3-16,-3-1-1 0,0 0 1 0,2 0 0 15,-2 0 2-15,1 0-3 0,0-1 1 16,0-1 0-16,1 1-1 0,-1-1-1 16,1 1-2-16,-2-2 1 0,4 0-3 0,-3 1-1 15,1-1 0-15,1 0 0 0,-1-1 0 16,1 1 0-16,2 0 1 0,1-2 1 0,-1 1 0 15,3-1 0-15,0 1-2 0,0-1 2 16,0-1-1-16,2 2 0 0,-1-3 1 16,3 3 0-16,-1-2 0 0,0 2-2 0,1-1 1 15,-2 2-1-15,0 0 0 0,1 1-1 16,-2 1 1-16,1 1-2 0,0 0 2 0,1 1 0 16,2 1 0-16,-2 0 0 0,0-1-2 15,0 2 2-15,2-1 0 0,-4 1 2 16,2-1-2-16,-1 0 2 0,0 1-1 0,-1 0 1 15,-1-2-2-15,3 2 1 0,-3 1-1 16,0-1-1-16,0 0 2 0,0 2-1 0,0-3 0 16,0 1 0-16,-1 0 0 0,-1 0 0 15,1 0 0-15,-1 1 2 0,0-2-2 0,-1 1 2 16,2-1-2-16,-4 1 0 0,4-2 2 16,-4 2-1-16,2-1 2 0,-4-1 0 15,1 2-1-15,-3 0 3 0,1-1-4 0,-2-1 1 16,0 1 1-16,0-1-1 0,2 1 2 15,-1-1-1-15,0 1-2 0,1-1 3 0,4-1 0 16,-1 2-3-16,1-2 1 0,0 0 2 16,-1-2 1-16,4 2-1 0,-2 0-1 0,3-3-1 15,-4 2 1-15,3-1-2 0,-3-1-1 16,3-2 4-16,-2 1-1 0,1 0-1 0,-1-2 4 16,0 0 2-16,-2 0 2 0,2 0 0 15,0-1-1-15,0-1 2 0,-1 1 1 16,4 0 0-16,-1 0 0 0,-1-1-2 0,2 1-2 15,2-3 0-15,-1 3-2 0,3 0-1 16,-4 1-2-16,1 0 3 0,3 0-1 0,-4 1 1 16,1 1 1-16,1-1 0 0,-2 2 2 15,1 2-2-15,-1-1 2 0,5 1-1 0,-5-1-3 16,0 0 0-16,0 1-1 0,0 1 1 0,0 0-1 16,-2 1 0-16,-1-1-2 0,3 2 1 15,0 0-3-15,-1-1 1 0,1 4 1 0,-3-1-2 16,1 0 1-16,0 3 1 0,1 0-2 15,-3 0 0-15,1 0-2 0,0 2 2 0,0-3 0 16,1 1 0-16,-1 0-1 0,-1 2 1 16,0-4 1-16,3 2-1 0,-1 0-2 0,-1 1 2 15,1-3 0-15,-1 1-2 0,2 1-1 16,-3-4 3-16,3 2-1 0,-2 0-2 0,-2-1 0 16,4-1 1-16,-3 2 2 0,1-4 0 15,0 2 0-15,-2 0 2 0,2 0-2 16,-3-1 0-16,0-1 0 0,-2 2-2 0,0-1 0 15,-1-2-2-15,0 0 3 0,3 1-2 16,0-1 3-16,1 0 0 0,-2 0 0 0,1-1 0 16,3 1 2-16,-2-2-1 0,2-1-2 15,1 0 1-15,-1 0-2 0,2 0 2 16,-3-1-2-16,3-1 1 0,-1 2 1 0,1-1 0 16,-1-1-2-16,-1 0 2 0,3 2 0 15,0-1 2-15,-1 3-4 0,1-2 1 0,0 1 1 16,0 1 0-16,-2-1 0 0,2 0 0 15,0 2 0-15,0 0 3 0,0 0-2 16,0 0-1-16,0 0 2 0,0 2-2 0,0-2 0 16,0 2 0-16,0-1 0 0,0 1 0 15,0 1-2-15,-1 0 4 0,1 0-2 0,-2-1 0 16,0 2 3-16,2-1-3 0,-1 0 0 0,-3 0 0 16,1 0 0-16,0 1 0 0,-2-1 0 15,2-1 0-15,-1 1 0 0,-1 0 1 0,0-2-1 16,0 2 2-16,2-2-2 0,0 1 2 15,-5 0-1-15,5-2-1 0,-3 0 0 16,1 0 1-16,-2 0-1 0,3 0 0 0,-2-2 2 16,2 2-2-16,0-3-2 0,0 2 1 15,1-1 0-15,0-1 1 0,0 0 0 0,1-1 0 16,0-1 0-16,-1-1 0 0,2 0-2 16,-2 0 2-16,1-1-2 0,2-1 2 15,0 1 0-15,0-2 0 0,0 1 0 0,0-2-1 16,2 1 1-16,1-2 0 0,-3 2 0 15,1 0 0-15,1 2 0 0,-1-2 3 0,1 3 0 16,0 0 0-16,-1 1-2 0,3 1 0 0,-4 1 1 16,1 1 0-16,-1-1-1 0,0 3 0 15,0 0 0-15,0 0 0 0,0 0-1 0,0 0 0 16,0 0-2-16,-1 1 2 0,1 3 0 16,0-1 0-16,-2 1 2 0,2 1 0 15,-2 1-1-15,2 0-2 0,-1-2 0 0,-1 3-1 16,2 0-1-16,-2 0 0 0,2 1 1 0,-3 0 1 15,2 0 1-15,-2 1 1 0,1-2 0 16,1 1-1-16,-2-2 2 0,1 1 1 0,-1 0-3 16,0 1 0-16,-1-3 0 0,1 1 0 15,-2 0-1-15,-1 0-1 0,0-1 2 16,0 2-1-16,-1-3 0 0,1 3 1 0,-2-3 1 16,2 1 0-16,-2-1 0 0,0-1-1 15,-3 2 2-15,1-2-2 0,2 1-1 0,-3-1 1 16,0 0 0-16,2 0 0 0,-5-1-1 15,2 1 3-15,-3-2-2 0,0 0 2 0,1 1-1 16,-2 1 1-16,-1-2 0 0,3 1-3 16,-3 0 1-16,0-2 0 0,-1 1 1 15,2-1-1-15,-2 0 0 0,2 0 0 0,1-1 2 16,0-1 0-16,0 0 0 0,0 1-2 16,1 0 2-16,1-3-2 0,3 2 0 0,-2-1-2 15,6-2 2-15,0 2 0 0,0-3-2 16,3 2 2-16,-1-2 0 0,3 1-2 15,1-2 4-15,1 1 0 0,-1-2-4 0,4-1-7 16,-1 2-18-16,-2-1-32 0,5 0-47 16,-1 0-56-16,-2 3-137 0,4 0-66 15,-2 3-21-15,2-1 12 0,1-2 33 0</inkml:trace>
  <inkml:trace contextRef="#ctx0" brushRef="#br0" timeOffset="14760.189">26085 2763 71 0,'6'-3'240'0,"-1"3"14"0,2-2-9 0,-4 1-83 16,2-2-63-16,0 3-35 0,-2-2-13 16,-1 2-6-16,0 0 7 0,1-2 1 0,-2 2-1 15,1-1-1-15,1 1-1 0,-3 0-5 0,0 0 1 16,1 0-4-16,-1 0 2 0,2 0-2 15,-1 0-4-15,1 0-7 0,1 0-7 0,2 0-6 16,2 0-8-16,-3 0-2 0,4 0-4 16,-2 0-3-16,2 0-1 0,-1 0 0 0,-1 0-1 15,2 0 1-15,-3 0-3 0,1-1-3 16,-3 1-13-16,1-2-16 0,-1 2-22 0,-3 0-29 16,-3 0-30-16,-1 0-55 0,-4 3-85 15,-1-2-31-15,-5 1-4 0,1-2 13 0</inkml:trace>
  <inkml:trace contextRef="#ctx0" brushRef="#br0" timeOffset="14994.2194">25917 2710 51 0,'-5'0'282'0,"5"-1"26"15,-3 1 14-15,3 0-52 0,2 0-99 16,-1 0-49-16,-1 1-27 0,5-1-15 0,-5 0-7 16,1 0-10-16,-1 0-12 0,2 0-16 15,-1 0-17-15,1 0-24 0,0 0-39 0,-1 2-50 16,-2-1-87-16,-1 2-101 0,-1-1-53 0,0-1-12 16,-5-1 17-16,3 0 36 0</inkml:trace>
  <inkml:trace contextRef="#ctx0" brushRef="#br0" timeOffset="15280.2055">26063 2419 133 0,'0'-1'265'15,"-2"1"16"-15,0 1-18 0,1-1-86 0,-4 3-68 16,0 0-41-16,-1 0-22 0,-3 0-7 16,0 2-1-16,1 2-3 0,-2 1 1 0,-2 1-2 15,1 0-4-15,-1 0-2 0,1 2-5 0,-1 0-1 16,2-2-6-16,0 0-6 0,0 1 0 16,1 0-7-16,1-2 1 0,0 0-6 15,-1 0-6-15,3-1-22 0,-1 1-44 0,-3-1-92 16,0 1-87-16,-2-1-44 0,3-1-18 0,-2 3 6 15</inkml:trace>
  <inkml:trace contextRef="#ctx0" brushRef="#br0" timeOffset="15621.7353">25311 3350 105 0,'4'2'270'0,"0"-2"13"0,1 0 11 15,4 0-98-15,-1 0-80 0,4 0-40 16,-2 0-22-16,2 0-9 0,0 2-4 0,2-2-4 16,-1 1-5-16,1 1-4 0,1-1-7 15,-3 1-6-15,-2-1-6 0,-1 1-18 16,-1-2-30-16,-2 0-46 0,-6 0-123 0,0 0-65 16,-1-3-33-16,-4-2-5 0,-3 0 18 15</inkml:trace>
  <inkml:trace contextRef="#ctx0" brushRef="#br0" timeOffset="16068.2442">25795 2457 208 0,'-4'0'248'16,"-3"3"17"-16,-1 0-60 0,-1 1-64 0,-4 2-41 15,2 3-21-15,0-2-13 0,-3 4-6 16,-1-1-5-16,3 3-6 0,1-1-7 0,-2-1-10 16,4 3-5-16,1 0-5 0,-2-1-7 15,-1 1-1-15,3-1-5 0,0-1-2 0,-3 0-3 16,3 0-1-16,-1-2-1 0,-2 1-2 15,1-2-2-15,-1 0-12 0,0-2-27 0,0 0-59 16,0 0-115-16,0-1-63 0,2 0-30 0,2-3-7 16,1-1 19-16</inkml:trace>
  <inkml:trace contextRef="#ctx0" brushRef="#br0" timeOffset="16829.7126">24945 2968 242 0,'0'0'279'16,"-2"0"16"-16,0 2-52 0,1-1-71 0,-4 2-53 15,-1 0-27-15,0 0-13 0,-1 2-7 16,1-1-5-16,-1 1-8 0,-2-1-12 0,3 2-11 16,-1 1-9-16,-1-2-9 0,2 1-4 15,0 0-7-15,1-2 0 0,0 1-1 16,0 0-4-16,2-1-2 0,0-2 0 0,-1 0 0 15,0 2-3-15,4-4-9 0,-1 1-13 16,-1 1-27-16,2-4-34 0,2 2-44 0,-2 0-96 16,0 0-69-16,0 0-22 0,3-5 7 15,0 1 20-15</inkml:trace>
  <inkml:trace contextRef="#ctx0" brushRef="#br0" timeOffset="17032.6737">25005 2828 145 0,'0'-3'310'15,"0"2"26"-15,-2-2 13 0,2 2-100 16,0-1-98-16,0 2-59 0,0-1-42 0,0 1-27 16,0-1-27-16,-2 1-29 0,2 0-31 15,-1 1-42-15,-1-1-83 0,-1 4-78 0,-1 0-30 16,0-1-1-16,0-1 19 0</inkml:trace>
  <inkml:trace contextRef="#ctx0" brushRef="#br0" timeOffset="17549.4205">24798 2950 148 0,'0'1'228'16,"0"1"1"-16,1-2-51 0,-1 0-60 0,2 2-42 15,-2-2-24-15,1 1-11 0,-1-1-9 16,0 0 1-16,0 1-1 0,0-1-2 0,0 2-1 16,-1-2 3-16,-1 2-2 0,2-1 1 15,-1 1 0-15,-3 0-2 0,3-1-5 0,-2-1-4 16,-1 1-1-16,3 1-5 0,-3-1 0 15,1-1-4-15,2 2 1 0,-5-1-4 16,3 0 0-16,-2-1-2 0,0 2 2 0,-2-2-2 16,3 1 3-16,-2-1 0 0,-1 0 2 15,4 2 2-15,-2-2 2 0,0 0 3 0,1 0 0 16,-1 0 0-16,2 0 2 0,0-2-1 16,1 2 1-16,1 0 1 0,-1-1 5 15,0-1 0-15,2 2 4 0,0-1-1 0,0 0-3 16,0-2-3-16,0 0-2 0,2 0-4 15,0 0-4-15,-1-2 3 0,1-1 1 0,0 2 7 16,1-3 5-16,3 0 8 0,-5 1 1 16,4-1 4-16,0-2-4 0,0 3-4 0,0-2-4 15,1 1-8-15,-2 0-6 0,3 0-3 16,-4 1-4-16,0 1-1 0,0 1-3 0,1-2 1 16,-3 2 0-16,1 0-3 0,-1 1 2 0,-1-1-5 15,5 0-13-15,-5 1-37 0,1-2-51 16,-1 1-62-16,0 4-136 0,2-3-68 0,-2 3-25 15,3-4 13-15,-1-2 39 0</inkml:trace>
  <inkml:trace contextRef="#ctx0" brushRef="#br0" timeOffset="17722.1948">24914 2670 215 0,'0'-3'330'0,"0"0"17"16,0-1 0-16,0 3-130 0,0-1-126 0,0 1-78 16,-1 1-45-16,-1 1-44 0,2-1-44 15,-1 3-93-15,-3 3-45 0,1-4-19 0,0 3-1 16,-3-1 16-16</inkml:trace>
  <inkml:trace contextRef="#ctx0" brushRef="#br0" timeOffset="18288.2367">24608 2886 164 0,'1'0'271'15,"1"-2"25"-15,0 2-34 0,-2 0-64 0,0 0-53 16,0 2-37-16,0-2-26 0,1 0-12 16,-1 1-13-16,0-1-9 0,0 0-12 0,-1 2-8 15,1-1-9-15,-2 2-5 0,0 0-4 0,2 1-3 16,-1 1-3-16,1 0 0 0,-2-1-1 16,2 1-3-16,-1-1 0 0,1 1 3 0,0-1 0 15,-4 1-2-15,4-3 3 0,-1 5-2 16,-2-4-2-16,1 1 0 0,0-1 0 15,1 0 0-15,1-1 0 0,0-1-1 0,-3 1 0 16,3-2-1-16,-2 2 2 0,1-2 0 16,-1 0-2-16,-1 1 2 0,-2-1 0 0,0 0 2 15,-1 0-2-15,-2 0 0 0,2 0 0 16,0 0 2-16,-3 0-2 0,0 0 0 0,1 0 0 16,2 0 0-16,-1 0 0 0,-2 0 0 15,5 0-2-15,-3-1 2 0,2 1 0 0,4 0 0 16,-3 0 0-16,1 0 2 0,2 0-1 15,1 0 2-15,-2 1 0 0,-1-1 0 0,2 0 1 16,-1 0 0-16,-1 1-1 0,1 2 3 16,-1 1 2-16,1 1 2 0,-1 0-1 15,2 1 5-15,-3-2-1 0,4 2 0 0,0-1 0 16,0 0-2-16,0 0-1 0,0 0-5 16,0-1-2-16,2-1-10 0,0 1-13 15,-2-2-14-15,1 0-23 0,-1-1-30 0,0 1-36 16,-1-2-74-16,1 0-82 0,-4 1-33 15,4-1-3-15,0 0 16 0</inkml:trace>
  <inkml:trace contextRef="#ctx0" brushRef="#br0" timeOffset="18490.4415">24652 2722 26 0,'3'-4'328'0,"-1"0"38"0,-2 3 16 16,0-2-14-16,0 3-139 0,0-1-99 16,0-1-56-16,-2 2-39 0,2 0-27 15,-3 2-29-15,0-1-33 0,0 1-40 0,0 0-53 16,-4 3-98-16,4 0-62 0,-2-2-22 0,2-2 9 16,-1 2 26-16</inkml:trace>
  <inkml:trace contextRef="#ctx0" brushRef="#br0" timeOffset="18901.9483">24386 2809 14 0,'2'-3'257'0,"-2"2"21"0,-2-1 13 16,1 2-64-16,-6 3-77 0,0-2-49 0,-1 4-20 16,-4 1-8-16,-1 3-6 0,0 0-2 15,-3 1-3-15,3 4-7 0,-2 0-11 0,0 2-8 16,0 1 0-16,-1 1 0 0,-2 0 1 15,2 0 0-15,-1-2 0 0,-1 2-3 0,1 0-4 16,0-1-8-16,-2-1-4 0,2 2-9 16,1-4-2-16,-2 1-3 0,2-2-3 0,2-2 0 15,3-3 0-15,1 2 1 0,0-6-2 16,3 2 0-16,3-3-3 0,0-1-14 16,3-2-25-16,1 0-28 0,0 0-28 0,0 0-38 15,0-2-61-15,0 2-91 0,0 0-34 16,1-3-1-16,3-1 17 0,-1-2 26 0</inkml:trace>
  <inkml:trace contextRef="#ctx0" brushRef="#br0" timeOffset="19531.6062">24084 2824 52 0,'-1'-3'291'0,"1"-1"30"0,-2 3 23 15,2-1-58-15,-1-2-79 0,1 4-54 16,0-1-33-16,-2 1-20 0,2 0-15 16,0 0-19-16,2 0-14 0,-2 0-18 0,0 1-13 15,0-1-10-15,0 4-5 0,0-2-1 0,0 0-4 16,0 3 0-16,0-1 0 0,0 1 0 16,0-1-1-16,-2-1 0 0,2 2 1 0,0-3 1 15,-2 3-2-15,2-3-2 0,0 1 0 16,0-2 1-16,0-1-1 0,2 2-3 0,-2-1 3 15,0-1-2-15,0 0 2 0,0 0 0 0,0 0-1 16,0 2 0-16,2-2 2 0,-2 0 1 16,0 0-1-16,0-2 0 0,0 2 0 15,-2 0 3-15,2 0-2 0,-2 0 1 0,2 0 0 16,-3 0 1-16,2 0-1 0,-4 0-1 0,0-1 0 16,2 1 0-16,-2-2 0 0,1 2 0 15,-3 0 0-15,2 0 0 0,-2 0 0 0,-1 2 0 16,0-1 0-16,0 2 0 0,-5-2-1 15,4 3 1-15,1-1 0 0,-3 1-2 0,1-1 4 16,2 1-4-16,1 0 4 0,0-1-1 0,2 1-1 16,1-1 0-16,0 3-1 0,0-1 1 15,-1 1 0-15,2 0 0 0,3 0 0 16,-1 1 0-16,-1 0 1 0,0 2-1 0,2-4-1 16,0 3 1-16,-1-2 0 0,1 1 1 15,0-1-1-15,-2 2 0 0,0-3 3 0,1 2-1 16,-1-1-2-16,1-1 0 0,-3 0 3 15,3 0-1-15,-2 1 0 0,-2-2-1 0,2 1-1 16,-2-1 0-16,0-1 2 0,1 2-2 16,-3-3 0-16,0 2 2 0,0-1 0 15,-1 0 0-15,2 0 0 0,-5-2 1 0,1-1-2 16,2 2-1-16,2-1 0 0,-2-1-2 16,4 0-10-16,-3 0-18 0,6-1-26 0,-3-1-33 15,3 2-38-15,-3-1-47 0,4-1-59 16,0 2-70-16,0 0-23 0,0 0 12 0,0 0 23 15</inkml:trace>
  <inkml:trace contextRef="#ctx0" brushRef="#br0" timeOffset="19848.3218">23740 2933 135 0,'-2'-1'239'15,"0"0"17"-15,2 1-47 0,2-3-67 16,0 6-45-16,-2-3-29 0,1 0-20 16,-1 1-7-16,3 2-1 0,-3 0 5 0,0 2 6 15,2 0 4-15,-2-3 2 0,-2 4-1 16,2-1-2-16,0 1-1 0,-1 1-5 0,-1-3-5 16,1 4-5-16,-3-1-4 0,1 0-6 15,-3 0-4-15,3 2-5 0,-2-1-3 16,0-2-2-16,1 1-5 0,-3-1-2 0,1-1-2 15,1 1 0-15,1-3-5 0,-3 1 0 16,2-1-6-16,1 0-9 0,-2-1-12 0,1-1-20 16,-2-1-22-16,3 2-29 0,-1-4-42 15,-2 2-77-15,0 0-65 0,-1-1-18 0,3-2-3 16,0 0 19-16</inkml:trace>
  <inkml:trace contextRef="#ctx0" brushRef="#br0" timeOffset="20099.4798">23588 2868 186 0,'0'0'268'0,"2"0"13"0,-2 0-39 0,-2 3-70 16,2 0-51-16,-2 1-32 0,2 2-16 15,0-1-5-15,-1 1-8 0,1 1-6 0,0-1-8 16,0 3-10-16,0-1-8 0,0 0-9 15,0 2-3-15,0-3-7 0,0 2-9 0,0 0-15 16,-4-2-18-16,3 3-24 0,-2-2-28 16,-5-3-30-16,3 3-43 0,0-2-49 0,-3 1-51 15,-2 2-13-15,2-3 8 0,-2-1 20 16</inkml:trace>
  <inkml:trace contextRef="#ctx0" brushRef="#br0" timeOffset="20505.4074">23444 3013 126 0,'-1'-1'264'0,"-1"1"25"0,0 0-22 15,2 0-61-15,0 1-49 0,0-1-45 0,0 0-32 16,0 1-25-16,0 1-16 0,-1 1-10 16,-1 0-8-16,1 0-8 0,-1 0 0 0,-1 0-5 15,1 2 0-15,-1-2-6 0,0 1 1 16,-2-1-1-16,2 1 0 0,2 0 1 15,-3-1-1-15,3-2 0 0,-2 1 3 0,3 1-1 16,-4-3 1-16,3 1 2 0,-1-1-1 16,0 0 0-16,1 0 1 0,-2 0 1 0,-2-1-2 15,1-1-1-15,0 1-2 0,0-1 0 0,-1 1-2 16,1-1 2-16,0 1 2 0,-4 1 3 16,3-2 6-16,0 0-1 0,1 1-1 15,-3 0 1-15,0-1-3 0,0 2-1 0,1 0-1 16,-1 0 0-16,1 3 0 0,-2-2 3 15,4 3-1-15,-3 0 1 0,2 1 2 0,1 1 3 16,0 0 0-16,2 0-3 0,-2 0 1 16,4 0-4-16,0 0-3 0,2 0-6 15,2-2-6-15,-2 1-9 0,1-2-16 0,-1 0-22 16,1-2-28-16,0 1-29 0,-1-4-39 16,-1 2-66-16,-1 0-69 0,0 0-22 0,0 0 5 15,2-4 20-15</inkml:trace>
  <inkml:trace contextRef="#ctx0" brushRef="#br0" timeOffset="20672.4604">23457 2825 164 0,'3'-1'325'0,"-2"-2"33"0,3 2 20 0,-4-1-102 15,1 2-80-15,-1 0-64 0,-1-1-49 0,1 1-49 16,-4-1-54-16,1-1-74 0,-4 2-120 15,-1 2-95-15,-2-1-46 0,0-1-7 0,-2 1 18 16</inkml:trace>
  <inkml:trace contextRef="#ctx0" brushRef="#br0" timeOffset="21132.9965">23121 2889 16 0,'5'-5'284'16,"2"2"34"-16,-6 0 24 0,3 3-47 0,-4 0-83 16,0 0-52-16,-4 3-36 0,1 2-19 15,-7 2-6-15,0 4-4 0,-5 2-9 16,0 1-8-16,-1 3-17 0,-3-3-18 0,3 2-12 15,-3 1-11-15,1 1-6 0,1 0-6 16,3-1-3-16,0-1 0 0,1 1-4 0,1-4-1 16,3 0 1-16,1-2 1 0,2-2-1 15,-2 0-5-15,5-2-5 0,0-2-23 0,0 0-33 16,1-2-51-16,1-2-49 0,-1 3-84 16,-3-2-96-16,4-1-33 0,-3 1 4 0,4-2 33 15,0 0 41-15</inkml:trace>
  <inkml:trace contextRef="#ctx0" brushRef="#br0" timeOffset="22316.4234">22799 2809 98 0,'9'-3'250'0,"-4"-2"16"16,0 3-15-16,-2 1-73 0,0-1-49 15,-1-1-28-15,0 3-13 0,-1 0-1 0,-1 0 4 16,0 0 3-16,0 0 1 0,0 1-4 0,-1-1-7 16,-1 2-13-16,-3-2-14 0,2 2-12 15,-4-1-15-15,0-1-10 0,-3 1-7 0,2 2-5 16,-1 0-4-16,-2 0 1 0,0 2-3 15,1-1 0-15,-1 1-2 0,2-1 0 0,-1 1 0 16,-1 1 0-16,3-1 2 0,2-2-1 0,1 2 1 16,-3 0 0-16,5-1-1 0,-2 2 0 15,2-1-2-15,2-1 1 0,-3 1 0 0,4 1 0 16,2-2-3-16,0 1 1 0,-1-1 0 0,2 1-3 16,2 1 0-16,0-2-2 0,1 1 2 15,-1-3-2-15,0 5 1 0,-1-3-1 16,1 2-3-16,0-1 0 0,1 0-4 0,-3-2-5 15,2 2-2-15,-2 0 0 0,0 0 2 16,2-3 0-16,-1 1 5 0,-3 1 3 16,2-2 3-16,0 1 2 0,-1-1 5 0,-2-1-1 15,1 1 0-15,-1-2-1 0,-1 3 3 0,1-2 0 16,-5 1 0-16,1 0 2 0,-1 0 4 16,-2 1 4-16,1 0 2 0,-3 2 2 0,-3-2 0 15,1 0-1-15,-1-1 0 0,1 3-5 16,-2-2 1-16,-3 0 0 0,3 0-1 15,-1-1 1-15,-2-1 1 0,1 2-2 0,-3-1 1 16,-1 1-3-16,0-2-4 0,0 1 1 16,0-1-2-16,3 1-1 0,-1-1-2 0,3-1-1 15,0 0 0-15,1 0-1 0,1 0-4 16,2 0-4-16,0-3-3 0,0 2-6 16,1-2-3-16,5 0-3 0,0-2 2 0,1 1 1 15,2-2 4-15,1-1 6 0,3 0 1 16,0 0 5-16,3-2 0 0,-1 0 3 0,2 1 1 15,0 0 0-15,1-1 1 0,0 2 1 16,0 1 1-16,1 1-1 0,0 1-1 0,-1 0 3 16,1 1-2-16,-1 3 2 0,-3 0-1 15,1 0 1-15,-1 0 3 0,0 3-3 0,1-1 3 16,-5 3-1-16,2-2 1 0,-3 4 0 16,2-4-3-16,-2 2 2 0,0 0-1 0,0 1-1 15,0-2 1-15,0 0 0 0,0 1-1 16,0 0 1-16,0-1 0 0,0 0 2 0,0-2-2 15,0 3 0-15,-2-2-1 0,2 0 1 16,-1 2-1-16,-1-3-1 0,1 1 1 0,-1-1 1 16,0 1 3-16,-4-2 0 0,3 1 2 15,-2-2 1-15,1 1 1 0,-1-1 1 16,-2 0-2-16,1 0 5 0,-2-1-2 0,4 1 2 16,-5 0 1-16,5-2 1 0,-4 1 0 15,3 1-3-15,-1-2 0 0,3 1-3 0,-2-1-1 16,2 0 2-16,-2 0-4 0,4 1 3 15,-1-3-3-15,2 3 0 0,0-2 0 0,0 0-2 16,0-2-1-16,0-1-2 0,3 2 4 16,0-3 2-16,-1 0 1 0,-2 2 0 15,1-4 3-15,1 1 0 0,-1-2 0 0,-1 2-2 16,2-2-2-16,0 3 2 0,-2-2-1 0,1 0-1 16,2 2-5-16,1-1 3 0,-1 1-2 15,0-1-2-15,5 2-1 0,-4-1-2 16,1 0-2-16,0 2-6 0,2-1-15 0,-3-1-20 15,1 3-32-15,-1-2-34 0,0 2-47 0,-4-1-95 16,-2 2-65-16,0 0-23 0,4-1 11 16,0-2 25-16</inkml:trace>
  <inkml:trace contextRef="#ctx0" brushRef="#br0" timeOffset="22591.6279">22734 2482 171 0,'4'-1'281'0,"-3"1"15"0,-1 1-26 0,-3 2-79 16,-2 1-67-16,-1 6-43 0,-4-2-26 16,-1 3-17-16,3 1-6 0,-1 1-6 0,1 0-9 15,2-1-6-15,-2-2-5 0,1-1-2 0,2 0-4 16,-1-3-1-16,3 0-6 0,0-1-8 15,-2-2-9-15,4 0-11 0,-3-2-10 16,3-1-10-16,-3 0-17 0,4-3-13 0,-3 0-9 16,3-1-13-16,3-1-24 0,-1-1-19 0,1-3-14 15,1 0-16-15,-3-1-10 0,2-1 10 16</inkml:trace>
  <inkml:trace contextRef="#ctx0" brushRef="#br0" timeOffset="22749.8085">22658 2498 226 0,'0'-2'258'0,"0"0"-1"0,-2 4-46 16,1 0-66-16,-2-1-39 0,-2 2-28 0,2 1-19 15,0-1-7-15,0 0-4 0,0 1-3 16,1-2-5-16,-1 1-11 0,3 1-9 0,-4-2-4 16,4-1-7-16,-1 3-5 0,-1-1-15 15,2 1-14-15,-1 1-28 0,-2-1-35 0,-2 1-98 16,2 2-68-16,-3 2-30 0,-1 0-5 0,1 0 11 16</inkml:trace>
  <inkml:trace contextRef="#ctx0" brushRef="#br0" timeOffset="23213.9261">22416 3339 256 0,'0'4'304'0,"0"-1"11"16,0 0-28-16,0-2-105 0,0 1-77 16,0 0-36-16,0-1-23 0,0 1-10 0,0-1-4 15,0 1-2-15,0 1-5 0,0 0-1 16,0 0-4-16,0 0-1 0,4 0-3 0,-4 0-2 16,3 0-2-16,0-2-5 0,0 1 0 15,5-1-4-15,-4-1 1 0,3 0-4 16,-1-3 2-16,2 2 1 0,2-2-2 0,-4-2-1 15,0 1 0-15,1-1 1 0,0-1 2 16,-2 0 0-16,0-1-3 0,0-1 0 0,0 1 1 16,-4-2-1-16,1 1 2 0,-1 1-2 15,-1-1 0-15,-1 1 0 0,-2 0 2 0,-1 0-2 16,0 1 0-16,-3 2 2 0,-4-1 2 16,2 4 3-16,-1-1 2 0,-1 2 2 15,2 2 0-15,-1 1 4 0,-1 0-2 0,3 0-1 16,0 1-3-16,2 0-3 0,0 2-2 15,1-1-1-15,4 0-3 0,-1 1-6 0,4-2-8 16,-1 1-20-16,4-1-32 0,1 1-37 16,0-2-81-16,-2 1-94 0,-3-1-44 0,4-1-6 15,1-1 13-15,0 2 32 0</inkml:trace>
  <inkml:trace contextRef="#ctx0" brushRef="#br0" timeOffset="23377.9462">22631 3336 100 0,'5'1'293'0,"-2"-1"24"0,1 2 23 16,-3-2-78-16,-1 0-74 0,2 0-50 15,-2 0-32-15,0 0-19 0,0 0-28 0,0 0-37 16,1 1-51-16,-1-1-63 0,-3 2-119 16,-2-2-91-16,-1 1-44 0,-1-2-7 15,3 2 19-15</inkml:trace>
  <inkml:trace contextRef="#ctx0" brushRef="#br0" timeOffset="24015.7882">22291 2941 164 0,'2'-2'276'15,"0"2"18"-15,-1 0-26 0,-1 0-83 16,0 0-67-16,0 2-46 0,2 0-23 16,-1-1-5-16,-1 1-1 0,0 1-2 0,2 1 0 15,-2-1-3-15,-2 2-4 0,2 0-4 16,0-3-6-16,0 3-6 0,-1-1-4 0,-1-1-1 16,2 0-5-16,-1 0-2 0,-1 0-1 15,0-1-1-15,2 0-1 0,-3-1 0 16,2 0 0-16,-3 0-1 0,2 3 4 0,-2-4 0 15,0 1 1-15,-1-1 0 0,-2 0 2 16,2 0-1-16,1 0-3 0,-4 0 2 0,3-1-1 16,-1 1 0-16,-1 0 0 0,3 0 1 15,-4-2 0-15,3 0-3 0,0 1 1 0,1 1-2 16,-3-1 1-16,1 0 3 0,2 1-2 16,-1 0 2-16,-2 0 1 0,2 0 3 0,1 0 1 15,-2 2-1-15,1-1-1 0,2 3 3 16,-2 0 1-16,2-1-2 0,-1 2 2 0,1-1-1 15,2 1 2-15,1-1-2 0,-5-1-2 16,5 1 1-16,0 1-6 0,0-2 2 16,-1 0-4-16,1 0 0 0,0 0-2 0,0 0 0 15,0 0-2-15,0 0-6 0,0-1-8 16,0-1-13-16,0 1-22 0,1-2-34 0,-1 0-31 16,0 0-42-16,0 0-88 0,-1 1-65 15,1-1-19-15,-5 0 8 0,3-1 24 16</inkml:trace>
  <inkml:trace contextRef="#ctx0" brushRef="#br0" timeOffset="24250.3986">22233 2789 296 0,'2'-1'337'0,"-1"1"26"0,-1 0-31 0,0 0-86 15,0 0-67-15,0 1-42 0,0-1-30 16,0 0-16-16,2 0-13 0,-1 0-15 0,-1 0-17 16,0 2-12-16,0-2-14 0,0 2-10 15,0-2-4-15,0 1-7 0,2 1-19 0,-2 0-32 16,0-1-57-16,-3 0-93 0,-2 2-122 16,-2 0-62-16,-2 0-20 0,1-2 16 0,0 3 44 15</inkml:trace>
  <inkml:trace contextRef="#ctx0" brushRef="#br0" timeOffset="62903.3948">21567 3135 161 0,'2'0'268'0,"0"0"16"16,-1 0-14-16,4-2-99 0,-2 2-70 15,0-1-33-15,-1-1-14 0,-1 2-7 0,1-2-1 16,-1 2-6-16,-1 0-3 0,0 0-4 15,0 0-5-15,0 0-3 0,0 0-1 16,0 0-2-16,0 0 1 0,-1 0 2 0,-1 0 1 16,1 0-1-16,-1 0 3 0,-1 0-7 15,-2-1-1-15,-1-1-3 0,0 1-7 0,-2-2-3 16,-5 2-5-16,0-2-1 0,-3 2 1 16,-1-3 2-16,-5 1-3 0,0 0 3 15,-4-2 0-15,1 3 0 0,-2-3 3 0,-1 2-5 16,1-1 4-16,0-1-2 0,3 1-1 15,-3 1-2-15,2 0 1 0,-2 0 0 0,1 1-1 16,0 1 0-16,2 1 1 0,-1 0-4 16,3 0 2-16,0 1-1 0,1 1-2 0,-1-1 3 15,3-1 0-15,0 2 3 0,0-2-3 16,3 0 6-16,-1 0-4 0,0 0 1 0,1-2-1 16,0 1 0-16,0-2 1 0,-1 1 0 15,3-1-3-15,-3 0 0 0,4 2 1 0,-3-2-2 16,3 1-3-16,4-1 3 0,-2 2 0 15,4-1 1-15,3 2-2 0,-1 0 2 16,1-1 0-16,3 1 0 0,-1 0-2 0,2 0-1 16,-1 0 0-16,1 0-2 0,0 0-1 15,0 0-2-15,0 0 1 0,1-2-4 0,-1 2-4 16,2 0-5-16,-2 0-7 0,1 0-11 16,1 0-15-16,-2 0-14 0,0-1-19 15,2-1-22-15,-1 1-30 0,-1-1-54 0,0 2-59 16,0 0-20-16,0 0 1 0,4-3 21 15</inkml:trace>
  <inkml:trace contextRef="#ctx0" brushRef="#br0" timeOffset="63336.3998">20778 2996 120 0,'0'-1'248'0,"3"0"14"0,1 1-35 0,-4 0-63 16,1 0-53-16,2 0-37 0,-3 1-16 15,2-1-10-15,-2 0-1 0,2 0-2 0,-2 0-2 16,0 0-5-16,0 0-4 0,0 0-6 15,0 0-4-15,-2 0-2 0,2 1-1 16,-2-1 0-16,2 0 0 0,-3 0-2 0,2 2 2 16,-1 0-3-16,-3-1 1 0,2 1-3 15,-5 1-2-15,2 0-3 0,0 0-1 0,-2-1-2 16,-3 2 0-16,1-1 0 0,2 0-3 16,2-2 3-16,-3 2 0 0,2-1 0 15,2-1-1-15,0 0-4 0,1 1 0 0,-2 0-2 16,3-1 1-16,3-1 0 0,-4 2-2 15,4-2 0-15,-1 0 0 0,1 0 0 0,1 0 0 16,-1 1-4-16,0-1-1 0,2 2 0 16,-2-2-3-16,0 1 6 0,0 1-3 15,2-1 2-15,-2 3 3 0,0 0 3 0,1-1 2 16,2 1 1-16,2-1 3 0,-4 3 1 16,4-1 6-16,0 1 0 0,0-2 2 0,1 2 1 15,2-1 0-15,-2 0 0 0,1 1-5 16,-3-2 0-16,1 1-3 0,0-3-3 15,-1 1-1-15,0-1 0 0,-3-1-1 0,-1 0-4 16,2-1-6-16,-1 0-29 0,-1 0-54 16,-1 0-106-16,1 0-101 0,-3 2-57 0,3-2-22 15,-4 0 13-15,-2 0 44 0</inkml:trace>
  <inkml:trace contextRef="#ctx0" brushRef="#br0" timeOffset="63965.0915">20416 2917 114 0,'0'0'280'0,"0"-1"16"0,0 1 7 16,2 0-99-16,-2 1-83 0,1-1-47 15,-1 0-27-15,0 2-12 0,0-1-8 0,0 0-7 16,2 1-2-16,-2 1-3 0,2 2-4 16,-1 2 1-16,-1-1 2 0,2 1 3 0,0 1 2 15,-1 1 2-15,-1 0-1 0,0 0 4 16,2 0-1-16,-2-1 2 0,0 1-5 0,-2-2-5 16,2 1-1-16,0-1-4 0,0-1-3 15,-1 0-2-15,1 0-3 0,0-1 2 16,0-2-2-16,0 1-2 0,0-2 2 0,0 1 0 15,0-2-2-15,0 1 0 0,0-2 3 16,0 1-3-16,0-1-8 0,-2 0-23 0,2-1-35 16,-2 1-39-16,2 0-73 0,0 0-93 15,-5 0-42-15,1-2-2 0,-3-1 19 16</inkml:trace>
  <inkml:trace contextRef="#ctx0" brushRef="#br0" timeOffset="64683.0718">20128 2977 89 0,'-4'-3'261'15,"2"-1"18"-15,1 1 9 0,1 0-96 0,0 1-73 16,1-1-40-16,-1 1-23 0,5 1-13 15,-4-2-11-15,2 3-7 0,1-2-8 0,1 1-6 16,-1 1-4-16,1 0-3 0,2 0 1 16,0 0 0-16,0 0-1 0,1 0-1 15,0 1 0-15,1 1 1 0,0 0 0 0,-1-1-1 16,3-1-2-16,-1 1-1 0,0 1 3 16,-1 0-3-16,-1 1 0 0,0-1 0 0,-3 0 1 15,-1 0-1-15,2 1 1 0,-4-2 0 16,-1 2 3-16,1-2 0 0,-2 3 2 15,2-3 1-15,-4 1 5 0,2-1-1 0,-2 2 1 16,1-1 3-16,-1 0-1 0,1 0-2 16,-2 1 0-16,1 0-3 0,-1-1-1 0,2-1-4 15,-3 2 1-15,1-1-1 0,-2 0 2 16,0 0-2-16,1 1 1 0,-4 0 2 16,0-1-1-16,2 1-4 0,-2-2 1 0,-2 2 2 15,1-1-3-15,-1-1-2 0,-1 0 1 0,0 1 0 16,0 0-1-16,-1-2 0 0,0 1 2 15,3-1 1-15,-4 2-3 0,4-1 0 0,1 1 1 16,-1-1-2-16,0 1 0 0,5-1-1 16,-1 1 0-16,2-1-1 0,1-1-1 15,-1 1-2-15,3 1 0 0,0 0 0 0,0-1-1 16,0 1 3-16,3 1 1 0,-1 0 3 16,-2-2 4-16,1 1 2 0,-1 1 1 0,0 0 2 15,0-2-3-15,0 2 1 0,0-1 0 16,0 2-2-16,0-1-2 0,-1-1 3 15,1 0 2-15,-5 2 1 0,4-1 3 0,-1 0 1 16,1-1 1-16,-3 3-1 0,-1-2-1 16,2 0 0-16,-2 1 1 0,2-2 3 0,-3 1 3 15,2 0-2-15,-3-2 1 0,1 2-2 16,-1 1-2-16,1-3-3 0,1 1-4 0,1 1-3 16,-3-2 0-16,2 1-3 0,1 0-2 15,-2-2 0-15,2 0-8 0,1 0-18 16,0 0-27-16,1 0-42 0,2-2-51 0,0 2-101 15,0 0-62-15,-3-2-24 0,3 2 9 16,3-4 29-16</inkml:trace>
  <inkml:trace contextRef="#ctx0" brushRef="#br0" timeOffset="64985.4171">19994 2827 83 0,'0'-2'227'15,"-1"1"15"-15,1 1-33 0,-2 0-66 16,0 0-53-16,-1 1-30 0,2 2-22 16,-4 1-11-16,2 2-2 0,-3-1-5 0,2-2-2 15,1 4 4-15,2-1 7 0,1-1 11 0,0 3 5 16,0 0 8-16,0-1 6 0,1 1-4 15,-1-1-8-15,0 1-12 0,2-1-9 0,-2 1-5 16,0-1-6-16,0 0-6 0,-2 0 1 16,2 0-4-16,-1 1-2 0,-1-1-2 0,0-1-16 15,-1 0-33-15,0-1-46 0,-4 3-97 16,3-1-77-16,-5-1-38 0,4-1-5 0,-2-3 20 16</inkml:trace>
  <inkml:trace contextRef="#ctx0" brushRef="#br0" timeOffset="65198.9623">19843 3039 143 0,'-4'1'280'0,"-1"2"18"0,2 0 2 16,-2 0-90-16,-4 2-59 0,3-1-39 16,-2 2-18-16,1-1-12 0,-1-1-8 0,-1 1-11 15,1 2-15-15,0-1-12 0,2-1-9 16,-2-1-11-16,3 1-8 0,1-1-4 0,-3-1-4 15,4 2-2-15,0-4-18 0,0-1-36 16,1 2-47-16,-2-2-94 0,0 1-92 16,4-1-49-16,0 0-11 0,-3-3 20 0</inkml:trace>
  <inkml:trace contextRef="#ctx0" brushRef="#br0" timeOffset="65370.0759">19828 2860 51 0,'2'-3'310'0,"-2"2"25"15,0-2 5-15,0 1-45 0,0 2-150 0,0-1-109 16,0 1-81-16,-4-2-86 0,1 5-99 16,0 0-51-16,-3 0-11 0,1-1 5 0</inkml:trace>
  <inkml:trace contextRef="#ctx0" brushRef="#br0" timeOffset="66316.5216">19426 2957 187 0,'4'-4'264'0,"0"0"13"0,1-2-32 16,0 1-89-16,-2-1-57 0,3 2-30 0,1-3-16 16,-4 3-4-16,0 0-1 0,0-1 3 15,1 1 1-15,-3 2 2 0,1-1-1 0,-1 3-3 16,-1-1-6-16,3 1-8 0,-1 0-10 16,-1 1-7-16,2-1-8 0,1 3-6 0,2-1 1 15,-1 1-5-15,1 0 0 0,2 0 1 0,-2 0 1 16,2 1-3-16,-3-1-1 0,4 2 1 15,-4-2 1-15,2 1-1 0,-4-1 0 16,2-2 3-16,-2 3 0 0,0-1-3 0,-1 0 0 16,2-2 0-16,-2 2 1 0,-1 0-1 15,-1-2 0-15,2 3 0 0,-1-3 1 0,-1 3-2 16,0-3 1-16,2 0-2 0,0 2 1 16,-2 0 0-16,0-2 0 0,1 1 1 15,-1 1-2-15,-1-1 2 0,1 1 2 0,-4-2-1 16,3 2-1-16,-2 1 0 0,-3-2 0 15,1 1 0-15,-3 0 1 0,0 0 1 0,0 0 2 16,-3 1-1-16,1-2 1 0,1 1 1 0,-4 0-2 16,2 0 1-16,-1-1-3 0,0 1 3 15,3-2-3-15,-2 2 0 0,1 0 1 16,1-1 2-16,1-1-4 0,0 1 5 0,2-1-1 16,-1 1 2-16,3-1 1 0,-4-1-1 15,5 0 1-15,0 0 1 0,-1 0-6 0,0 0 0 16,-3 0 0-16,2 0-4 0,-1 0 1 15,2 0 0-15,-3 0 2 0,2 0 2 16,2-1-2-16,1-1 5 0,1 1-4 0,1-1 0 16,0 1-1-16,0-3-1 0,1 2-3 15,1 0-1-15,0-1 2 0,1 2 0 0,-1 1 2 16,1-2-1-16,-2 1 2 0,3 1 1 16,-1 0 0-16,0 1-2 0,0 1 0 15,-2-1 3-15,1 2-3 0,-1 0 0 0,-2 0 4 16,-1 2-1-16,2-1 4 0,-1 1-4 15,-2 1 1-15,1-2-1 0,2 1-1 0,-3-1 1 16,3-1-1-16,0 2-2 0,0-2 4 16,0 0 0-16,-1-1-4 0,1 3 1 0,-2-4-1 15,0 3 1-15,1-1 0 0,-2 1 2 16,-1-1 5-16,-1 0 0 0,1 0 2 0,-4 2 0 16,0-2-1-16,0 1-4 0,-3-1-10 15,3 0-8-15,0-2-14 0,0 3-14 0,-1-4-16 16,1 1-22-16,2-1-28 0,-1-1-41 15,-4-1-69-15,3 2-68 0,-1-2-26 16,0 1 1-16,2-2 22 0</inkml:trace>
  <inkml:trace contextRef="#ctx0" brushRef="#br0" timeOffset="67032.0534">19300 2905 48 0,'0'-1'243'0,"1"-1"15"0,-1 2-7 15,0 0-68-15,0 0-68 0,0 0-44 0,0 0-31 16,0 2-14-16,0-2-8 0,-1 1-7 0,1 2-5 16,-2 2 0-16,1-1 0 0,-4 0 0 15,4 3 2-15,-1-3 0 0,1 2 0 0,-1-1-2 16,0 1 2-16,1-2-2 0,-1 0-2 15,2 1 2-15,-2 0-2 0,2-4-1 16,-3 2-2-16,3 0 1 0,-1 0 0 0,-1-2 2 16,0 1 1-16,-1 0 2 0,2 1 0 15,-4-3 1-15,2 0-1 0,-2 0 1 0,2 0-2 16,0 0-4-16,0-2 1 0,-1 1 0 16,1-1-3-16,0 0 0 0,-1 1-2 15,0-2 0-15,3 0-2 0,-1 0 1 0,1 2-1 16,-1-2-1-16,2 0 3 0,-2-1 2 15,2 3 0-15,0-2 4 0,0 1 3 0,0 1 5 16,0 1 5-16,0-1 6 0,0 1 2 16,0 0 1-16,0 1 1 0,0-1-6 0,0 0-2 15,0 1-6-15,0-1-4 0,-1 2-5 16,-1-2 0-16,2 2-2 0,-1-1 0 0,-1 0 1 16,0 1 1-16,1 0 3 0,-2 1 2 15,3 0-2-15,-4-2 4 0,0 2-2 16,2 0 0-16,-1 0-2 0,2 0-1 0,-3 2 2 15,1-4 2-15,2 2 1 0,-4 1 7 16,1-2 0-16,-3-1 6 0,2 3 1 0,0-1 0 16,-3 0-4-16,0 2-2 0,-1-4-2 15,1 3-4-15,-2-1-4 0,-2 0 0 0,2 0-2 16,-1 0 1-16,-3 1-1 0,0 1-3 16,-2-2 3-16,0 0 0 0,-3 0 0 15,2 0 4-15,-2-2-1 0,0 1 3 0,3 0 4 16,-3-2 1-16,5-2-1 0,-2 0-1 15,3 1-3-15,-1-2-2 0,2 0-3 0,0 0-2 16,2 0-5-16,0 0 1 0,0-1-1 16,1-1 2-16,3 2-2 0,-1-1-1 15,4-1 0-15,-2 3 0 0,4-3 0 0,-4 0-4 16,5-1-2-16,-1 2-10 0,2-2-22 16,-1-1-35-16,6 0-46 0,-1 0-89 0,2 0-98 15,-3 1-39-15,4-1-8 0,2-2 20 16,-1 2 40-16</inkml:trace>
  <inkml:trace contextRef="#ctx0" brushRef="#br0" timeOffset="67232.3268">18940 2775 102 0,'1'-2'296'0,"1"0"24"0,1 2 12 0,0-1-86 16,0 1-93-16,2-1-58 0,-1 1-35 0,3 0-15 15,-1-2-7-15,4 2-4 0,1 0-4 16,-2-1-4-16,-1 1-7 0,2 0-9 0,-2 0-9 16,0 0-17-16,-2 0-29 0,3 0-47 0,-2 0-82 15,-3 3-95-15,0-1-45 0,-3 3-11 16,4 0 11-16</inkml:trace>
  <inkml:trace contextRef="#ctx0" brushRef="#br0" timeOffset="67492.1948">18940 3286 21 0,'3'2'262'0,"2"-2"20"15,1 0 14-15,1 1-55 0,3-1-81 0,1 0-48 16,3 0-20-16,-1 0-7 0,1-1-6 16,-3 1-8-16,2 0-13 0,0 0-16 15,-5 0-17-15,-2 0-25 0,2 0-49 0,-7 0-95 16,-1 0-111-16,0 0-60 0,-1-3-31 16,-5 3 0-16,-1 0 27 0</inkml:trace>
  <inkml:trace contextRef="#ctx0" brushRef="#br0" timeOffset="69949.7284">19425 2869 7 0,'1'0'210'0,"1"0"21"15,0 0-16-15,-2 2-41 0,0-2-44 0,1 0-31 16,-1 0-17-16,0 1-13 0,0-1-10 16,0 0-8-16,0 0-7 0,0 0-9 0,2 2-4 15,-1-2-5-15,-1 0-4 0,2 1 3 0,0 2-1 16,1 0 2-16,0 0 6 0,0 0 3 15,3 2 1-15,-1-2-1 0,-2 1 0 0,4 1-2 16,-2-2-4-16,-1 3-5 0,2-3-1 16,-1 1-4-16,0 1-3 0,-2-2-3 0,2 1-3 15,-2 1-2-15,2-3-1 0,-1 3-4 16,1 0 1-16,0-3-2 0,0 3-1 0,0-2-1 16,-2 0 0-16,3 2 3 0,-2-4 0 15,1 2 3-15,0 0-1 0,-2 0 0 16,1-2 1-16,-3 1-6 0,2 0 2 0,-3-1-2 15,2 1 2-15,0-2 0 0,0 1-1 16,0 1-1-16,0-2 1 0,-1 1 1 16,1-1 0-16,-1 0-1 0,3 2 0 0,-4 0 2 15,1-2 0-15,1 1-2 0,-1-1-1 16,1 1 0-16,0-1 0 0,-2 0-1 0,0 1 1 16,0-1 0-16,0 2-1 0,0 0-1 15,0-2 1-15,-2 0-1 0,0 1 1 0,1-1 1 16,1 2 0-16,-2-1 0 0,2 1 0 15,0-1 0-15,-1 3 0 0,1-4 0 16,-2 2-1-16,0-1-1 0,2 1 2 0,-3 0 2 16,2-1-1-16,-1 1 6 0,-2-1 1 15,0 1 0-15,0-1 4 0,-3 2-3 0,2-3 2 16,0 3-4-16,-2-3-1 0,1 1-1 0,-1 1-1 16,-1-2-1-16,2 2 0 0,-2-2 1 15,0 1-2-15,3-1-2 0,-3 0 2 16,2 0-1-16,2 0 1 0,-5 0-2 0,5 0 0 15,-3-1 0-15,1 1-2 0,0 0 2 16,-1-2 0-16,3 2 0 0,0 0 0 0,0-2 2 16,-1 2 0-16,2-1 0 0,0 1 3 15,0-1-3-15,-1-1 0 0,1 1 2 16,2-1-2-16,-3 1 2 0,3-2-2 0,-2 1-2 16,1 1 4-16,0-3-2 0,2 1 0 15,2-1-2-15,-2 0 1 0,2-1 1 0,-2 1-1 16,0-1 1-16,1 1 0 0,-1 1 1 15,0-2 0-15,2 2 0 0,-2-1 0 16,1 1-3-16,-1 0 4 0,0 1-2 0,0-1 0 16,0 1-2-16,0 1 0 0,0-2 0 15,2 1 2-15,-2 1-2 0,2 1 0 0,-2-1 0 16,0 0 0-16,1-1 1 0,1 0-2 16,-1 1 2-16,1-1 0 0,0 2 0 15,-1-2-1-15,2 2 0 0,-3-1 0 0,2 1-2 16,1 0 1-16,0-1-1 0,0 1 2 15,-1 0-2-15,-1 0 2 0,3 0 2 0,-3 1-2 16,1 0 2-16,-1-1-2 0,-1 0 2 16,2 0-1-16,0 0-1 0,-1 2 0 0,1 0 0 15,-1-2 1-15,1 1-1 0,1 1-1 16,-3-2 1-16,5 2-1 0,-4-1 1 16,1-1 0-16,-1 0 0 0,1 1 1 0,0 0 0 15,-1 1 3-15,1 0-2 0,-1-1 1 16,1 0 0-16,0 1-1 0,-1 1 2 0,1 1-3 15,0-3-1-15,-2 2 1 0,1 0 1 16,1-1 0-16,-1 1 3 0,-1 1-2 0,0-1 1 16,3 1-2-16,-1 0-1 0,-1-2-1 15,-1 3-3-15,2-4 3 0,-1 4 0 0,-1-2 0 16,0 0 0-16,-3-1 4 0,3 3-2 16,-1-2 3-16,-4 2-2 0,2-1-2 15,-2-1 0-15,2 2-1 0,-2-1 2 0,-1-1-3 16,-3 1-2-16,-1 0-17 0,0 0-21 15,-2 1-35-15,-1-2-41 0,0 1-48 0,-4 1-64 16,-2 1-81-16,0 1-28 0,4 1 9 16,2-3 25-16</inkml:trace>
  <inkml:trace contextRef="#ctx0" brushRef="#br0" timeOffset="80249.903">25881 3903 74 0,'1'3'222'15,"-1"-3"21"-15,0 1-21 0,2-1-49 16,-2 0-32-16,0 0-25 0,-2 0-13 0,2 0-8 15,0 0-14-15,0 0-12 0,0 0-13 16,2 0-11-16,-2 0-6 0,3 0-10 0,-3 0-6 16,0 0-3-16,0 0-3 0,0 2-1 15,0-2-1-15,0 0-2 0,1 2-1 16,-1-2-1-16,0 0 0 0,0 0-2 0,0 0-3 16,0 0 1-16,0 1-2 0,0 0 0 15,0 0 4-15,-1 3 3 0,1 0 2 0,0 1 5 16,-3-1 4-16,3 2 1 0,-2 2-1 15,2-1-2-15,0-1-2 0,-1 2-3 16,-1 1-3-16,1-2-1 0,1 2-2 0,-2-1-3 16,0 0 0-16,2-1 1 0,0 3-2 15,-1-2 0-15,1-1 2 0,-2 2 1 0,0-1 2 16,1 0-1-16,-1 0 2 0,1-1 1 16,-1-2-2-16,0 1 0 0,1 0-3 0,-1-2-1 15,2 1-1-15,-1-2-4 0,1 0 2 16,0-1-3-16,0-1 0 0,0 1 1 0,0-1 0 15,0-1-1-15,0 1 0 0,1-1-1 16,-1 2-1-16,0-2 1 0,2 2 0 0,-2-2-5 16,0 1-4-16,0 1-19 0,-2-2-31 15,2 0-44-15,-1 0-55 0,-5 0-110 16,1 0-74-16,-2 1-28 0,4-2 8 0,-2 1 32 16</inkml:trace>
  <inkml:trace contextRef="#ctx0" brushRef="#br0" timeOffset="80572.0511">25694 4107 131 0,'2'0'271'16,"-1"1"22"-16,1-1-16 0,-2 2-69 0,0-2-52 15,0 0-36-15,0 0-20 0,0 0-10 16,-2 0-5-16,1 0-12 0,-1 0-14 16,1 0-14-16,-4 0-14 0,1 0-9 0,0 0-8 15,-3 0-4-15,1 0-4 0,2 0 0 16,-3 1-1-16,-1-1-1 0,0 2 0 0,-3-2 3 16,3 1-1-16,-1-1-4 0,-4 2 3 15,4-1-1-15,-1 0 0 0,-1 1-3 0,2 0 0 16,0-2 0-16,5 1-1 0,-4-1 0 15,5 2-4-15,1-2-17 0,1 0-45 16,-2 0-66-16,3 0-132 0,-2 1-73 0,2-1-30 16,0 0-1-16,0 0 31 0</inkml:trace>
  <inkml:trace contextRef="#ctx0" brushRef="#br0" timeOffset="81699.9871">25186 4131 12 0,'-1'-3'244'0,"-1"1"24"0,1 1 14 16,1-2-70-16,1-1-69 0,1 3-45 0,-1-2-24 15,1 0-17-15,1 0-12 0,0 0-8 16,1 2-4-16,-1-4-6 0,2 2-8 0,1 0 2 16,-2 0 0-16,1 0 0 0,2 2 2 15,-3-1 1-15,6-1-2 0,-2 2-3 0,0 0-4 16,1 1-4-16,2 0-3 0,-1 0-1 15,-1 0-1-15,4 1-2 0,-5 0 3 16,-2 0-1-16,2 3 0 0,-4-3 0 0,1 2 1 16,-5 0 0-16,4 0-3 0,-4-1 0 15,-2 0 0-15,0 2 0 0,1-3 0 0,-3 2-1 16,1 0 2-16,2 0-1 0,-4-1 1 16,2 0-1-16,2 0 0 0,-3 1-2 15,3-1 0-15,-4-1-2 0,2 1 0 0,-1 1 2 16,-3-2 1-16,2 1-1 0,-1-1 5 15,-1 2-1-15,2-1 1 0,-4-1 0 0,3-1 1 16,-1 0 0-16,1 0 0 0,0 0-1 0,0 0-1 16,-1-1 1-16,2 1 0 0,1-2-1 15,-1 2 0-15,2-1 0 0,-3-1 2 16,2 2-3-16,1-3 3 0,0 3 0 0,1-1 0 16,-1 1 6-16,3-2 1 0,-1 2 5 15,1-1 3-15,1-1 3 0,-1 1 4 0,0-1-1 16,0 1-1-16,0-1-1 0,0-1-1 15,0 0-4-15,0-1 1 0,0-1-1 16,0 0 1-16,0 0-1 0,0-1-3 0,2 1-1 16,-2-2-3-16,1 1-3 0,-1-2-1 15,2 2-2-15,0-1-3 0,-2-1 1 0,1 1-4 16,1-1 1-16,-1 0-3 0,1 1-1 16,0 1 0-16,0-1 0 0,-2 1 1 15,2-2-1-15,0 2 0 0,-2 0 1 0,1 0-1 16,1 2-2-16,-1-2-14 0,3 1-35 15,-3-1-51-15,6-1-74 0,-3 2-144 0,0 0-71 16,2 1-28-16,-2-2 14 0,3 0 41 16</inkml:trace>
  <inkml:trace contextRef="#ctx0" brushRef="#br0" timeOffset="81985.7961">25675 3707 191 0,'1'-1'308'0,"1"-2"17"15,-2 0 6-15,-2 3-119 0,1-1-95 0,-2 1-50 16,-3 1-23-16,1 0-14 0,-2 1-4 16,1 2-6-16,0 0-1 0,-2 2-2 15,2 0-4-15,-1 0-3 0,1 3-3 0,-2-4 0 16,2 3 0-16,-1 0-1 0,1-3-3 15,0 2 0-15,0-1-1 0,-1-2-1 0,2 1 1 16,1-2-1-16,-1 0-1 0,1 0-6 16,1-2-13-16,-3-1-14 0,3 0-24 0,2 0-26 15,-1-1-33-15,0-2-49 0,1-2-47 16,-1 0-48-16,1 2-14 0,2-5 9 0,1 0 27 16</inkml:trace>
  <inkml:trace contextRef="#ctx0" brushRef="#br0" timeOffset="82132.8324">25548 3721 193 0,'0'-3'255'0,"0"2"19"15,-1 0-47-15,-2-1-69 0,1 0-48 16,-2 2-31-16,0-1-23 0,0 2-11 0,-1-1-10 16,0 2-7-16,2 0-4 0,-5-1-5 15,5 1-2-15,0 0-4 0,0 1-7 0,-2 2-4 16,1 0-12-16,1-1-25 0,-3 0-31 16,2 2-62-16,-5 0-96 0,1 1-47 0,-2 0-15 15,-2-1 8-15</inkml:trace>
  <inkml:trace contextRef="#ctx0" brushRef="#br0" timeOffset="82816.9399">25104 3859 100 0,'-1'-2'257'0,"1"0"22"0,0 0-5 15,0-1-67-15,1 2-51 0,-1-2-38 16,2 1-22-16,0-1-18 0,-1 2-17 0,1-2-17 16,-1 1-13-16,4 1-11 0,-5-1-8 15,1 2-6-15,1-1-3 0,-1 1-2 0,-1 0 2 16,2 0-2-16,-2 0 1 0,0 0-1 16,2 0 0-16,-2 1-1 0,0 1 0 15,1-1 0-15,3 1-1 0,-3 1-2 0,1-2 2 16,-1 1 1-16,1 1 1 0,0 0-2 15,-2-2 1-15,1 2 1 0,-1-1 2 0,0 0-3 16,0 0 0-16,0 0 0 0,0-1 1 16,0 1-1-16,-1-2-1 0,1 3 1 0,-2-3 1 15,0 0-1-15,1 1 2 0,-2 0 0 16,-1-1-2-16,1 2 0 0,-2-2 2 0,-1 2-2 16,2-1 2-16,-1-1-1 0,0 1 1 15,-2 1-1-15,3-2-1 0,-2 2 0 0,1 1 0 16,0-1 2-16,-1-1-1 0,1 0 1 15,0 1 1-15,-1-1 1 0,0 1 1 16,1-1-1-16,0 0 4 0,0 1-1 0,2-1 0 16,-1-1 0-16,0 2 3 0,3 0-1 15,-1-1-2-15,-1 1 0 0,0-1-3 0,0 1-1 16,-1-1-2-16,3 3 0 0,-2-3-1 16,1 1 0-16,0 0 3 0,0 1 0 15,0 0 0-15,0 2 0 0,-1-2 3 0,3 1 2 16,-1 1 2-16,1 2 7 0,-2 1 6 15,0 1 7-15,2 0 4 0,-1 1 6 0,-1 1 0 16,2 1 0-16,0 0-1 0,0-2-3 16,-1 2-4-16,1 2-4 0,-2-4-1 0,0 2-3 15,1 0-4-15,-1 0-3 0,0 0-3 16,-1-1-3-16,-1-1-2 0,1 1-2 16,0-2-3-16,-1 0-2 0,3-2 0 0,-2 0 0 15,1 2-2-15,0-6-2 0,1 3 0 16,1-3-2-16,0 1-5 0,0-2-18 0,0-1-31 15,0-1-42-15,0 0-47 0,0-1-74 16,0 1-109-16,0 0-46 0,0 0 0 0,1-4 27 16,-1 4 37-16</inkml:trace>
  <inkml:trace contextRef="#ctx0" brushRef="#br0" timeOffset="83848.8731">24785 4042 90 0,'-2'-1'255'0,"0"-1"23"0,2 1-9 16,0 1-68-16,-1-2-55 0,1 1-37 15,-2 1-22-15,2 0-16 0,0 0-10 0,0 1-14 16,-1 1-5-16,-2-1-9 0,1 2-7 15,-1 0-4-15,2 2-1 0,-1-1-2 16,-1 1-4-16,1-1-3 0,1-1-3 0,-3 2-3 16,3-2 1-16,-3 2-4 0,1-3 1 15,2 1-2-15,-4 0 0 0,2-1 2 0,-2 1-3 16,2 0 0-16,-2-2-1 0,0-1 0 16,1 2 1-16,-4-1-1 0,3-1-1 15,0 0-1-15,1 0 0 0,-3-1 0 0,4-1-2 16,-3 1 3-16,3-1-2 0,0 1 1 15,1-2 1-15,-1 1 2 0,1-1 1 0,1 0 0 16,1 1 0-16,0 0 3 0,0 0 3 16,0-1 1-16,0 2 2 0,0-2 6 15,0-1 3-15,0 3 0 0,1-1-1 0,-1-2 0 16,0 3 1-16,0-1-2 0,0 1 1 16,0 1 3-16,0-1 0 0,0 1-1 0,-1 0-3 15,1 0-2-15,0 0-6 0,0 1-4 16,-2-1-3-16,0 0 0 0,2 1-1 0,-1 2 1 15,-1 1-2-15,1-2 1 0,1 1 0 16,-5 2-2-16,5-2 0 0,-1 2 2 0,-3-2-2 16,3 2 0-16,-2 0 0 0,-1-1 0 15,1-1 0-15,-2 2 0 0,1-1 4 0,-6 1-3 16,4-2 0-16,0 1 0 0,-4-1 0 16,-1 0-1-16,2 2-1 0,-3-4 0 15,2 4 0-15,-3-4 1 0,-1 2 1 0,1-1-1 16,-3-1 0-16,0 1 0 0,1-2 1 15,-1 0 0-15,-2 0 1 0,6-2 0 0,0 1 1 16,2-1 0-16,0 1 2 0,5-2-1 16,0 0 1-16,1 0 2 0,2-2-1 15,-1 1 1-15,3-1 0 0,0 2 2 0,0-1-1 16,2 1 5-16,-1 0-1 0,-1-1 2 16,0 3 3-16,0 0 0 0,0-1 1 0,-1 2 1 15,-1 0-2-15,2 0-4 0,0 0-6 16,0 2-2-16,0-1-1 0,-1 0-2 0,1 3-2 15,-2-1 0-15,0 0 2 0,1 1 0 16,1-1-1-16,0 2-1 0,0-1 1 16,-2 1-1-16,1-1-1 0,1 2 1 0,0-1-1 15,0-1 1-15,0 1-2 0,0-1 0 16,0 1 4-16,-2 2-4 0,0-1 2 16,-1 1 0-16,0-2 0 0,-3 1 0 0,0 2-2 15,-1-2 2-15,-1 1-2 0,-3 1 0 16,2-2 2-16,-3 1 0 0,2-1 2 0,-3 0-2 15,0 0 2-15,-1 0 0 0,0-1 0 16,-2-1-2-16,0-1 0 0,0 2 0 0,2-2 0 16,2-2-2-16,0 1 1 0,3-1 0 15,1-1-3-15,3-1 4 0,0-1 0 0,1 2 0 16,0-1 5-16,0-1-4 0,-1-1 1 16,2 0-4-16,0 0 0 0,0 0 0 0,-1 0 0 15,1-1 2-15,2-1-3 0,-1 2 3 16,0-3-2-16,1 2 1 0,-1-1-1 15,2-1-2-15,2 0-2 0,-1 0 0 0,4 0-5 16,0-1-10-16,2-3-13 0,3 1-21 16,1 1-28-16,-1-3-33 0,4 0-38 0,-3 0-84 15,-3 0-85-15,1-1-28 0,1 0 2 16,1-3 20-16</inkml:trace>
  <inkml:trace contextRef="#ctx0" brushRef="#br0" timeOffset="84201.9436">24418 3911 212 0,'3'-4'297'0,"2"3"19"0,-2-2-24 0,-1 1-93 16,-1 1-61-16,3-1-44 0,-4 2-29 16,2-2-16-16,-2 2-10 0,0 0-7 0,2 0-5 15,-2 0-9-15,2 2-3 0,-1 0-2 16,1 1-4-16,-1 0 0 0,1 2 0 0,0-2 3 15,-1 2-4-15,2 1-1 0,-3-1-3 16,2 1 1-16,-2 0-1 0,0-2-2 16,-2 0 0-16,1 1-1 0,-1 1-1 0,-1-3 0 15,0 1 0-15,0 0 0 0,-3-3 0 16,1 1 0-16,0-1 0 0,0-1 0 0,-1-1 0 16,1-1 2-16,-1 1 0 0,1-3-2 15,4 0-1-15,-3 1-3 0,3-1-5 16,-1-1-4-16,2 1-3 0,0 1-2 0,2-2-3 15,-1 2-2-15,3 0-7 0,0 0-12 16,2 2-21-16,2 0-36 0,-4 2-100 0,-4-1-72 16,1 1-32-16,2 2-3 0,-3 2 11 15</inkml:trace>
  <inkml:trace contextRef="#ctx0" brushRef="#br0" timeOffset="84471.8284">24372 4436 139 0,'6'0'299'0,"-3"2"20"0,1-2 12 0,-3 0-104 15,1 0-73-15,0 0-42 0,-1 0-18 16,2 0-12-16,1-2-6 0,0 1-3 15,2 0-15-15,1-1-20 0,-1 2-12 0,2-1-14 16,1-1-9-16,3 1-15 0,-1-2-25 16,1 1-32-16,3 2-37 0,-1-3-51 15,-5 3-95-15,-1 2-63 0,0-1-18 0,1 1 13 16,0-2 22-16</inkml:trace>
  <inkml:trace contextRef="#ctx0" brushRef="#br0" timeOffset="84653.5629">24619 4429 48 0,'9'-1'204'0,"-1"1"11"0,-1-2-29 0,1 1-36 16,1-1-36-16,-3 2-20 0,1 0-8 15,-2-1-6-15,-1-1-2 0,2 2-6 0,-1 0-9 16,-2-2-14-16,4 2-11 0,-2 0-14 16,-1 2-13-16,1-2-20 0,-1 2-17 15,1-1-27-15,-1-1-39 0,-3 2-71 0,-1-2-76 16,-1 4-27-16,-1-1-7 0,0 0 13 15</inkml:trace>
  <inkml:trace contextRef="#ctx0" brushRef="#br0" timeOffset="84817.8781">24647 4510 209 0,'-1'4'290'0,"1"1"27"0,-2 0-27 16,2 0-63-16,-1-3-40 0,1 1-22 15,0-1-18-15,0 1-13 0,0-3-15 0,0 0-24 16,0 1-22-16,0-1-25 0,0 0-20 15,1 0-26-15,-1 0-46 0,3-1-62 16,-3 1-150-16,-4 1-100 0,-1-1-49 0,0-4-17 16,-5-1 23-16</inkml:trace>
  <inkml:trace contextRef="#ctx0" brushRef="#br0" timeOffset="85615.9206">24050 4105 70 0,'-2'-1'260'0,"0"-1"22"0,-1-1 11 15,2 3-85-15,-1-1-75 0,0 1-43 0,0 0-30 16,2 0-18-16,-4 1-8 0,4-1-10 16,-1 3-6-16,-1-1-2 0,2 1-6 0,-1 0-1 15,1 0-2-15,-2-2-3 0,0 2-4 16,1 0 0-16,-1 0 0 0,1 0-1 15,-1-1-2-15,0 1 1 0,1-2 2 0,-3 1-2 16,1-1 2-16,-3 1 0 0,3-1 2 16,0 2 0-16,0-3-2 0,0 2 0 0,-1-2 0 15,3 0 0-15,-1 1 1 0,-1-1 1 16,0 0-1-16,-2 2-1 0,4-2 5 0,-1 0-2 16,-1 0 4-16,1 0 0 0,1 3 3 15,1-3-3-15,0 0-1 0,-2 1 1 16,1-1-3-16,1 2 1 0,-2-1-2 0,0 2 3 15,2 0 2-15,-1-1 2 0,1 1-1 16,0 1 0-16,-2-1 3 0,2 1-3 0,-2 0-2 16,2 1 0-16,0-3-1 0,-1 1-1 15,1 0-2-15,-2 1 3 0,1 2-1 16,-2-2 1-16,0 1-1 0,0-2 1 0,-1 2 2 16,-1 0 1-16,1 1 0 0,-3-2 2 15,-2 1 1-15,3 1 2 0,-1-2 0 0,-1 1 1 16,-1-1 3-16,3 1-3 0,-2-2 0 15,0-1-2-15,-2 2 1 0,2-3-5 16,0 2-2-16,2-1-1 0,-3 1-1 0,2-2-4 16,3-1-1-16,-3 3-1 0,2-3-2 0,4 1-16 15,-2 1-29-15,3 0-39 0,0-1-86 16,3 2-104-16,-2 2-53 0,6-2-12 16,-2 0 10-16,-1 1 34 0</inkml:trace>
  <inkml:trace contextRef="#ctx0" brushRef="#br0" timeOffset="85927.5745">23896 4441 65 0,'5'2'273'0,"-2"-2"18"0,1 0 10 16,0 1-76-16,1-1-86 0,-1 0-56 16,3 0-34-16,-1 0-18 0,1-1-11 0,0 1-9 15,1-2-8-15,-1 1-4 0,-2-3-11 16,-1 2-6-16,1 0-10 0,-2-2-8 15,0 1-10-15,-1-2-10 0,-1-1-10 0,-1 2-7 16,-1-2-8-16,-1 1 3 0,0 1 17 16,-1-2 17-16,2 1 19 0,-5 0 25 0,1 0 21 15,-1 2 10-15,-1 0 3 0,1 1 0 16,-3 0 7-16,-1 4 1 0,2 1 4 0,-3 0 3 16,5 0 2-16,-2 2-2 0,3-1-4 15,2 1-10-15,1 1-9 0,-1-2-7 16,3-1-13-16,0 0-19 0,3 0-25 0,-1 0-32 15,-2-1-77-15,0-2-76 0,0 0-34 16,0 0-7-16,0 0 7 0</inkml:trace>
  <inkml:trace contextRef="#ctx0" brushRef="#br0" timeOffset="86316.9619">23817 4104 105 0,'4'1'260'0,"-4"-1"23"0,2 0-12 15,-2 2-71-15,2-2-60 0,-2 0-41 0,2 1-27 16,-2 1-14-16,-2-2-9 0,0 3-8 15,2-2-3-15,-2 1-3 0,-2 2-8 0,4-1-4 16,-1 2-3-16,-1-1-1 0,2 4-2 16,-1-2-3-16,-1 1-1 0,0-1-1 15,-1 2-2-15,2 0-1 0,-4 1 2 0,0-2 0 16,-3 0-1-16,0 1-1 0,0-1-1 16,0-1-1-16,-1 0-3 0,3-1-1 0,-1-1 1 15,2-1-3-15,1 0 0 0,-1-1-1 16,4-1 0-16,-1-1-4 0,1 0-15 0,-1 0-18 15,0-1-21-15,1 1-21 0,1-2-34 16,-2 1-64-16,0-2-84 0,-1 1-33 0,2-2-4 16,2-1 7-16</inkml:trace>
  <inkml:trace contextRef="#ctx0" brushRef="#br0" timeOffset="86549.8588">23741 4036 246 0,'0'0'271'16,"-1"0"11"-16,-1 2-59 0,0 2-70 0,-2 0-52 15,-1 3-25-15,1 1-14 0,-1-1-9 16,1 2-6-16,1 0-4 0,2 1-4 0,-3 1-7 16,4-2-8-16,-3 0-3 0,3 0-7 15,0 0-7-15,-1-2-3 0,1-1-15 0,-2-1-23 16,-1 1-23-16,2-4-36 0,-3 2-63 15,1-2-93-15,-2 2-36 0,2-3-10 16,0 1 13-16</inkml:trace>
  <inkml:trace contextRef="#ctx0" brushRef="#br0" timeOffset="86749.0167">23642 4184 233 0,'-4'1'288'0,"2"-1"24"0,-2 2-42 16,0 2-65-16,-3-2-49 0,2 5-30 15,-3-1-26-15,-1-1-13 0,1 2-16 0,-2 0-9 16,1-1-15-16,1 2-12 0,0-4-10 16,3 1-7-16,1-1-10 0,-4-1-11 0,7-1-21 15,-3-1-28-15,3-1-34 0,-1 0-33 16,4-1-69-16,-2 1-100 0,1-2-36 0,3 1-5 16,3-5 16-16,1 1 28 0</inkml:trace>
  <inkml:trace contextRef="#ctx0" brushRef="#br0" timeOffset="86925.8713">23703 4014 151 0,'2'-2'326'0,"-1"1"30"0,-1-1 20 16,0 0-95-16,0 1-86 0,0 1-65 0,0-1-46 15,2 1-30-15,0-2-23 0,-2 2-26 16,0 0-37-16,0 0-42 0,1-1-54 0,-1 1-131 15,-5 3-68-15,2 1-23 0,-3 1 4 16,1-2 24-16</inkml:trace>
  <inkml:trace contextRef="#ctx0" brushRef="#br0" timeOffset="87698.9835">23572 4063 40 0,'0'0'271'16,"0"1"27"-16,0-1 18 0,0 2-72 16,2-2-73-16,1 0-55 0,-3 2-39 0,0-2-20 15,-3 1-6-15,1 1-5 0,2 1-5 16,-3 2-1-16,3-3-2 0,-1 3-6 0,-3-1-5 16,3 2-2-16,-3-2-5 0,1 3-4 15,0-1-3-15,0-2-4 0,0 2-2 16,-2-1-7-16,1-1 4 0,0 2-3 0,-1-1 0 15,1-2 2-15,-3 3-1 0,-2-2-1 16,3-1 1-16,-4 0 2 0,-1-1-3 0,2 1 0 16,-3-3 3-16,0 1-2 0,-1-1 1 15,3-1 0-15,-2 1 5 0,3 0 3 16,0-3 6-16,5 1 0 0,-4-1 5 0,3 1 4 16,4 1 3-16,-1-2 1 0,1 0-2 15,-1-1 0-15,0 1-2 0,2 1-2 0,0-2-2 16,0 1-3-16,0 1-2 0,0-1 1 15,0 2 3-15,0-1-5 0,0 1-3 16,2 1 3-16,-2-2-1 0,0 2-4 0,0 0-4 16,0 0 1-16,0 0-6 0,0 0 2 15,0 0-3-15,0 2-1 0,0-2 0 0,0 1 1 16,0 1 0-16,0 1-1 0,2-2 0 16,-2 4 1-16,0-1 0 0,0 1 0 15,0-1 0-15,0 2-1 0,0-1 4 0,1 1-2 16,-1-2-2-16,0 2 0 0,0 2 0 15,-1-4 1-15,1 2-1 0,-2 1 0 0,0-2-1 16,1 1 1-16,-3 0 0 0,1 0 0 16,-3 1 0-16,2 0 0 0,-1 0 0 15,-2-1 0-15,-1 0 0 0,-1 0-2 0,3 2 2 16,-4-2 2-16,-1 0-1 0,2 0-1 16,-1 0 0-16,0-2 0 0,0-1 2 0,-2 1-4 15,3 0 2-15,0-3 5 0,1 1-3 16,-4-2-1-16,3 3 0 0,1-3-1 0,-2-3 0 15,1 3-2-15,0-3 0 0,1 1-1 16,0-1 0-16,-1-1 0 0,0-2 2 0,1 3 1 16,4-2 1-16,-4-1 0 0,3 2 1 15,0-1-1-15,1-1-1 0,-1 2 0 0,2-2 0 16,-1 1 0-16,2-1 0 0,0 2 0 16,2-2-1-16,2 1-1 0,0-1-2 15,2 0 4-15,0 0-1 0,4-1-2 0,0-3 0 16,2 1-2-16,-1 1-3 0,1-2-8 15,1 0-19-15,-2-3-27 0,1 2-36 0,-2-1-39 16,1 0-54-16,-6 1-124 0,1 0-49 16,-3 2-11-16,4-2 18 0,-2 3 29 15</inkml:trace>
  <inkml:trace contextRef="#ctx0" brushRef="#br0" timeOffset="87956.9633">23511 3889 203 0,'4'-1'328'0,"-1"-1"28"0,-1 1 16 16,-2 0-95-16,0-1-67 0,0 0-50 16,-2 1-31-16,-1-1-21 0,-1 2-24 15,1-2-18-15,-4 2-21 0,1 0-16 0,-2 0-9 16,-3 2-11-16,1 1-3 0,2-1-2 15,-1 1-2-15,-1 0-2 0,2 0-2 0,-1-1-8 16,0 0-25-16,-3-1-46 0,4-1-67 0,-1 2-130 16,1-4-92-16,-2 1-38 0,1-2-1 15,3 0 30-15</inkml:trace>
  <inkml:trace contextRef="#ctx0" brushRef="#br0" timeOffset="88132.0273">23396 3823 155 0,'2'0'356'0,"0"0"34"0,-1 0 25 16,1 0-70-16,0 0-103 0,-2 0-78 16,0-1-50-16,1 1-30 0,-1 0-22 0,0 0-17 15,0 0-17-15,0 0-13 0,0 0-10 16,-1 1-32-16,-3 1-64 0,-1 4-154 16,-4-2-111-16,1 1-57 0,-1-4-25 0,-4 2 10 15,2-1 54-15</inkml:trace>
  <inkml:trace contextRef="#ctx0" brushRef="#br0" timeOffset="90949.2079">25952 4837 136 0,'3'0'243'0,"-2"0"7"16,3-1-29-16,-4-1-48 0,1 2-40 0,-1 0-22 15,0-2-9-15,0 2-4 0,0-1 3 16,0 1 4-16,0 0-1 0,0 0-6 16,0 0-7-16,0 0-12 0,0 0-11 0,0 0-10 15,0 0-10-15,0 0-11 0,0 0-8 16,0 1-9-16,0-1-5 0,0 0-6 16,-1 2-3-16,1 0-3 0,-2 1-3 0,0 0 0 15,1 2 0-15,-2-3 0 0,-1 3 0 16,0-1 0-16,1 1 0 0,0-1-3 0,-1-1 1 15,0 2-2-15,-1-2 1 0,-2 0 0 16,1-2 1-16,2 1-1 0,-1-1 1 0,-2-1-3 16,2 0 1-16,1-1 0 0,-4-1 0 15,5-1 1-15,0 0 0 0,-2 0 0 0,2-2 2 16,-2 1-1-16,2-2 1 0,1 2 1 16,-1-1-1-16,0 1-1 0,2 1 2 0,-1 0 0 15,0 0 3-15,2 1 4 0,-1-1 0 16,1 3 2-16,0-1 2 0,0 1-2 0,0 0-3 15,0 1-2-15,0 0 0 0,1 3-1 16,1-1 3-16,0 3 1 0,1 1 2 16,-2 1 2-16,5 0 1 0,-3 3-1 0,2 1 0 15,0 0-3-15,-2 3-1 0,2-1-2 16,0 1-3-16,-1-2-1 0,-1 1 0 16,-1-2-1-16,0-1 0 0,-1-1-1 0,1-3 2 15,0 1-1-15,-2-2-1 0,0 0-2 16,0-2-5-16,0 1-15 0,1-2-25 0,-2-2-35 15,1 1-45-15,-4-2-69 0,-1 0-109 16,1-2-62-16,-5-1-18 0,2 0 14 0,1 2 36 16</inkml:trace>
  <inkml:trace contextRef="#ctx0" brushRef="#br0" timeOffset="91118.1105">25743 5032 143 0,'-10'0'269'0,"0"0"21"15,-2 2-13-15,-2-2-72 0,-2 1-55 16,1-1-37-16,-1 1-27 0,-1 1-20 16,0 0-16-16,3-1-16 0,2-1-17 0,0 2-20 15,2 1-28-15,2-3-36 0,-2 1-62 16,-1-1-101-16,2 0-57 0,-3 2-20 0,2-4 3 16,0 2 22-16</inkml:trace>
  <inkml:trace contextRef="#ctx0" brushRef="#br0" timeOffset="91872.8934">25338 4945 48 0,'-2'2'275'0,"-1"1"29"0,2 0 18 0,-5 1-60 16,1 2-69-16,2 2-49 0,-4-2-27 0,2 3-19 15,1 2-15-15,-2-1-16 0,3 1-14 16,-2 3-13-16,1-2-11 0,1 3-11 16,3-3-5-16,-1 2-9 0,-1-4-10 0,0 0-9 15,2-1-20-15,-1-1-29 0,-1-1-26 0,-1 0-35 16,-1-4-43-16,-1 0-63 0,0 0-62 16,-1-1-15-16,-1-2 6 0,1 0 21 15</inkml:trace>
  <inkml:trace contextRef="#ctx0" brushRef="#br0" timeOffset="92498.885">25112 5095 129 0,'-4'-6'246'16,"0"2"25"-16,3-4-33 0,-3 2-59 16,4-1-43-16,-1 2-28 0,1-1-28 0,0 2-18 15,0-2-10-15,1 1-15 0,-1 1-7 16,2 1-5-16,0 0 0 0,-2 0-6 0,1 1-3 15,1-1 1-15,0 1-4 0,-2 1-2 16,1 0-6-16,1-1-3 0,-1 2-2 0,5 0 0 16,-1 0 0-16,0 0 0 0,1 0 0 15,-1 0 0-15,3 0 0 0,-4 3 2 0,3-2 0 16,-2 1 1-16,0 1-3 0,-1-1 0 16,2 2 1-16,1-1-1 0,-4-1 2 15,0 2-1-15,-1-1 1 0,-1 0-2 0,1 0 3 16,0 0 1-16,-2-1-1 0,0 0 0 15,0 3 1-15,0-3-1 0,0 1-1 0,0 1 1 16,0-1-2-16,0 0-1 0,-2 0 2 16,0-1-2-16,1 1 0 0,-2-3 2 0,-1 4 4 15,0-1 1-15,-2 0 2 0,-1-2 2 16,-1 1 1-16,2 0 0 0,-1-1 0 16,-2 1-5-16,3 1 0 0,-1-3-1 0,2 2-1 15,-2 0-2-15,1 0-1 0,1-1 0 16,-3 0-1-16,1-1-1 0,0 2 0 0,-1 1 1 15,0-1-1-15,0 0 0 0,0-1 0 16,2 2 0-16,-1-2-1 0,2 1-1 16,1-1-1-16,-1 0 3 0,4 2-2 0,-3-1 4 15,4 1-2-15,-3 0 2 0,3 0-1 16,0 1 1-16,0-2-1 0,0 1 0 0,2 0 5 16,-2 0-2-16,0 2 3 0,-2-2 1 15,2 1 2-15,-3 1-2 0,0 1 1 16,-2-2-1-16,0 1-1 0,-2-1-3 0,0 1-1 15,1-1-2-15,-1 1 0 0,-1-2-1 0,1 1 0 16,0-1 1-16,-1-1-1 0,2 1 1 16,-2-2-1-16,2 2 0 0,1-3-1 15,0 0-12-15,0 0-11 0,2 0-26 0,0 0-30 16,0-3-62-16,0 2-96 0,0-2-66 16,0 0-22-16,3 0 4 0,0-2 21 0</inkml:trace>
  <inkml:trace contextRef="#ctx0" brushRef="#br0" timeOffset="92741.2428">24906 4945 178 0,'0'-6'281'0,"-3"-1"25"16,2 4-17-16,1-1-79 0,-2 2-57 15,-1 0-39-15,3 2-29 0,-3 2-18 0,2 2-13 16,-3 1-11-16,-1 4-10 0,2 0-2 15,2 0-4-15,-3 0-2 0,3 2-3 0,-1 0-5 16,1-1-4-16,1 3 0 0,0-3-7 16,0 1-3-16,0-2-7 0,0 1-14 15,0-1-20-15,-5 0-30 0,4 0-32 0,-2-2-54 16,-1 1-84-16,1-3-61 0,-2 0-19 16,0 0 6-16,2-2 24 0</inkml:trace>
  <inkml:trace contextRef="#ctx0" brushRef="#br0" timeOffset="92938.8828">24798 5127 225 0,'-4'2'284'0,"0"0"20"0,-3 1-35 16,-4 2-70-16,3-1-46 0,-3 1-27 16,-1-1-13-16,-1 1-12 0,2 1-11 15,-2-2-17-15,4 2-21 0,1-1-17 0,-1-1-16 16,4-1-13-16,-2 0-18 0,6 0-23 15,-3-3-31-15,3 2-33 0,1-2-39 0,-2-2-79 16,2 2-79-16,0 0-29 0,3-5 3 16,1 0 20-16</inkml:trace>
  <inkml:trace contextRef="#ctx0" brushRef="#br0" timeOffset="93103.8795">24778 4961 237 0,'0'-2'353'0,"0"-2"26"0,0 3 15 0,0 0-122 16,0 0-103-16,2 1-68 0,-2-2-49 16,1 2-43-16,-1 2-47 0,2-1-48 15,-2-1-93-15,0 0-110 0,-2 4-51 0,2 0-15 16,-4 1 16-16,-4 0 34 0</inkml:trace>
  <inkml:trace contextRef="#ctx0" brushRef="#br0" timeOffset="93898.9018">24472 5054 231 0,'-6'-1'315'15,"1"0"20"-15,3-1-25 0,1 2-95 16,1-1-78-16,1 1-58 0,2 0-33 0,2-2-20 16,6 2-11-16,0-1-5 0,3 1-5 15,-1 0-3-15,-2 1-2 0,3 1 0 16,-2-2 0-16,-3 1 0 0,0 1 0 0,-1-1 1 15,-3 0 2-15,3 1 0 0,-3 1 0 16,-1-1 4-16,0-1 1 0,-3 1 4 0,2 2-1 16,-1-2-1-16,0 2 1 0,-2-1-5 15,0 0 1-15,-2 2-2 0,0-1-1 0,-2-1-1 16,0 2 3-16,-2-2-3 0,-3 1 3 16,1-1-3-16,0 1 0 0,-5-2 2 15,4-1-1-15,-1 1 1 0,-2 0 0 0,0-2-4 16,1-2 2-16,1 2-1 0,-2-3-4 15,3 1 1-15,-2 1 1 0,4-2 1 0,1 0-1 16,1 1 0-16,4-2-1 0,-1 1-1 16,0-1-4-16,2-1-2 0,0 1 2 0,0 1 0 15,4 1 0-15,-3-2 0 0,1 1 2 16,1 0 0-16,0 0 1 0,0 0-2 0,-1 3 0 16,0-2 2-16,-1 2-1 0,1 0 1 15,1 2 2-15,-1-1 1 0,2 1 0 0,-2 1 0 16,1 0 0-16,-2 0 1 0,3 1 0 15,-3-1 1-15,2 2 1 0,-3-3 0 16,4 3 5-16,-4-2 2 0,0 0 0 0,0 2 2 16,-2-3 0-16,0 3 0 0,-2 1 1 15,0-1-3-15,0-1-3 0,-2 0-2 0,-1 1 0 16,2 0-4-16,1-2 1 0,-3 2 0 16,0-2-2-16,0 1 2 0,1-1-1 15,-1-2 1-15,-1 2 1 0,-1-1-2 0,0-1 2 16,0-1-2-16,-3 0 0 0,6 0 0 15,-4 0-1-15,1 0 0 0,3-1 0 0,-1-2 0 16,1 1 0-16,1 1-2 0,2-2-3 16,-2 1-1-16,5-1-3 0,-1 1 1 15,1-2 1-15,1 1 0 0,-1 2 1 0,5-2 4 16,-4-2 0-16,2 3 3 0,1 0-2 0,-1 0 2 16,2 1-1-16,-2-1 1 0,0 2 3 15,2 2 0-15,-1-2 2 0,-2 3 2 0,1-2 5 16,-1 0 4-16,-1 2 6 0,1 1 3 15,-2 0 2-15,0 1-2 0,-2-1-3 16,-1 1-3-16,0 1-2 0,0-2-6 0,-5 2 0 16,3 0 0-16,-1 0-5 0,1-2-3 15,-1 1-1-15,-3 1-1 0,0-1-2 0,1-1 2 16,-1-1 0-16,1 0 0 0,0-1-8 16,2 1-14-16,-2-3-24 0,2 1-34 0,-1-2-49 15,-1 1-101-15,-2-3-90 0,-2 1-35 16,3-1-3-16,1 0 19 0</inkml:trace>
  <inkml:trace contextRef="#ctx0" brushRef="#br0" timeOffset="94516.1565">24173 5046 78 0,'3'0'288'0,"-1"0"25"16,-1 0 13-16,1 0-84 0,-2 1-84 15,-2 1-53-15,2 1-35 0,-3-1-15 0,2 3-5 16,-1 0-2-16,-1 2-1 0,3-1-1 16,-4 2-8-16,3-1-7 0,-1-1-7 0,1 0-6 15,-2 0-6-15,1-2-1 0,-1 3-6 16,3-3-4-16,-3-1 0 0,0 1 1 0,0 0-1 16,-1-1-1-16,1-2 3 0,-2 1-2 15,-1 1 2-15,2-1 0 0,-1-2-2 16,-2 1-1-16,2-1-2 0,1 0-3 0,-2 0 3 15,-1 0-4-15,2-1 0 0,2-1-1 16,2 0 0-16,-3 1 3 0,3-2 0 0,-1 0-2 16,1-1 4-16,1 1-2 0,0 1 3 15,0-1 1-15,0 0 0 0,0 0-1 0,1-1 1 16,-1 1 1-16,0 2-1 0,2 0 0 16,-2-1 1-16,0 2 4 0,0 0-2 0,0 0 1 15,0 0 4-15,0 0 1 0,1 0 2 16,-1 2-1-16,0-1 3 0,2 0 0 0,0 1 2 15,-2 1 2-15,0-1-1 0,0 0 3 16,0-1 1-16,-2 2-1 0,0 0 0 16,1-2 1-16,-1 2-4 0,-4 0 0 0,3 2-3 15,-3-2 2-15,-1 2-3 0,1-3-1 16,-3 3-1-16,1-2-3 0,-4 1 1 0,-2-1-2 16,2 0-3-16,-6 2 0 0,-1-2-1 15,-1-2-1-15,-4 2 0 0,3 0 2 16,-1-3-2-16,3 2 1 0,2-1 1 0,0-1-2 15,2 1 3-15,0-1-3 0,2-1 2 16,0 1-2-16,4-1 2 0,-1-1 1 0,2 1 2 16,1-1-2-16,2 1 0 0,0-2 0 15,2 1-2-15,-1-1-8 0,1 0-4 16,2 0-17-16,-1-1-27 0,-2 1-33 0,4-2-51 16,-4 0-107-16,1-3-94 0,0 0-35 0,3 2 0 15,0 1 19-15</inkml:trace>
  <inkml:trace contextRef="#ctx0" brushRef="#br0" timeOffset="94716.1033">23775 4999 169 0,'4'0'313'0,"1"-1"23"0,-2 0 13 15,3-1-106-15,-3 0-75 0,2 1-50 0,0-1-33 16,2 1-16-16,-3 1-13 0,6-2-13 15,-2 1-15-15,0 1-10 0,2 0-11 0,-2 0-12 16,4 0-23-16,-3 1-31 0,2 1-40 16,-1-2-99-16,-2 3-97 0,1 0-43 15,-1 1-10-15,-2 4 18 0,-1-1 29 0</inkml:trace>
  <inkml:trace contextRef="#ctx0" brushRef="#br0" timeOffset="94943.8758">23929 5481 256 0,'2'1'362'16,"1"1"20"-16,-3-1 14 0,4-1-122 15,-1 0-109-15,3-1-68 0,0-1-37 0,1 1-17 16,2-2-14-16,5 1-5 0,-1-1-12 15,2 2-24-15,-2-3-37 0,3 3-49 0,-3 0-80 16,-4 1-115-16,1 0-59 0,-1 2-15 16,3 0 14-16,1 1 36 0</inkml:trace>
  <inkml:trace contextRef="#ctx0" brushRef="#br0" timeOffset="95599.8476">25844 5625 70 0,'2'0'320'0,"0"-2"36"16,-1 1 23-16,-1 1-46 0,-1 0-97 0,1 0-72 15,0 0-53-15,-2 0-31 0,0 0-20 16,1 1-18-16,-1-1-15 0,0 2-12 0,-1 1-5 16,2 1-5-16,1-1-5 0,0 0-1 15,0 0-3-15,0 0-1 0,1-1-2 16,-1 1-1-16,2-2 0 0,-1 1-4 0,-1-2 4 16,4 0 0-16,-4-2 2 0,1 1 1 15,3-2 2-15,-3 0 2 0,1 1 2 0,-1-1-1 16,-1-1 0-16,0 2 0 0,0-1 0 15,0 0-1-15,0 0 0 0,0 2 0 16,-1-1 1-16,-1-1-1 0,1 3-11 0,1-1-20 16,-2 1-35-16,0 0-39 0,1 0-59 15,-3 2-119-15,4 2-58 0,0 0-13 0,4 1 15 16,-1-1 28-16</inkml:trace>
  <inkml:trace contextRef="#ctx0" brushRef="#br0" timeOffset="96032.1194">25871 5800 37 0,'5'-3'259'0,"-2"-1"22"0,2 2 9 16,-1-1-71-16,-2 0-72 0,-1 0-40 15,3 2-18-15,-4-1-1 0,1 1 3 16,-1 1 4-16,0 0 1 0,0 0-7 0,-1 0-11 16,1 0-13-16,0 0-11 0,0 0-13 15,-2 0-11-15,0 1-11 0,1 1-5 0,-1-1-5 16,1 1-3-16,-2-1-1 0,3 2-2 16,-2-3 0-16,2 2-3 0,0-1 2 15,0 1-1-15,0-2-1 0,2 0-1 0,-2 1-1 16,0-1 1-16,0 0 1 0,0 0-1 15,0 2 2-15,0-2 0 0,0 0 2 0,0 0-2 16,0 0-2-16,0 0 2 0,0-2-1 16,0 2 0-16,0-1 0 0,0 1 1 0,0 0 1 15,0-2-2-15,0 2-2 0,0-1-3 16,0-1-9-16,0 0-15 0,0 1-26 0,0-2-37 16,0 3-42-16,-3 0-86 0,0 2-93 15,-2 0-42-15,1 2 0 0,1-1 21 0,-2 1 34 16</inkml:trace>
  <inkml:trace contextRef="#ctx0" brushRef="#br0" timeOffset="96446.9821">25869 5931 226 0,'-1'0'288'0,"-1"0"23"0,1 1-36 15,-1 1-71-15,-1-1-52 0,1 0-34 16,1 3-13-16,-1-3-9 0,-1 1-8 16,3 1-7-16,5 0-10 0,-5 0-11 0,3-2-10 15,0 2-10-15,0-1-6 0,4-1-7 16,-2-1-3-16,-2 2 0 0,0-2-4 0,1 1 0 16,-4-1-3-16,3 2-2 0,-3-2 3 15,0 0-3-15,0-2-3 0,-1 1-2 16,-1-1-2-16,1-1-2 0,-2 0-6 0,0 2 0 15,1-2-4-15,1 0-14 0,1 0-44 16,0 0-70-16,-4 3-161 0,-1 0-87 0,-1 3-39 16,3-3-13-16,0 0 33 0</inkml:trace>
  <inkml:trace contextRef="#ctx0" brushRef="#br0" timeOffset="101698.8047">28923 8118 152 0,'1'0'292'0,"3"0"20"0,-3 0 8 16,1 0-110-16,-2 0-77 0,0 0-39 15,0 0-16-15,0 0-7 0,0 0-1 0,0 0-4 16,0 0-6-16,-2 1-8 0,2 1-9 16,-1 1-7-16,-1-2-4 0,0 2-5 15,2 0-5-15,-1 0-3 0,1 2-4 0,-4 1-3 16,4-2-2-16,0 1-1 0,0 0-3 15,0 1 1-15,0 1-2 0,0-3-2 0,0 2 0 16,-1-3 0-16,1 4-2 0,0-5-1 16,1 1-2-16,-1-1-1 0,0 0 1 0,0 0-1 15,0-2-1-15,2 1 1 0,-2-1-2 16,2 0 5-16,-2 0-2 0,0-1-1 16,0-1 2-16,1 0-1 0,-1-1 1 0,0 0-4 15,-1 0 3-15,1-2-2 0,-4 2 2 16,1-2-2-16,0 3 0 0,0-1-1 0,-5 0-1 15,3 1 1-15,2 0 1 0,-2 0 0 16,1 2 2-16,-1-2 2 0,-2 2 0 0,1 0 0 16,2 0 0-16,-1 2-1 0,-2-1 0 15,1 0 1-15,-2 1-1 0,4 0 0 0,-4 1-1 16,-1 0 2-16,2-2 0 0,-3 4-3 16,2-3 2-16,2 1-1 0,-3 3 2 15,2-4-2-15,1 3 2 0,-1-1 0 0,3-1 0 16,-5 2 0-16,4-2 0 0,-3 0 0 15,1 1 0-15,-2-1-1 0,-1 2 1 0,1-1-1 16,-4 1 1-16,2-3 1 0,-2 2 0 16,-2-1-1-16,0-2 0 0,-2 2 2 0,3-1-2 15,-5-1 3-15,2-1-2 0,1 2 1 16,-3-2-2-16,3 0 0 0,-3 0 0 16,1-2 0-16,0 1 0 0,-1 1 2 0,-1-2 1 15,0 1 1-15,0-2 2 0,4 1 1 16,-3-1 0-16,4-1 2 0,1 1 3 15,5 0 3-15,1 0 4 0,1-2 5 0,1 1 3 16,3 1 3-16,3-2 1 0,0-1-3 16,2 0-4-16,-1-1-5 0,5-1-4 0,-2-1-3 15,0 0-4-15,0 1 0 0,-1 0-1 16,0-1 2-16,0-2-3 0,0 4 1 16,-1-2-2-16,0 1-2 0,-1 1-1 0,4 2-2 15,-5 0 3-15,1 3-3 0,1 0 0 16,-2 1 1-16,0 1-4 0,0 0-3 0,0 3-14 15,-2-1-29-15,1 3-44 0,-1 0-58 16,-1 1-108-16,-2-2-96 0,2 1-43 0,-2-2 1 16,2 1 32-16,-2 0 45 0</inkml:trace>
  <inkml:trace contextRef="#ctx0" brushRef="#br0" timeOffset="102284.1361">28153 8079 283 0,'-2'-2'313'0,"0"-1"16"16,1 1-35-16,-1 1-107 0,2 1-71 0,0 0-42 15,0 0-27-15,-1 3-15 0,1 0-6 16,-4 2-6-16,3 1-7 0,-2 1-4 16,-2 1-1-16,4-1-1 0,-3 2 0 0,1 0-1 15,2-1-2-15,-3 2-2 0,3 1 2 16,-2-1-1-16,-1 0 2 0,3-1-2 0,-4 2 1 15,1-2-2-15,0 0-1 0,1 0-1 16,2-1-3-16,-3-1 3 0,3-1-1 16,-2-1 1-16,-1-1 0 0,4-2 0 0,-1 0 1 15,-1-2-1-15,1 2 0 0,-1-2 0 0,0-2 0 16,0 1 2-16,-2 0-2 0,1-2 0 16,0 0 1-16,0 0-1 0,-4 0-3 15,2-2 3-15,1 2 0 0,-4-1 0 0,2 1-1 16,-1-2 2-16,-1 2 2 0,2 2-1 15,2 1 6-15,0-1-2 0,-1 2 6 0,2-1 6 16,-2 2 5-16,2 2 8 0,-3-1 6 16,2 0 4-16,0 3 2 0,-1-4-1 15,2 5-3-15,2-4-4 0,-3 3-8 0,1-4-6 16,0 3-1-16,0 0-5 0,0-1-8 16,2-1-6-16,-1 0-8 0,2 2-17 0,-2-4-36 15,4 2-46-15,-4 0-104 0,2-3-105 16,0 5-56-16,2-1-15 0,0 1 21 0,-4 0 38 15</inkml:trace>
  <inkml:trace contextRef="#ctx0" brushRef="#br0" timeOffset="103115.7971">27697 8147 42 0,'4'-1'281'0,"-2"0"33"0,0 1 22 16,0-2-56-16,-2 1-77 0,0 1-47 16,0 0-29-16,0 0-19 0,0 0-9 0,0 0-10 15,0 0-13-15,-2 0-15 0,0 0-14 16,0 1-9-16,-2 2-9 0,1 0-4 15,0 0-5-15,0-1-6 0,0 3-5 0,-1 0-4 16,-1 0-3-16,2 1 1 0,-1-2 0 16,1 0-3-16,0 1 0 0,-1-1 0 0,3 0 0 15,-4-1-1-15,2-1-1 0,-4 0 1 16,1-1 1-16,2 1-2 0,-1 0 2 0,-2-2-2 16,2-2 2-16,1 2 0 0,-1-3 0 15,2 3 0-15,-2-3 0 0,4 2 2 0,-3-2 1 16,1 0-1-16,2 0-1 0,-1-2-1 15,0 1-1-15,1-1-1 0,-1 1 2 16,1-3 0-16,-4 1 0 0,4 1 2 0,1 0 0 16,0 2 3-16,-2-1 0 0,2 1 1 15,0 0 1-15,0 1 3 0,0-1-2 0,0 3 0 16,0-1-2-16,0 1 0 0,0 1 1 16,0-1-4-16,0 3 3 0,2-1-2 15,-2 4 0-15,0-2-1 0,0 2 0 0,0 0-3 16,0 1 2-16,1 0-2 0,-1 0 0 15,0 2 0-15,3-1 0 0,-3 0 0 0,2 2-2 16,-2 0 2-16,-2 2 0 0,-1-1 4 16,2 0-2-16,-2 0 4 0,-1 1-1 0,1-3-1 15,0 0 1-15,0-1-1 0,-1-1 0 16,3-1 0-16,-2-1 1 0,3-1 1 16,-5 0 1-16,5-2-1 0,-1 1 0 0,1-1 0 15,0 0-2-15,0-1 0 0,0 0 1 16,0-1 0-16,1 0 0 0,-1 0-1 0,0 0-1 15,0 0 0-15,3 0-4 0,-1 0-4 16,1 0-7-16,-2 0 0 0,4 0-3 16,0-1-7-16,0 0-28 0,0 1-44 0,2 0-48 15,-4-2-106-15,-3 2-112 0,0 0-49 16,0 0-5-16,-4 2 30 0,-2-1 46 0</inkml:trace>
  <inkml:trace contextRef="#ctx0" brushRef="#br0" timeOffset="103472.8418">27286 8327 237 0,'5'-2'287'0,"-2"1"19"0,0-1-41 16,1 0-67-16,-2 1-43 0,0-1-18 16,0 2-11-16,-2 0-5 0,0-2-9 15,0 2-11-15,-2 0-14 0,2 0-21 0,-2 0-14 16,0 0-11-16,-2 0-9 0,1 2-6 16,-2-2-6-16,1 0-1 0,-5 0-5 0,0 0-2 15,1 2-3-15,-5-2-3 0,1 1 0 16,-2-1-3-16,-3 0 1 0,0 0-3 15,-1 0-1-15,-3 0 0 0,5 0-2 0,1 0-1 16,3-1 1-16,4 1 2 0,3 0-3 16,4 0 3-16,2 1-31 0,-1-2-90 0,0 1-166 15,7 3-91-15,-2 1-47 0,1 2-24 16,-6-1 15-16</inkml:trace>
  <inkml:trace contextRef="#ctx0" brushRef="#br0" timeOffset="106283.2769">26671 8232 32 0,'-3'-2'285'0,"1"-1"31"0,2 2 22 16,0-1-48-16,0 2-92 0,0 0-53 16,2 0-31-16,-2 0-19 0,0 0-11 0,0 0-12 15,0 0-11-15,0 0-16 0,0 3-13 16,-2-1-13-16,2 1-7 0,0 0-4 15,2 1-3-15,-2 1-1 0,2 1-3 0,-1 0 0 16,2 0-1-16,-1 1 1 0,1-1 1 16,0 2-1-16,3-2 0 0,-3-2-1 0,2 2 0 15,0-1 1-15,-2-1-2 0,1 1 0 16,-1-1 0-16,0-1 1 0,-1 1 0 0,0-2 0 16,0-1 0-16,0 3 2 0,-2-3-1 15,1 0 1-15,-1 1-2 0,-1 0-2 16,1 1 4-16,-4-1-2 0,2 0 1 0,-5 1-1 15,2 1 2-15,1-1-1 0,-5 2 3 16,0 0 0-16,1 0-2 0,0-2 1 0,0 2 2 16,1-2-1-16,-1 2-3 0,1-2 2 15,2-1 0-15,1 3-3 0,-2-3 0 0,3 1 0 16,-1-2 0-16,3 1 0 0,-1-1-2 16,0 1-2-16,2-2-10 0,0 0-26 0,0 0-38 15,2 0-40-15,0-2-82 0,-2 2-110 16,0 0-46-16,0 0-7 0,0 0 20 15,0 0 31-15</inkml:trace>
  <inkml:trace contextRef="#ctx0" brushRef="#br0" timeOffset="106982.7871">26578 8302 253 0,'-2'0'286'15,"2"0"14"-15,0 0-47 0,-1 0-81 0,-1 2-51 16,-1-2-24-16,0 3-14 0,-3-2-3 16,1 2-7-16,0 1-7 0,-1-2-15 0,1 5-11 15,0-5-12-15,-1 3-12 0,1-1-4 16,0 1-4-16,4-1-1 0,-2 1-1 16,-1-3-3-16,1 1-1 0,0 1 0 0,1-1-2 15,-2-2 1-15,1 1-1 0,1-1 0 16,1 1 1-16,-1-2 2 0,0 0-1 0,1 0 1 15,-1-2 1-15,1 1 0 0,-1-2 0 16,0 0 1-16,2-2-4 0,-1 1 3 0,1-1-4 16,0 1-2-16,0-1 2 0,0-1-2 15,0 2 2-15,0-1 2 0,0 0 4 0,0 3 4 16,0-3 5-16,0 4 2 0,0-2 1 16,1 0-2-16,-1 1 1 0,0 2-5 0,0-2-2 15,0 2-1-15,0 0-3 0,0 0-2 16,0 0 0-16,2 2 1 0,0-2-4 15,-2 3 1-15,3-1-2 0,-3 2 3 0,0-1-1 16,0 1-1-16,0 0 1 0,0 1-2 16,0-3 5-16,-2 3-3 0,1-1 1 0,-3-1-2 15,4 2-1-15,-1-2 2 0,-3 0-1 16,1 1 1-16,2-3 2 0,-5 3 2 16,3-1 0-16,-2-2-4 0,-2 1 2 0,2-1-2 15,-1 1 0-15,-1 1-2 0,-2-3 1 16,1 1 2-16,-1 2-3 0,1-1 0 0,0-1 0 15,0-1-2-15,1 2 1 0,0-2 1 16,1 0 4-16,3 0 0 0,-2-2 0 16,2-1 6-16,-1 0 2 0,0 2 1 0,2-2 2 15,-1-2 3-15,3 2 0 0,0-2-3 16,0 2-3-16,2-2 0 0,-1 1-4 0,1-3-3 16,2-1-1-16,0 3 2 0,0-3-1 15,0 1-1-15,0-1 1 0,1-1 2 16,2 0-1-16,-1-1 2 0,-2 1-2 0,1 0 2 15,0-2-4-15,-2 2-1 0,2 0-1 16,-2 0-2-16,3 2-8 0,1 0-13 0,-3 0-29 16,3 1-41-16,-1 3-45 0,0-1-85 15,1 0-113-15,-6 3-46 0,4 0-8 0,-2 0 27 16,1-1 32-16</inkml:trace>
  <inkml:trace contextRef="#ctx0" brushRef="#br0" timeOffset="107183.7788">26516 8085 239 0,'2'0'308'15,"-2"-2"22"-15,1 1-25 0,-1 1-90 16,4-2-61-16,-3 2-35 0,2 0-26 0,3-1-6 16,1 1-6-16,-1-2-10 0,2 2-11 15,-1 0-15-15,2 0-13 0,-3 0-11 0,4 2-14 16,1-1-17-16,-2 1-34 0,3-1-46 15,-2 1-95-15,0 1-116 0,0-2-61 16,-1 2-22-16,-6 0 16 0,0 2 34 0</inkml:trace>
  <inkml:trace contextRef="#ctx0" brushRef="#br0" timeOffset="107427.8326">26377 8574 135 0,'5'0'285'0,"-1"0"16"16,3-2 7-16,3 1-109 0,0 1-87 16,3-2-53-16,-2 2-31 0,2 0-19 0,-4 0-13 15,1 0-9-15,-3 0-10 0,0 0-8 16,-2 0-11-16,-2 0-17 0,-1-1-32 15,-4-1-57-15,2 2-63 0,0 0-31 0,-3 0-8 16,-4-3 12-16</inkml:trace>
  <inkml:trace contextRef="#ctx0" brushRef="#br0" timeOffset="108498.8032">26263 8250 21 0,'0'-2'270'0,"0"1"25"16,2 1 15-16,-2-2-51 0,0 2-84 0,0 0-50 15,0 0-28-15,0 0-12 0,0 0-8 16,0 0-11-16,-2 2-8 0,0-1-10 0,1 1-9 15,-1 1-9-15,1 0-2 0,1-1-3 16,-5 3-2-16,4-2-3 0,-1 2-3 0,-1-2-2 16,0-1-4-16,-1 2-4 0,1-1-1 15,-2 1-2-15,2-2-2 0,2 1-2 16,-4-2 0-16,4 1 0 0,-2-1 0 0,-1 0 0 16,3 1-2-16,-1-2 2 0,0-2-1 15,1 2 0-15,-1-1 2 0,1 0-1 0,-1-1-2 16,-1 1 2-16,1-1-1 0,-1-1 0 15,0 2 0-15,2-2 1 0,-3 1 2 16,1-1-2-16,2 1 1 0,1 1 0 0,-4 0-1 16,3-1 1-16,-1 1 2 0,2 1-1 15,0-2 4-15,-1 2 0 0,1-1 0 0,0 1 0 16,0 0 0-16,0 1-2 0,0-1 0 16,0 2-2-16,0-1 0 0,-2 1 3 15,0-1 0-15,1 0 2 0,-2 3 0 0,-1-1 3 16,-2 1-2-16,0-1 0 0,0 2-2 15,-1-1-2-15,1-1-2 0,-2 3-1 0,2-1-2 16,1-1 1-16,-2 3 0 0,3-4 1 16,-2 2-1-16,3-2 2 0,-2 2-1 0,-2-1 0 15,1-1 1-15,-2 1-2 0,2-2 3 16,-2 1 1-16,-2 0-2 0,3 0 1 16,-3-1-1-16,0-2-1 0,1 1-1 0,0-1 0 15,1-1 2-15,0 1-1 0,-3-2-1 16,1-1 2-16,1 0-1 0,-1 0 4 0,4 0-2 15,0-1 3-15,1 1 0 0,0-2 2 16,2 2 0-16,-2-1 2 0,2-1 0 0,3 3 1 16,0-3-1-16,0 1 1 0,3 0-1 15,-1 0-1-15,1 1 0 0,0 0-3 0,-2-1 3 16,3 2-2-16,-4 0 1 0,1 1 0 16,-1-1 2-16,0 2 0 0,0 0 0 15,0 0-3-15,0 0-1 0,0 2-1 0,0-1-2 16,-1 2-2-16,1 2-1 0,-2-2 2 15,0 4-2-15,2 1-2 0,-1-1 2 0,-1 0 0 16,2 2 0-16,0-2 0 0,-1 0 2 16,1 1-2-16,-3 0 0 0,1 2 1 0,-1-2-1 15,3 2 0-15,-3-2 0 0,0 2-1 16,0-2 1-16,-4 3 0 0,2-3 0 16,-4-1 0-16,1 0 0 0,0 1 0 0,-3 0 1 15,-2-2-1-15,2 1 0 0,-3-1-1 16,1 1-1-16,-1-2-2 0,2 1 1 15,-4-1-1-15,2-1 0 0,1 1 4 0,-1-2-1 16,-1-2 1-16,3 1 1 0,1-2-1 16,-2-2 0-16,4 1 0 0,-3-2 0 0,3-1 0 15,1 1 0-15,0-2-1 0,2-1 1 16,-2-1 1-16,2 2-1 0,-1-3 1 0,3 2-1 16,0-1 0-16,1-1 0 0,2-1 0 15,1 0 0-15,0 2-1 0,1-2 1 16,2-2 0-16,1 1-1 0,0-1 0 0,0 2 1 15,0-1 0-15,1 2 1 0,3 1-1 16,-3 1 1-16,-1-1-1 0,3 3-2 0,-1-2 1 16,2 4-6-16,0-2-13 0,0 1-31 15,1 1-41-15,1 2-50 0,-6 2-112 16,0 1-99-16,-3 2-44 0,3-1 3 0,-3 5 26 16,2 0 40-16</inkml:trace>
  <inkml:trace contextRef="#ctx0" brushRef="#br0" timeOffset="108715.8124">25738 8724 8 0,'3'0'328'0,"1"1"41"0,-3-1 24 15,2 0-2-15,2 0-112 0,0-1-84 16,3 1-61-16,0-2-35 0,1 1-20 0,4 1-22 15,-4-2-18-15,2 1-15 0,2 1-8 16,0-2-10-16,-1 2-28 0,-1-1-44 0,1-1-55 16,-2 2-96-16,0 3-123 0,-4 0-58 15,2 2-15-15,5-4 26 0,-2 2 42 0</inkml:trace>
  <inkml:trace contextRef="#ctx0" brushRef="#br0" timeOffset="108915.8193">26089 8746 77 0,'2'0'309'0,"0"0"33"0,-2 0 25 16,0 2-56-16,0-1-74 0,-4-1-53 0,3 2-37 15,-1-1-21-15,1 1-19 0,-3 1-19 16,3-2-24-16,-1 1-22 0,2-2-15 0,0 1-12 16,-2-1-7-16,2 0-6 0,0 0 0 15,0 0-1-15,0-1-22 0,2 1-62 16,-5 0-131-16,-3 1-125 0,0 1-68 0,2 0-36 15,1 0 5-15,-3-2 49 0</inkml:trace>
  <inkml:trace contextRef="#ctx0" brushRef="#br0" timeOffset="112771.3868">25136 8227 206 0,'2'0'294'0,"-1"-1"21"0,2-1-20 0,-3 2-89 16,2 0-63-16,-2 0-38 0,3 2-23 16,-3-2-9-16,0 0-10 0,0 0-6 0,0 1-6 15,-3 1-6-15,1-1-6 0,1 1-3 16,-2 1-3-16,-1 0 1 0,0-1-8 0,-1 2-5 16,-2-1-4-16,-2 0-4 0,3 0-2 15,-1 0-5-15,-1-2 0 0,1 0-3 0,-1 1-1 16,1 1-1-16,2-3-1 0,1 0 0 15,-2 0 0-15,3 0 0 0,-1-1 0 0,1-1 0 16,0-1 0-16,1 2 0 0,1-4 1 16,1 2-1-16,0-3 0 0,0 2-1 0,1-2 0 15,-1 1 1-15,3-2-1 0,-1 1 1 16,0 0 0-16,-1-1 0 0,-1 2 0 16,2 1 0-16,0-2 0 0,-2 3 0 0,0 1 2 15,1-2-1-15,-1 3 3 0,0 1-1 16,0 0 1-16,0 0-1 0,-1 1-1 0,1 1-1 15,-2 1 1-15,0 0-2 0,2 2 1 16,-1 1 1-16,-3-1-1 0,1 0 1 16,2 1 1-16,-3 2-1 0,1-2-2 0,2 1-1 15,-4 0 1-15,4 1 1 0,-3 0-1 16,1-2-1-16,2 1 1 0,-3-2 1 16,1 1 0-16,2-2-1 0,-4 2 0 0,0-1 0 15,-1-1 0-15,0 1 0 0,-1-1 0 0,1 1 0 16,-2-1 2-16,-1-1-2 0,-1 2 0 15,0-1 0-15,1 0 0 0,-1 0 1 0,-1-1 0 16,-1 0 0-16,1 0-1 0,-2-2 0 16,2 1 0-16,1-1 0 0,0 0 0 0,2-1 0 15,0-1 2-15,3 0 2 0,-2-1-1 16,5-1 0-16,-2 1-3 0,3-5 1 16,-1 3-2-16,4-2-1 0,-1 0-1 0,3 0 2 15,2-3 1-15,-2 4-2 0,1-1 2 16,2 2 0-16,-3-1-1 0,1 1-2 0,1 0 3 15,-1 3 0-15,-2 0-1 0,2-1 0 16,-2 2-2-16,1 0 3 0,-1 0-1 16,-2 2 1-16,4-2-1 0,-2 1 1 0,0 0 0 15,0 1 0-15,0 1 0 0,-1-1 0 16,0 1 0-16,-1 0-1 0,1 0 1 0,0 0 0 16,-4-1 0-16,0 2 1 0,1-1-1 15,-3 1 1-15,0 1 0 0,-1-1-1 16,-3 1 2-16,2-1-2 0,-1 1 1 0,3-3 0 15,-4 2-3-15,-2 1 2 0,4-3 0 16,0 1 1-16,-2 0 0 0,-3 0-1 0,1-2 5 16,0 3-3-16,-2-3 1 0,-2 2-2 15,-2-1 3-15,2 1-1 0,-3-1-3 16,2-1 1-16,0 0-1 0,-2 0 1 0,2 1-2 16,0-2 0-16,0 2 1 0,0-2 0 15,-2 0 0-15,3-2-2 0,-2 2 2 0,3 0 0 16,4-2 0-16,-4 1 0 0,5 0 3 15,0 0-1-15,1-1-1 0,2-1 3 16,0 1-3-16,2-1-1 0,1-2 0 0,1 2-1 16,-3 1 0-16,4-1-2 0,-1 0 2 15,1-2 1-15,0 2-2 0,0-1-1 0,1 0 1 16,1 2 2-16,1-3-1 0,0 2-1 16,1-1 1-16,1 0 1 0,4 2 1 0,-1-3 1 15,0 2-4-15,0-1 2 0,2-1-1 16,0 1-2-16,-2 1 0 0,1-2 0 0,1 3 3 15,-2 0-1-15,0-1-1 0,0 1 0 16,-2 1 2-16,-1-1 0 0,0 2-2 0,-1 0 1 16,2 0-1-16,-2 0-1 0,0 2-1 15,0-2 2-15,0 1-1 0,1 1 1 16,-2-1-1-16,2 1 2 0,0 0 1 0,-4 0-1 16,2 1 1-16,1 0 0 0,-3 0 0 15,2-1 0-15,-1 1 0 0,0 0 0 0,-1-1 0 16,-1 3 0-16,0-3 0 0,0 3 0 15,-1-1-1-15,-1 0 2 0,-1-1-1 16,0 2 0-16,-1-1 0 0,0 0 0 0,-1 0 1 16,0-1-1-16,1 1 3 0,-3-2 0 15,2 2-1-15,1-1 1 0,-2-2 1 16,-1 3 1-16,2-3 1 0,-3 2-2 0,2-1 0 16,-2-1-1-16,0 1 1 0,0 0-2 15,0-1 3-15,-1 0 1 0,0-1-2 0,-1 1 0 16,-2 1 1-16,0 0-1 0,3-1 0 15,-4-1-4-15,2 0 4 0,0 0 0 0,2 0-4 16,-1 0 0-16,0 2 2 0,1-2 0 16,1 0-4-16,2 0 2 0,-1 0 2 0,1 1-2 15,2-1-2-15,0 0 2 0,3-1-2 16,-1 1 2-16,2-2-6 0,0 2-6 16,2 0-15-16,3-3-31 0,-1 1-41 0,2 0-75 15,-2 1-127-15,0-1-62 0,1-1-20 16,0 1 11-16,1-1 30 0</inkml:trace>
  <inkml:trace contextRef="#ctx0" brushRef="#br0" timeOffset="113021.6034">24551 8265 55 0,'2'-7'295'16,"-2"3"25"-16,0-2 18 0,0 0-53 15,0 0-93-15,0 0-53 0,1-2-27 0,-1 3-7 16,0-3-7-16,2-1-2 0,-2 2-14 16,1-3-13-16,1 3-14 0,1-2-15 0,-3 1-12 15,1 1-8-15,-1 0-4 0,3 1-7 16,-1-2-4-16,0 3-3 0,3 0-5 16,-4 0-20-16,4 2-42 0,0-2-52 0,-4 3-111 15,-1-1-109-15,0 3-57 0,0 0-12 16,-1-3 23-16,-1 0 43 0</inkml:trace>
  <inkml:trace contextRef="#ctx0" brushRef="#br0" timeOffset="113345.8321">24679 8033 236 0,'-1'-1'344'0,"1"0"22"16,0-3 18-16,-2 3-118 0,0 1-88 15,2-1-60-15,0 1-30 0,0 0-23 0,0 0-11 16,2 1-17-16,0-1-13 0,-2 1-12 16,1 3-7-16,1-2-4 0,-1 0-6 0,2 1-5 15,0 1-4-15,-1-3-9 0,-1 0-6 16,3 1-8-16,-3 1-3 0,1-3-6 0,-1 2 3 16,3-2 4-16,-4-2 5 0,1 2 5 15,1-3 6-15,-2 1 6 0,0 1 5 0,0 0 4 16,0-3 7-16,-2 1 1 0,2 1 7 15,0 0 2-15,0 0 5 0,0 0-2 16,-1 1-2-16,1 0-1 0,0 0-9 0,0 1-14 16,-4 0-27-16,4 0-41 0,-1-2-92 15,1 2-98-15,0 0-44 0,0 0-14 0,0 0 9 16</inkml:trace>
  <inkml:trace contextRef="#ctx0" brushRef="#br0" timeOffset="113689.7957">24850 7968 7 0,'0'-2'309'16,"0"1"37"-16,0-1 21 0,0 1-17 0,0-1-107 16,0 2-78-16,0 0-56 0,0 0-31 15,0 0-22-15,0 2-17 0,1-1-17 0,-1 1-8 16,2-1-8-16,-1 1-6 0,1-1 0 15,0 1-3-15,-2-1-1 0,1 1 0 16,1-1-2-16,-2-1 3 0,2 2-1 0,-2-2 1 16,0 0 1-16,0-2 1 0,0 1 1 15,0-1 1-15,-2 1 0 0,2-1 1 0,-2-1-2 16,2 2 4-16,-1-1-2 0,-1 1 1 16,0-1 2-16,2 0-3 0,-1 1 2 0,-1 0-2 15,2 1 1-15,-1 0 0 0,1-2-3 16,0 2-4-16,1 2-8 0,-1-2-15 15,2 0-33-15,-1 1-32 0,3 0-67 0,-4-1-122 16,0 0-57-16,3 2-20 0,3-2 13 16,2 3 25-16</inkml:trace>
  <inkml:trace contextRef="#ctx0" brushRef="#br0" timeOffset="113949.458">25112 7932 56 0,'8'-2'297'0,"-3"2"29"0,-2-1 24 0,2-1-39 16,0 2-88-16,-1-1-52 0,1 1-28 15,-1-2-18-15,1 2-16 0,0 0-21 0,0 0-21 16,1 0-22-16,0 0-14 0,2 0-14 16,0 0-3-16,0 0-6 0,2 0-2 0,-4 0-2 15,0 0-2-15,1 0 3 0,-2 0-3 16,1-2-2-16,-5 2-2 0,2 0-3 0,1 0-19 15,-4 0-40-15,-4-1-53 0,0 1-112 16,-6 0-114-16,-1 0-56 0,-2 1-15 0,-1-1 24 16,0 2 45-16</inkml:trace>
  <inkml:trace contextRef="#ctx0" brushRef="#br0" timeOffset="117047.6061">22321 8338 150 0,'4'-1'312'0,"-4"-1"21"16,0 2 10-16,0 0-96 0,0 0-93 0,0 0-56 15,0 0-34-15,0 0-12 0,0 0-9 16,0 0-7-16,0 2-7 0,0-1-9 16,-4 3-6-16,4-2-3 0,-1 1 1 0,-1 1-2 15,-1-1 1-15,0 2 3 0,0 0-1 16,0-2 1-16,0 1 0 0,-2 1 0 0,2-1 0 16,-4 1 1-16,2-2-3 0,-1 1 1 15,2 1-2-15,-1-2 1 0,-2 1-4 0,2-1-1 16,1 0 0-16,-2 0-1 0,-1 0 2 15,3-1-2-15,-1-1 2 0,-2 1-2 0,1-1 2 16,2 1 1-16,-3-2 2 0,2-2 0 16,-1 1 0-16,1 1-1 0,-1-2 2 15,1-1-1-15,0 0 0 0,1 0 0 0,0-1-1 16,1 1-1-16,0-3-4 0,-1 1-3 16,1 0 1-16,-1-2-1 0,4 1-2 0,-1 1 0 15,-1-2 3-15,0 1 0 0,2 0-1 16,2 0-1-16,0 2 3 0,-1-3-2 0,3 1 0 15,0 3 0-15,2-4-2 0,-1 3 1 16,0-2 0-16,0 1 3 0,1 0-3 16,0 1-1-16,-1 1 2 0,0 0-2 0,-1 0 2 15,0 0 0-15,1 2-2 0,-2-1 2 16,0 0 1-16,1 1-1 0,-1 0-2 0,1 1-1 16,1-2 1-16,-1 1 1 0,3 1-1 15,0 0 0-15,0 0 0 0,-1 0 0 16,1 0-1-16,-1 0 1 0,2 0 0 0,-4 1 0 15,1-1 2-15,-2 2 0 0,2-2 2 16,-3 1-1-16,-1 0 2 0,3 1 2 0,-4 0-1 16,0-1 0-16,0 2 1 0,0 0 0 15,0 2-2-15,0-2-1 0,0-1-2 16,1 3 1-16,-1-3-2 0,0 2-1 0,3 1 0 16,-3-3-1-16,2 2-4 0,-2-1-1 15,1 0-11-15,-1-1-18 0,2 0-30 0,-1 1-36 16,-1-2-44-16,0 1-82 0,-3-2-102 15,3 0-39-15,0 0-2 0,0 0 22 16,0 0 37-16</inkml:trace>
  <inkml:trace contextRef="#ctx0" brushRef="#br0" timeOffset="117729.4841">22432 8287 131 0,'5'-1'280'0,"-4"-1"19"16,1 2-11-16,-1 0-75 0,1 0-74 0,0 0-41 16,-2 2-26-16,1-2-3 0,1 1-2 15,0-1 2-15,-1 2 5 0,-1-1-1 16,2 1-3-16,-1 1-4 0,-1-2-5 0,0 2-6 16,-1 0-6-16,-1-1-7 0,1 2-3 15,-1-1-8-15,0 1-5 0,1 0-3 0,-1 2-7 16,-1-2-2-16,1 0-5 0,1 3-3 15,-2-1 0-15,1-1-3 0,-1 2 0 0,3-1-1 16,-1 1-2-16,-3-1 0 0,3 2 2 16,-1-3-1-16,1 2 1 0,-1-1-2 0,0-2 0 15,2 1 0-15,0-2 2 0,-1-2-2 16,1 2 1-16,0-3-1 0,0 2 0 0,0-2 0 16,1 0-3-16,-1 0 0 0,0-2 3 15,0 1 0-15,2-2 1 0,0-2 1 16,-2 1 0-16,1-2-4 0,2 0 2 0,-1 0-2 15,1-2 1-15,0 0 1 0,2 0 0 16,-2 0 0-16,2 1 0 0,-2-2-2 0,2 1 2 16,0 1 0-16,-2-1 2 0,2 2-2 15,-3 2 3-15,3-1-3 0,-2 2 0 16,2-1 0-16,0 1 0 0,1 1-2 0,2-1 1 16,-2 2 1-16,1-1 0 0,-1 1-2 15,1-1 2-15,0 1 0 0,0-1-1 0,-3 2 0 16,3 0 0-16,-4 0 1 0,3 0-1 15,-3 2 4-15,0-1 0 0,1 1 0 16,-3 1 4-16,1 1-1 0,-2 1 0 0,0 1-3 16,-2 0-2-16,2 1 1 0,-1 1 0 0,1-1 1 15,-4 1 0-15,3-1-1 0,-1 2 1 16,-1 0-2-16,0-1 0 0,0 1-1 0,2-1 0 16,1-3 3-16,-2 1-3 0,0-1 1 15,2-1-2-15,-1-1-1 0,1 0 2 16,0 0-1-16,-2-1 0 0,2-1 0 0,0 1 3 15,-2-2-2-15,2 1 0 0,0-1 4 16,2 2-3-16,-2-2-1 0,2 0-5 0,-1 1-12 16,3-1-26-16,0 0-40 0,2-1-40 15,-1-1-48-15,-2-1-103 0,-3 3-82 16,0 0-24-16,3-1 14 0,4-2 24 0</inkml:trace>
  <inkml:trace contextRef="#ctx0" brushRef="#br0" timeOffset="118238.7575">22691 8369 151 0,'4'-2'296'16,"-3"2"27"-16,2-2-2 0,-3 1-73 15,4 1-62-15,-4-2-45 0,0 2-23 0,0 0-19 16,1 0-17-16,-1 0-17 0,3 0-16 0,-1 0-17 16,1-1-13-16,3 1-8 0,1-2-3 15,-3 2-1-15,5 0 0 0,-5-1 1 16,5-1 3-16,-4 2 3 0,3-2-1 0,-3 1-2 15,3-1 1-15,-2 1-4 0,-1-2-3 16,0 2-3-16,0-1 3 0,-2 0-3 0,0-2 0 16,0 1-2-16,-2 0 1 0,1 0 3 15,-1 1-3-15,-1 0 2 0,0-1 3 16,0 0 3-16,-1-1 0 0,-1 2-2 0,2-2 2 16,-4 2 0-16,1-3-3 0,0 2-3 15,-1 0 1-15,-1-1 0 0,2 2-3 0,-2 1 4 16,1-1-3-16,-2 1 1 0,-1 2 0 15,-1 1 0-15,0-1 3 0,-2 2 1 16,0 1 4-16,-1 1 1 0,-2 0-1 0,4 1 0 16,-1 0 1-16,-1 0-3 0,3 1-1 15,2 1-2-15,1 1-1 0,2-2-2 0,0 4 1 16,1-2-2-16,2 2 1 0,5-1 0 16,-4 1-1-16,4 2-1 0,0-3 0 15,1 1-1-15,2-2 2 0,3-1-4 0,-1 0 2 16,1 0 0-16,1-4-1 0,0 2 1 15,2-3 0-15,-5 1 0 0,4-2 0 0,-2 0 0 16,-2-2 0-16,1 0 0 0,-1 0 0 16,-1-2-1-16,0 1-7 0,-1-2-20 0,0-2-40 15,0 2-45-15,-2-2-49 0,-2 3-103 16,-3 2-95-16,0 0-32 0,0 0 9 16,0 0 29-16,0 0 42 0</inkml:trace>
  <inkml:trace contextRef="#ctx0" brushRef="#br0" timeOffset="118750.7316">22141 8772 112 0,'-9'3'263'16,"1"-3"24"-16,2 1-9 0,-1-1-69 0,4 1-56 15,1-1-38-15,2 0-20 0,-1 0-11 16,1 0-4-16,1 0-3 0,-1 0-3 0,2 0-1 16,0 2-3-16,2-2-2 0,1 2-9 15,3-1-5-15,1-1-7 0,1 1-11 16,1-1-9-16,3 0-11 0,-1 0-4 0,4-1-5 15,-4 0-4-15,3 1-1 0,-2-2-2 16,0 0 0-16,-1 1 0 0,-3 1 0 0,0-1 0 16,-2 1-1-16,0-3-3 0,-3 3-9 15,1 0-9-15,-3 0-25 0,2-2-26 0,-2 1-30 16,-1 1-32-16,0-2-50 0,-2 2-81 16,0 0-55-16,-4 2-15 0,4-2 8 0,0 0 25 15</inkml:trace>
  <inkml:trace contextRef="#ctx0" brushRef="#br0" timeOffset="119066.0054">22291 8721 206 0,'2'-2'305'0,"0"-1"26"0,-2 2-10 15,0 1-81-15,0 0-63 0,0 0-43 16,0 1-29-16,-2 1-18 0,0 1-14 0,2 1-11 15,-1 4-6-15,1-1-5 0,-2 2-8 0,2 2-7 16,0 1-7-16,0 1-4 0,0-1-3 16,2 2-7-16,-2-1-1 0,1 1-2 0,1-2-3 15,-2 1-3-15,0 0-4 0,0-2 1 16,-2 0-1-16,2-2-2 0,-1-2 3 16,-1-1-3-16,1 0 0 0,1-1-6 0,-2-1-9 15,0-1-19-15,2-1-30 0,2 0-32 16,0-2-33-16,-1-2-36 0,2 0-73 0,-3 2-82 15,0 0-26-15,4-3 7 0,0 0 18 16,3-2 33-16</inkml:trace>
  <inkml:trace contextRef="#ctx0" brushRef="#br0" timeOffset="119653.7273">22468 8830 186 0,'5'-3'307'0,"-2"0"35"16,-3 1-7-16,2 1-76 0,-2 1-61 0,0 0-51 15,0 0-38-15,0 0-28 0,0 3-20 16,-2 0-15-16,1 0-14 0,1 4-9 0,-2-2-2 16,2 1-5-16,0 2-2 0,0 1-3 15,0-3-3-15,0 1 2 0,2-1-2 0,-2 2-2 16,1-2 1-16,-1-2 0 0,0 2-1 16,2-3-3-16,0 0-1 0,-2 0-1 0,1-3-1 15,1 2 0-15,1-1 0 0,0-1-1 16,0-1 0-16,3-1-2 0,-1 0 3 0,0-2 2 15,0 0-2-15,1-1 0 0,1-1 0 16,0 0 0-16,0-1-3 0,-3-1 1 16,3 2 1-16,-2-1-1 0,1 1 4 0,-2 0-1 15,0-2 0-15,-1 4 0 0,0-2 0 16,0 1 2-16,-1-1-3 0,0 4 2 0,-1-2 4 16,2 3-2-16,-3-1 1 0,0 1 3 15,2 0 2-15,1 1-4 0,-3 0 1 16,0 1-1-16,0 0 1 0,0 1-3 0,1-1 2 15,-1 3 2-15,0-2 0 0,0 4 1 16,0-1 1-16,0 1-1 0,0 1 1 0,0 1-3 16,2-1 2-16,-1 1-1 0,3 0-3 15,-1 0-1-15,2 0-1 0,1-1 0 16,2-2-3-16,0 4 0 0,-2-5 2 0,2 1-1 16,1-2 3-16,-1-2-1 0,-1 0 0 15,-1-1-3-15,3-1 2 0,-4 0 0 0,0-2-4 16,-2 1 2-16,0-1 0 0,-3-1 0 15,4-1 2-15,-4-1 1 0,0 0-3 16,0-1 3-16,0-2-2 0,0 0 2 0,-2 1-2 16,2-2-1-16,0 1 0 0,2 0 2 15,-2 0-2-15,1 2 0 0,1-1 0 0,3 0 3 16,-1 0 1-16,2 1 0 0,-1 2 0 16,2-1-5-16,-1 1-20 0,2 2-39 0,-4 1-50 15,0 0-66-15,-4 2-132 0,0 5-78 16,-4 2-25-16,6-1 16 0,-2 3 34 0</inkml:trace>
  <inkml:trace contextRef="#ctx0" brushRef="#br0" timeOffset="120028.5042">22927 8844 87 0,'3'-4'307'16,"-1"2"35"-16,-4-1 27 0,-1 0-60 15,2 1-77-15,-2-1-58 0,-1 3-34 0,-1-1-29 16,-1 2-19-16,-2 1-21 0,-1-1-20 16,-1 4-15-16,2 0-11 0,-1 3-7 0,3 0-9 15,-1 1-3-15,2 0-4 0,4-2 0 16,-1 2-1-16,2-1 0 0,2-2-1 0,-2 0 0 16,3-1 2-16,2-1-2 0,0-1 0 15,-1 0-3-15,4-2 2 0,-2 0 1 16,2-1-2-16,0 0 2 0,2-1 0 0,-2 0 2 15,1-2-1-15,-1-2-1 0,3 3 0 16,-1-2 1-16,-2 0-1 0,-1-1 0 0,1 2 0 16,-3 0-1-16,-2 0 1 0,1 0 0 15,-3 0 1-15,-2-1-1 0,-1 1 0 16,0-2 2-16,-3 1-1 0,1-1-1 0,-3 1-1 16,-2-1-1-16,3 1-10 0,-1-1-16 15,-1 1-38-15,2-1-60 0,0 5-139 0,1 1-95 16,-1 3-43-16,4-1-8 0,0 0 22 15</inkml:trace>
  <inkml:trace contextRef="#ctx0" brushRef="#br0" timeOffset="120622.0995">22393 9376 32 0,'0'-1'291'0,"0"1"39"16,0-3 26-16,-2 3-50 0,2 0-82 0,0 0-61 16,0-2-47-16,2 2-38 0,-2 0-24 15,1 0-17-15,4 0-13 0,3 2-11 0,-2-2-6 16,2 0-3-16,0 0-2 0,4 0-1 15,0 0-1-15,1 0-1 0,-1 0 1 16,1 0 0-16,-1-2 0 0,3 1 0 0,-6-1-2 16,4 1-3-16,-2-2-3 0,1 0-12 15,-1 0-16-15,-1 1-30 0,-1-1-21 0,-2 2-34 16,-2-1-66-16,-5 2-92 0,0 0-35 16,-5 0-2-16,0 0 13 0,2 2 25 0</inkml:trace>
  <inkml:trace contextRef="#ctx0" brushRef="#br0" timeOffset="120932.1346">22524 9333 174 0,'-2'-2'258'16,"2"-1"20"-16,-1 1-35 0,1 0-67 15,-2-1-40-15,2 1-22 0,0-1-13 0,0 2-10 16,0-1-10-16,0 1-3 0,0 1-8 0,0 0-6 15,2 0-4-15,-2 1-1 0,0 1 0 16,0 1-4-16,-2 3-3 0,1-2-5 16,-1 5-8-16,-1 2-9 0,0-1-9 0,1 2-4 15,0 1-9-15,-1 1 0 0,3 1-4 16,0-1-3-16,0 0 1 0,3 1-2 0,-1-2 0 16,1-1-3-16,0 0-1 0,1-2-8 15,-3 1-12-15,2-4-20 0,1-1-27 16,0-1-31-16,-1-1-26 0,0-2-28 0,-1-1-55 15,-2-1-76-15,-3-1-32 0,0-1-2 16,3-1 12-16,0-1 26 0</inkml:trace>
  <inkml:trace contextRef="#ctx0" brushRef="#br0" timeOffset="121448.985">22709 9290 151 0,'2'-3'278'0,"-2"-2"30"16,0 2-16-16,1 0-82 0,-1 1-60 16,3 2-41-16,-3 2-27 0,2 2-14 15,-2 1-4-15,1 0 1 0,-1 5 6 0,-1 2 2 16,-1 1-8-16,-1 1-10 0,2 2-8 16,-1-1-12-16,0 3-9 0,1-3-6 0,-1 3-6 15,1-1-2-15,1-2-4 0,-2 1-1 16,0-1-2-16,1 2-1 0,-1-2 3 15,1 0 0-15,-1-2 1 0,0-1 0 0,-1-1 0 16,2 0 2-16,-1-4-2 0,0 0-3 16,0-2 1-16,0-1 1 0,2-2-2 0,0 0 2 15,0-4-1-15,0 0 3 0,2-1-2 16,0 0-1-16,2-3-1 0,-1-1-4 16,2-1-1-16,-1-1-1 0,1-1-3 0,2-1-1 15,2-2-1-15,-1 1 1 0,0 0 0 16,3-1 1-16,-3 3 4 0,0 2-2 0,-3 1 2 15,-1 4 0-15,1 0-2 0,-4 2 0 16,1 1 2-16,-1 3-3 0,-1 1 1 16,0 2 0-16,0 2 2 0,0-1 2 0,0 2 1 15,0 2 3-15,4-2 2 0,-4 0 0 16,3 1 1-16,0 1-1 0,0-2-2 0,-1 1 0 16,0 0-3-16,-1-1-1 0,2-1-1 15,-3 0-1-15,2-1-1 0,1-1-4 0,-2 0-8 16,-1-3-15-16,2-2-22 0,-1 1-34 15,-1-2-31-15,2 0-29 0,0-3-54 0,-2 3-82 16,1-3-50-16,-1-1-7 0,2-1 11 16,0 2 22-16</inkml:trace>
  <inkml:trace contextRef="#ctx0" brushRef="#br0" timeOffset="121788.7049">22927 9525 33 0,'5'-3'286'0,"-4"1"42"15,2 1 30-15,-3 1-53 0,2-2-68 0,-4 4-53 16,2-2-41-16,-3 3-31 0,0 0-21 16,-3 1-20-16,5 0-16 0,-3 3-12 15,3-2-14-15,-1 3-10 0,0-1-8 0,2-4-5 16,0 3 0-16,0-1-4 0,0 1 1 16,0-1-2-16,2-1 0 0,-2-1 1 0,2 0 1 15,-2 0-1-15,0-3-2 0,0 2 0 16,0-2 0-16,0-2 0 0,1 2 1 0,-1-1 1 15,0-2 2-15,2-1-1 0,0 1-2 16,-1-4-1-16,2 3-1 0,3-3 2 0,1 0-1 16,-3 0-1-16,3-1 1 0,-1 1 0 15,3-1 0-15,-1 1-3 0,-1-1 2 16,-1 1-1-16,0 1 2 0,1 0 0 0,-2 0-2 16,-1 3 1-16,1-2-2 0,3 4-9 15,0-2-22-15,-3 1-39 0,1 0-40 0,0 2-61 16,-2 0-109-16,-4 0-74 0,0 0-21 15,4 2 15-15,-1 3 29 0</inkml:trace>
  <inkml:trace contextRef="#ctx0" brushRef="#br0" timeOffset="122182.9914">23099 9544 87 0,'5'3'276'0,"-2"0"19"0,2-2 9 16,0-1-77-16,-1-1-77 0,1 0-47 0,2-3-27 15,-1 3-13-15,3 1-7 0,-2-4-10 16,1 4-8-16,-2-2-9 0,2 1-10 0,-4 1-8 15,1-2-4-15,0 2-2 0,-2 0-4 16,1-2-1-16,-3 2 3 0,1-1-1 0,-1 0-2 16,1-2-2-16,1 1-1 0,-2-2-1 15,2 2-3-15,-1-1 2 0,0 0 2 0,-2 0-2 16,1 0 4-16,-2 0 1 0,1 0 1 16,-4 0 1-16,1 0 2 0,-3 1 3 0,2 0 3 15,-3 0 2-15,2 1 3 0,-3-1 7 16,-1 2 0-16,-1 0 5 0,2 2 2 15,-1-1 5-15,0 2 2 0,1 0 5 0,0 2 4 16,-2 2 1-16,2 1 2 0,2 1-5 16,0-1-9-16,2 3-5 0,0 3-8 0,2-1-8 15,4 1-5-15,0-1-3 0,4 2-3 16,0-2 1-16,0 1-1 0,4-2-2 0,-1-2 0 16,1 0-2-16,0-4-2 0,2-1 0 15,-1-1-6-15,0-3-12 0,2 1-19 16,-4-4-30-16,4-1-31 0,-4-3-33 0,-1-1-63 15,0 4-100-15,1-4-46 0,0 2-5 16,0-3 15-16,4 2 24 0</inkml:trace>
  <inkml:trace contextRef="#ctx0" brushRef="#br0" timeOffset="122571.0951">23363 9578 48 0,'2'-2'267'0,"-1"0"30"0,-1 0 12 16,4 1-57-16,-4-1-67 0,1 2-49 0,-1-1-38 15,4 1-29-15,-1 0-22 0,-2 1-12 16,4 1-6-16,0-1-8 0,1 1-1 16,-1 2-7-16,0-3-4 0,1 0 0 0,-1 1-6 15,2-2-2-15,0 1 1 0,-1-1-1 16,1-1 1-16,-1-1-1 0,0 0 0 0,0-4 4 16,-1 2-4-16,0-2 2 0,1 2-2 15,-2-1 1-15,0 1 5 0,-2-1 6 0,-2 1 3 16,1 1 6-16,-2-1 8 0,1 2 6 15,-5-1 1-15,2 1-2 0,-2-2-1 0,2 2-4 16,-3 1-2-16,-1-1-8 0,-2 1-4 16,-1 1 3-16,1 0 0 0,-2 1 2 0,0 2 4 15,-1 3 2-15,2 0-2 0,0 2 1 16,0 1-6-16,1 0 0 0,5 0-7 16,-1 0-3-16,3 0-3 0,4 1-2 0,-1 0 0 15,4-2-3-15,4 0-2 0,1-1-2 16,0-1-3-16,3-1-2 0,0-2-9 0,3-2-17 15,0 0-22-15,1-2-32 0,-1 0-32 16,5-2-60-16,-7 1-126 0,5-2-59 0,-5 2-14 16,3-3 11-16,1 3 23 0</inkml:trace>
  <inkml:trace contextRef="#ctx0" brushRef="#br0" timeOffset="125677.376">28453 9260 47 0,'2'-2'244'16,"-1"0"28"-16,1 2-15 0,-2-1-42 0,0-1-61 15,1 2-41-15,-1 0-24 0,0-2-16 16,2 2-1-16,0-1-3 0,-2 1 5 15,0 0-3-15,0 0-2 0,0 0-5 0,0 0-10 16,0 0-7-16,0 1-8 0,0-1-4 16,0 2-3-16,0 0-3 0,0-1-1 0,-2 3 0 15,0-2 3-15,2 1-2 0,0 0-3 16,0 1-1-16,-1 0-2 0,-1 0-1 16,1 1-8-16,1 0-1 0,-2 3-2 0,0 0-1 15,1-1-4-15,1 2 0 0,-4 0-1 16,4 2-1-16,-1-2-2 0,-1 1 1 0,2 1-2 15,-1-1 1-15,-2-2-1 0,1 3 1 16,2-2-2-16,0-2 0 0,0 0 0 0,-1-1 0 16,1-1-1-16,0-1-1 0,0-1 3 15,0 0-1-15,0 0 0 0,0-3 0 0,0 2 1 16,0-1-1-16,0 1 0 0,0 0 0 16,0-1 0-16,0-1 0 0,0 1 0 15,0-1 0-15,0 1-8 0,0-1-19 0,0 0-31 16,-2 2-44-16,1-2-50 0,-3-2-105 15,3 1-95-15,-6 0-35 0,6 0 3 0,-3-1 26 16,0 2 45-16</inkml:trace>
  <inkml:trace contextRef="#ctx0" brushRef="#br0" timeOffset="126074.6366">28288 9421 227 0,'0'1'265'0,"4"-1"13"0,-4 0-51 16,1-1-62-16,1 1-39 0,-2 0-22 15,0 0-5-15,1 0-6 0,-1 0 2 0,0 0-2 16,0 0-4-16,0 0-9 0,0 0-8 16,0 0-10-16,0 0-11 0,0 0-8 0,0 0-8 15,0 0-6-15,-1 0-5 0,-1 0-6 16,-3-2-2-16,-1 2-4 0,2 0 0 0,-4 0-1 16,-4 0 1-16,2 0 0 0,-2 2 4 15,0-2-3-15,1 0 1 0,-2 1-2 0,2-1-3 16,1 2-2-16,1 0-2 0,0-2-4 15,1 2 0-15,3-2-1 0,2 1-15 0,-1 0-50 16,3-1-69-16,-1 3-161 0,2-3-85 16,0 0-46-16,0 0-8 0,3 0 35 15</inkml:trace>
  <inkml:trace contextRef="#ctx0" brushRef="#br0" timeOffset="127069.6748">27991 9326 169 0,'0'-1'281'0,"2"0"20"0,-2 1-17 0,0-2-88 16,0 2-62-16,0 0-41 0,0 0-25 16,0 2-8-16,0-1-3 0,0 2-2 0,-2 0-2 15,2 3 2-15,-1-1-3 0,1 1-4 16,0 1-5-16,-2-1-3 0,0 2-5 15,2-1-1-15,0 2-7 0,-1-1-4 0,-1-1-4 16,1 1-5-16,-1 1 0 0,-1-2-6 16,0 1 2-16,0-1-4 0,0-1-3 0,-1 0-2 15,0 0 0-15,0-1-1 0,0-1-1 16,-1 1 1-16,1-2-1 0,0-1 2 16,-1 3-2-16,1-2 0 0,0 0 1 0,0-1-2 15,-2 1-2-15,2-2-2 0,-2 0-2 16,1 1-4-16,-1 0-1 0,-3-2-2 0,1 0 0 15,1-2 0-15,2 0 3 0,-1 1 4 16,3 0 4-16,-3-4 1 0,4 2 3 0,1 0 0 16,1-2 2-16,0 1 0 0,1 0 0 15,1-1 1-15,-1 2 3 0,4 0-1 0,-4 2-1 16,2 0 1-16,1-1-2 0,-1 2-2 16,2 0-1-16,0 2 0 0,-4-1 0 0,4 0 0 15,-1 0 0-15,0 1 0 0,-1 0 0 16,-2 1-1-16,3-2 1 0,-1 2-1 15,-2 0 0-15,-1-1 1 0,0 0 3 0,0 3 5 16,-1-2 0-16,-2 3 4 0,-1-2-1 16,3 3 2-16,-6-1-3 0,3 0 0 0,-1 0 0 15,-1 1 1-15,-1-1-2 0,-1 0 2 16,-1 1-2-16,0-1-2 0,-3 3 0 16,-2-4-5-16,1 1 1 0,1 1-2 0,-1-3 0 15,4-1-1-15,-4 1 1 0,5-3-1 16,2 1 2-16,1 0-1 0,1-2-5 0,0-2-16 15,1 2-25-15,2-2-43 0,-3-1-55 16,3 1-118-16,-4-1-82 0,2 0-32 16,3 3 2-16,0 0 27 0</inkml:trace>
  <inkml:trace contextRef="#ctx0" brushRef="#br0" timeOffset="127434.5593">28063 9292 236 0,'3'-3'282'15,"4"-1"19"-15,0-1-46 0,1 3-77 0,-2-4-52 16,5 1-30-16,-1 0-16 0,-1 1-8 16,4-1-5-16,-4 1-5 0,3 0-4 15,-2-1-4-15,-2 3-2 0,0-1-2 0,0 0 2 16,-2 0-6-16,2 1-3 0,-3 0-6 16,2-1-6-16,-3 0-6 0,2 1-9 0,-3 1-8 15,2-1-1-15,0 1-6 0,-2-2-9 16,-1 3-21-16,-2 0-28 0,-2 0-27 15,1 1-34-15,-4 1-40 0,2-1-75 0,-5 2-76 16,-1 0-22-16,-1-1 1 0,0 1 15 16</inkml:trace>
  <inkml:trace contextRef="#ctx0" brushRef="#br0" timeOffset="127649.5397">28075 9237 7 0,'0'-2'244'0,"2"2"25"0,-1-2-2 15,1 1-47-15,3 0-71 0,-1-3-42 16,1 2-30-16,2-3-17 0,2 2-2 0,-3-1 2 16,2 1 0-16,-1-2-1 0,2 1-2 15,-4 1-11-15,1-1-6 0,1 2-9 0,-4-1-11 16,3 1-10-16,-3 1-24 0,-2-1-26 16,1 2-39-16,0 0-69 0,-4 3-110 0,-1 0-55 15,-5 1-16-15,0 0 12 0,0 2 22 16</inkml:trace>
  <inkml:trace contextRef="#ctx0" brushRef="#br0" timeOffset="128531.6447">27761 9342 7 0,'1'2'276'0,"2"-2"36"0,-1 2 18 15,-2-2-49-15,1 0-79 0,-1 0-56 16,-1 2-37-16,1-2-28 0,-2 0-12 0,-1 0-9 16,2 1-12-16,1 1-16 0,-3-1-10 15,1 2-8-15,0 0-8 0,1-1-4 16,1 1-2-16,-2 0 0 0,0 0 0 0,1 0-2 15,-1 0-1-15,1 0 2 0,-1 0-1 16,0-1 0-16,1 0 2 0,-1 0 0 0,1-1 0 16,-1 1 2-16,-1-2-2 0,2 4 0 15,1-4-2-15,-2 1 2 0,2 1 0 16,-2 0 0-16,2 0 2 0,0 0 0 0,-1 0 1 16,1-1-5-16,-2 3 2 0,1-2 0 15,1 1-1-15,-4 0 1 0,3 0 1 0,-4 0 2 16,2 1-3-16,-2-2 2 0,-3 0-2 15,4 1 0-15,-1 0 0 0,0-2 3 16,2 0-3-16,-2 1 1 0,2-2-1 0,-2 2 0 16,1-2 0-16,0 1-2 0,1-1 2 15,-2 0 0-15,0 2 0 0,1-2 3 0,-2 1 1 16,-1-1 4-16,3 2 1 0,-3-1 0 16,1 1 4-16,0 0-5 0,-1-1-1 0,2 1-1 15,1 0-2-15,0 1-1 0,1-1 0 16,-3 1 0-16,5 0-1 0,-4 0 2 15,2-1-2-15,1 3 1 0,0-2 1 0,-1 2 3 16,3-2 0-16,-1 1-2 0,1 1 1 16,0-1-4-16,-2 1 3 0,2-2-4 0,-2 3 4 15,1-3-2-15,1 4 0 0,-3-1-2 16,-2-1-1-16,4 0 2 0,-3 1-2 0,1-1 0 16,0 0 0-16,0-3 0 0,0 3 2 15,-1-2-2-15,1 0 1 0,-2 2-1 0,-1-4 1 16,2 2 0-16,-1 1 0 0,-2-4-1 15,-1 3 1-15,-1-1 0 0,3 0 1 0,-4-1-2 16,-1 1 4-16,2-2 0 0,1 1 0 16,0-2 4-16,-1-1 1 0,2 2 2 15,1-1-1-15,-1-1 1 0,1-1-3 0,3 1-1 16,-2 0-1-16,4-1-4 0,-3 0-2 16,1-2 3-16,0 0-1 0,0 1 1 15,0 1 1-15,1-1 3 0,-2-1 0 0,4 1-1 16,-4-1 2-16,4-1-3 0,0 1-2 0,0 0 1 15,4-1-2-15,-3 3-1 0,4-3-1 16,-2 1 0-16,2-1-1 0,-1 0 1 0,1 0 0 16,2 0 0-16,0 0 0 0,0 2 0 15,-1-4 4-15,1 2-1 0,-3 2-3 16,4-2 1-16,-2 1-9 0,1-1-19 0,1 0-34 16,-1 1-39-16,1-2-36 0,-1 1-82 15,-2 2-103-15,-4-2-41 0,2 1 3 0,3-1 17 16,1 2 35-16</inkml:trace>
  <inkml:trace contextRef="#ctx0" brushRef="#br0" timeOffset="128804.6209">27791 9202 117 0,'0'0'305'0,"1"0"25"0,-2 0 20 0,1 0-84 16,-3 0-78-16,-1 0-54 0,-1 2-29 15,-1-1-18-15,0-1-10 0,-3 2-12 0,-1 1-12 16,2-2-13-16,-3 1-9 0,1 1-10 16,-1 0-8-16,0 0-4 0,0 0-1 0,1-1-4 15,0 0-3-15,2 1-1 0,1 0-8 16,2-3-20-16,1 2-35 0,-1-1-42 15,4-2-84-15,-6 1-117 0,4-2-57 0,-2 0-10 16,5 0 15-16,-3-3 32 0</inkml:trace>
  <inkml:trace contextRef="#ctx0" brushRef="#br0" timeOffset="128965.2898">27642 9124 245 0,'1'-3'355'16,"1"0"29"-16,-1 2 22 0,-1-2-113 0,-1 3-92 15,1-2-55-15,-2 2-41 0,2-1-23 16,0 1-22-16,0-1-20 0,0 1-34 0,0 1-54 16,0-1-68-16,-6 3-148 0,0 2-95 15,-4 0-49-15,4 0-12 0,-3 1 31 16</inkml:trace>
  <inkml:trace contextRef="#ctx0" brushRef="#br0" timeOffset="129915.3208">27234 9399 265 0,'2'-4'304'0,"-1"3"25"15,-1 1-48-15,2 0-75 0,1-1-58 0,-3 1-38 16,1 0-28-16,-1 0-15 0,3 0-11 16,1 1-4-16,1-1-6 0,-1 0-11 0,4 0-6 15,1 1-10-15,0 1-10 0,-3 0-4 16,0 0 0-16,0 0-4 0,1 1 0 16,-2 1 2-16,-1-2-1 0,0-1-2 0,-3 3 0 15,1-2 2-15,-1 0-4 0,1-1 2 16,-2 1-2-16,2 0 2 0,-2 0 0 0,-2 0 2 15,0 0-2-15,2-1 3 0,-3 3-3 16,2-2 0-16,-3-1 0 0,1 4 0 0,-2-2 0 16,1-1 0-16,-2 1 0 0,-1 1 0 15,2-1 2-15,-1 0 0 0,-1 0-2 0,0-1-2 16,1-1 2-16,-2 1 0 0,-1-2-2 16,0 1 2-16,1 1 0 0,0-2 0 0,-1 1 2 15,-2 0 0-15,3-1-1 0,0 2 0 16,-1-2-1-16,1 2 0 0,1-2 0 15,1 0 0-15,-2 0 0 0,5-2 0 0,-2 0 3 16,4 1-1-16,1 0 0 0,0-2 0 16,0 0 2-16,1 0-2 0,2-2-2 15,1 1 0-15,2-2 0 0,-2 1-2 0,1-1 1 16,2-1-2-16,-2 3 1 0,-1-2 1 16,4 2 0-16,-3-1 1 0,-1 4-2 0,1-1-1 15,0 2 3-15,3-2 0 0,-4 4 0 16,3-2-1-16,-1 2 0 0,1-1-1 0,0 1-3 15,0 1-1-15,-4 0-4 0,0 2 0 16,-1-1 1-16,-1-1-1 0,-1 1 2 16,0-1 3-16,-1 1 0 0,-1 0 4 0,-1-2 1 15,1 3-2-15,1-3 2 0,-3 1 2 16,1 2-2-16,-1-4 0 0,2 2 0 0,-1 0 0 16,0 0 0-16,0 0 0 0,-1 0 1 15,1-1 1-15,-2 1-1 0,1 0-1 16,-4-2 0-16,3 1 0 0,-3 0 0 0,2 0 0 15,-2 0 0-15,0-1 2 0,0 1-2 16,2-1 2-16,-3-1 1 0,2 2 0 0,-1-2 0 16,3-2 0-16,-3 2 2 0,2 0-1 15,0-1-2-15,0-1 0 0,1 1 4 0,-2-1-1 16,1 0 1-16,3 2 2 0,2-1 1 16,-3 0 1-16,3 1 1 0,-2-3 1 0,1 1 3 15,0-1-2-15,1 0 3 0,1 0 0 16,-2 0 2-16,0-1 0 0,1-1-2 0,1 2 0 15,0-2 0-15,0 0 3 0,1 0-2 16,-1-3-1-16,4 1 2 0,-3 0-1 16,-1-1-4-16,4 0 0 0,-1-3-6 0,0 2 1 15,0 0-4-15,0 0 0 0,3 3-2 16,-3 0 0-16,2 0 1 0,2 1-3 0,-1 4-5 16,1-3-9-16,-1 4-26 0,-2 0-42 15,0 4-49-15,-4-1-120 0,-4 0-99 16,-4 3-42-16,-1-2-4 0,-2 2 24 0,0 2 45 15</inkml:trace>
  <inkml:trace contextRef="#ctx0" brushRef="#br0" timeOffset="130481.8493">26991 9379 48 0,'6'-4'290'15,"-5"-2"30"-15,-1 3 22 0,0-2-58 16,-1 4-79-16,-4-1-56 0,2 1-36 0,-2 2-22 16,-1 1-14-16,-2-1-11 0,-1 2-10 15,1 2-12-15,0-2-13 0,0 3-9 16,-2-2-5-16,6 2-6 0,-1 0-3 0,2-1-3 15,-1 1-1-15,3 0 0 0,-3 0-3 16,4 1-1-16,-1-1 1 0,-1 2-1 0,1-2 1 16,1 1 0-16,-3 0-1 0,3 0 2 15,0-1 0-15,0-1-2 0,0 2-2 0,3-1 1 16,-2-1 2-16,1 2-1 0,-1-1 0 16,1 0-1-16,0-2 1 0,-1 1-1 0,-1 1 1 15,0-3-2-15,-1 1 1 0,-1-1 1 16,-1 3 0-16,0-3-1 0,-5 0 1 0,3 0 1 15,1 0-1-15,-3 1 0 0,1-2 0 16,-3-2 0-16,2 1 1 0,-1-1-1 16,-1 0 1-16,1-1 0 0,-2 1 0 0,2-1 3 15,1-2-2-15,-1 0 0 0,1-1-1 16,1 2-1-16,-3-3 2 0,4-1 1 0,-2 1 3 16,4 0-1-16,-2-3 1 0,1 1 1 15,0-2 4-15,2-1 2 0,0 2 0 16,0-2 1-16,2 2 2 0,0-2-4 0,2 0-2 15,2 1-5-15,0 0 2 0,2-2-4 16,0 2-2-16,1 0 1 0,2 1-6 0,-1 0-18 16,0 1-34-16,-1 1-45 0,2 3-87 15,-3 1-127-15,-1 2-64 0,0 2-20 16,-4-1 13-16,1 4 37 0</inkml:trace>
  <inkml:trace contextRef="#ctx0" brushRef="#br0" timeOffset="131665.8723">26545 9369 94 0,'0'-2'323'16,"-2"-1"30"-16,2 0 13 0,2 2-64 0,-2 1-110 16,1-2-80-16,1 2-47 0,1-1-26 15,0 1-12-15,0 1-4 0,2 1 4 16,1-2-4-16,-1 1 0 0,-2 1-1 0,4-1-2 15,-4 2-2-15,2-1-7 0,1-1-2 16,-2 1-5-16,1 2 1 0,2-2-1 0,-2 1-2 16,-1-1 1-16,4 0-1 0,-2 1 0 15,1-1-2-15,-2 1 0 0,1-2 0 16,0 0 0-16,-1 3 0 0,-2-3-1 0,-1 0 1 16,-1 1 1-16,-2 1 4 0,-1 1 1 15,-3-1 3-15,-1 2-1 0,-2-1 0 0,-2 3-2 16,1-3-2-16,0 1 3 0,-1-1-4 0,0 1 1 15,0-2 0-15,2 0-3 0,-4 0 2 16,3-2-3-16,0 0 2 0,1-1 0 16,-2 0-1-16,1-1 1 0,1 0 1 0,0 0-1 15,1-1 0-15,0-1 0 0,4 1-2 16,-2-1 0-16,3 0 0 0,1-1 0 0,1-2 0 16,0 2 0-16,3-3 0 0,-2-1 0 15,4 3-2-15,-2-3-2 0,3 2 4 16,-3 0-4-16,2 1 0 0,-1 1 2 0,-3 3-1 15,1-2 3-15,-1 0-1 0,1 3-1 16,0 0 2-16,-1 0 3 0,2 3 0 0,-1-2-1 16,2 2 5-16,-2 0-4 0,0 0 2 15,1 2-4-15,-2-1 1 0,-1 1 0 16,4-1 0-16,-4 1 1 0,0-1-2 0,1 1 1 16,-1 0 2-16,0 1-3 0,0-2 0 15,-1 2 1-15,-1-2 2 0,0 1-2 0,-2-1 2 16,0 1 0-16,-2-1-2 0,2 2 1 15,-1-3 1-15,-2 2-1 0,2-3 0 0,-4 3-1 16,5-2-1-16,-4 0-1 0,1 0 0 16,-2 0 1-16,-1 0-2 0,2-1 1 15,-1 1 1-15,0-2 1 0,-3-1-2 0,4 2-2 16,-1-2 2-16,3-2 0 0,-2 2 0 16,1-1 0-16,0-1 2 0,2 1-2 15,-2-3 0-15,4 2-2 0,2 0 2 0,-3 1-2 16,4-1 0-16,0-1 0 0,2 2-1 0,0-2 1 15,-1-1 1-15,2 2-1 0,2 0-1 16,0-1 1-16,1 0 2 0,-1 0-2 0,-2 2-1 16,0-1 1-16,0 0 1 0,1 1 1 15,-3 1 3-15,3 1-1 0,-3-1 1 16,1 2-1-16,-1 0 1 0,4 1-1 0,-5-2-1 16,1 2 0-16,-1 2 0 0,0-3 1 15,0 3 2-15,-1 0 1 0,-4-1 0 0,4 0 2 16,-2 3-1-16,-2-1-1 0,1 0 3 15,0-2-1-15,-1 1 0 0,-3 1-2 16,3-1-1-16,1 0-3 0,-3 0 1 0,1-3-2 16,-3 4 0-16,1-1 1 0,0 0-1 15,-2-1 0-15,-1 0 1 0,3-1-1 0,-2-1 0 16,3 2 0-16,1-2 0 0,-2-2 0 16,3 2-7-16,0-4-13 0,2 2-31 15,-2 0-39-15,4-2-52 0,-4-4-110 0,2 3-86 16,-1 1-37-16,4-3 4 0,-1-1 25 15</inkml:trace>
  <inkml:trace contextRef="#ctx0" brushRef="#br0" timeOffset="132856.5383">26252 9421 244 0,'2'0'282'0,"-2"0"17"16,-2 0-53-16,2 1-82 0,0 1-57 15,-1 2-39-15,-2-2-22 0,-1 3-13 0,-1-1-3 16,2 1-4-16,-2-1-2 0,1 1 0 16,-2 0 1-16,-1 0 1 0,1 0-4 15,-2 1 5-15,-1-2-3 0,1 2 1 0,-4-1-1 16,4 0 2-16,-2 0-3 0,-2-2 1 16,4 2 1-16,-2-2-1 0,0-2-4 0,0 2 0 15,0-1-2-15,2-1-4 0,-4 1-1 16,2-2-5-16,0 0 0 0,0 0-2 0,0 0-1 15,0-2-1-15,0 2 0 0,1-1-2 16,3-2 1-16,-2 1 1 0,3 1 2 0,-2-2-1 16,3 1-1-16,1-1 2 0,0 0-1 15,-1 2-2-15,3-3 0 0,-1 3-2 16,2 0 0-16,0-1 3 0,0 1-1 0,-1 1 2 16,1 0 3-16,0-2 2 0,-2 4 0 15,2-2-1-15,-2 3-1 0,1-2-1 0,-2 4-1 16,3-2-1-16,0 1 1 0,0 1 1 15,0-1 0-15,0 1 0 0,3-2 0 0,-2 3 1 16,1-2-1-16,1-1-1 0,-1 0-1 16,-1-1-1-16,3 2-3 0,-3-1-1 0,1-1 0 15,-1 0 0-15,1 0 0 0,0-2 0 16,-2 0 0-16,2 0-2 0,-2 0 0 0,2 0 1 16,0 0-2-16,-1 0 2 0,1-2-1 15,-1 0-1-15,-1 0 3 0,4-1 0 16,-4-1 0-16,0 2 0 0,0-1 1 0,0-1 2 15,0 1-3-15,0-3 2 0,-4 4-1 16,4-1 3-16,-3-1-1 0,2 1 5 0,-3 1 1 16,2 1-2-16,0-1 4 0,0 2-2 15,1 0-1-15,-1 0-2 0,2 2-2 16,-1-2 0-16,-1 1-2 0,-1 1 0 0,1 1 1 16,-1 1 0-16,0-1-1 0,0-1 0 15,-3 4 2-15,1-3 1 0,0 1-4 0,0-1 1 16,0 2 1-16,0-4-3 0,1 2 1 15,-2 0-1-15,3-2 0 0,-2 1-1 0,2 0 1 16,-2-2 0-16,1 0 1 0,1 0-1 16,2 0 0-16,-4-2 0 0,4 2-1 15,-2-2 1-15,3 0-1 0,-4-2-1 0,3 3 0 16,-1-3 1-16,0 2-2 0,-1-1 1 0,2 0-3 16,-3 0 1-16,1 2 1 0,-3-2 1 15,5 0 1-15,-4 1 0 0,2 1 2 16,-1 1 0-16,0-2-1 0,0 1 1 0,1 1-1 15,2 0 2-15,-1 1-2 0,-1 1 0 16,2-1 1-16,1 1 0 0,0 4 0 0,0-3-1 16,0-1 2-16,0 0-1 0,0 3 0 15,0-2-1-15,0-1 3 0,0 2-3 0,-2-3 1 16,0 2-1-16,-1-1 0 0,2-1 2 16,-3 3 0-16,0-3-1 0,0 0 0 0,0 0-1 15,-1-1 2-15,2 2-2 0,-2 0 0 16,4-2 0-16,-4 0 0 0,2-2 3 0,-2 2-2 15,2-2-1-15,-3 1-1 0,2 1 0 16,0-2 1-16,0 0-2 0,1-1 0 16,2-1 1-16,-3 0 1 0,1 1 0 0,1-1 0 15,1 1 0-15,-1-2 0 0,2 1 0 16,0-2-3-16,0 0 1 0,0 0 2 0,2-2 0 16,-1 2 2-16,1 0 1 0,-2 0 3 15,0 2 0-15,0-2 1 0,0 3 1 16,-2-2 4-16,2 4 0 0,0-1 0 0,-1-1-1 15,1 3 1-15,0-2-2 0,0 2-1 16,0 0-1-16,-2 0 0 0,2 2-3 0,-1 1-3 16,1 0 0-16,-3 2-1 0,1-2-3 15,-1 3 2-15,0 0 0 0,0 1 1 16,-4 1 0-16,2 1 2 0,-4-2 0 0,3 2 1 16,-1 0 2-16,-1-1-4 0,-1-2 5 15,1 0-5-15,2 0-1 0,-1-2-1 0,1 0-1 16,2-1 2-16,-1-1-1 0,2 0 0 15,1 0 2-15,0-2 0 0,-1 0-2 0,3 0 0 16,-1 0 0-16,-1 0 0 0,2 0 0 16,0-2-4-16,0 2-8 0,0 0-31 15,2-2-51-15,-2 0-60 0,0 2-135 0,-2-3-86 16,0-1-39-16,4-1 7 0,0-2 35 16</inkml:trace>
  <inkml:trace contextRef="#ctx0" brushRef="#br0" timeOffset="133051.6207">25843 9292 100 0,'1'-3'371'16,"-1"-1"35"-16,-1 1 22 0,1 0-24 0,-4 2-147 16,4-3-98-16,-3 2-62 0,3 1-34 15,-1-1-21-15,1 1-16 0,1 1-16 0,1-1-23 16,-1 1-44-16,4 0-61 0,-5 0-138 0,0 0-98 15,0 0-49-15,0 0-13 0,0 0 24 16,4 0 50-16</inkml:trace>
  <inkml:trace contextRef="#ctx0" brushRef="#br0" timeOffset="133433.5907">26086 9163 47 0,'3'-5'303'0,"1"0"30"0,-3 0 13 0,-1 1-49 16,0 2-106-16,2 0-75 0,-2 1-46 0,1 1-23 15,-1 0-13-15,5 0-5 0,-2 1-5 16,2 1-3-16,-2 1-1 0,2 0 1 16,0 2 2-16,-1-1 2 0,2 1 3 0,-1-1 3 15,-2 1 0-15,1 0 1 0,-3 0-2 16,1 1-3-16,-2-1-4 0,0 1-3 0,-2-2-6 15,-1 1 1-15,0 1-5 0,-4-2-3 16,1-1-2-16,0-1-1 0,0 2-1 16,-3-3 0-16,0 3-1 0,0-4-1 0,1 1 0 15,-3-1-1-15,1 0 1 0,2 0 2 16,0-1-1-16,2-3-2 0,0 3 1 0,1-3-1 16,0 2 2-16,2-1-1 0,1-1-2 15,2-1 2-15,0 1-4 0,4-1 0 16,-1-2-9-16,3 1-22 0,1 0-37 0,0 0-48 15,-4 3-143-15,2 0-82 0,-5 3-39 16,3-2-3-16,-3 2 24 0</inkml:trace>
  <inkml:trace contextRef="#ctx0" brushRef="#br0" timeOffset="147962.4922">28703 10279 139 0,'1'-1'264'0,"-1"-1"16"0,2-1-17 0,-2 3-90 15,2-1-67-15,-2-1-37 0,0 1-17 16,0 1-6-16,0-2 4 0,0 1-1 16,0 1 3-16,0 0-5 0,0 0-2 0,1 0-1 15,-1 0-2-15,0 0-1 0,0-2 1 16,0 2 0-16,0 0-1 0,0 0-7 0,0 0-5 16,0 0-4-16,0 0-5 0,0 0-5 15,0 0-1-15,0 0 1 0,0 0-4 16,0 0-1-16,0 0-1 0,0 2-1 0,0-2-2 15,-1 0-2-15,1 1 0 0,0 1-2 16,-2-2 2-16,2 1-1 0,-2 2 0 0,2-1 1 16,0-1 0-16,-1 1-2 0,1 1 0 15,-2 0 0-15,1 0-2 0,1-2-1 0,-2 1 1 16,0 2 0-16,1-2 0 0,1 1 0 16,-2-2-1-16,1 2-1 0,-4-1 2 15,5 1 0-15,-3-3 0 0,0 4 0 0,0-3 0 16,-1 1 0-16,0 0 0 0,0 0 0 15,0 0 0-15,-2 0 0 0,2-2 0 0,0 0 0 16,-1 0 0-16,0-2 0 0,2 2-2 16,-4-2 2-16,3 2 2 0,1-2-2 15,0 0 2-15,-1 0-1 0,1 1 0 0,2 0-1 16,-3-2 2-16,4 1 0 0,-1 1-2 16,-1-3 0-16,0 2 3 0,2-1-1 0,0 1-1 15,0 1-1-15,0-2 0 0,0 0 3 16,0 1-3-16,0 1 1 0,0-2 0 15,0 0 2-15,0 3 1 0,0-2 3 0,-1 1 2 16,1-1-1-16,0 2 0 0,0 0 0 0,0 0-1 16,0 0-1-16,0 0-2 0,0 0-2 15,0 0-2-15,1 3 0 0,-1-1 0 16,0-1 0-16,2 1 3 0,-2 1-1 0,2 0 3 16,-2 0-1-16,1 3-1 0,-1-2 2 15,0 1 1-15,0 1 1 0,2 0 0 0,-2 0 2 16,0 0 3-16,0 1-1 0,-2 3 3 15,2-1 3-15,-1-1-1 0,-3 4 0 0,3-1-2 16,-2 1-2-16,0 0-2 0,0-2-3 16,0 2-1-16,1 0-1 0,-1-1-1 15,1 1-2-15,0-1 1 0,-1-3 0 0,2 2-2 16,-1-2-1-16,0 1 3 0,-1-3-2 16,2 1 1-16,-4 0-2 0,4-3 0 0,1 1 0 15,0-3 0-15,-2 2 0 0,1-1 0 16,1-2 0-16,0 1 0 0,0-1 0 15,0 1-2-15,0-2 1 0,3 0-3 0,-3 1-4 16,4-1-22-16,-1 0-36 0,0-1-43 16,-1-1-56-16,-2 2-121 0,0 0-80 0,0 0-25 15,0 0 11-15,-3 0 32 0</inkml:trace>
  <inkml:trace contextRef="#ctx0" brushRef="#br0" timeOffset="148380.4698">28369 10518 135 0,'2'-2'258'16,"0"2"19"-16,-1-1-30 0,1 1-72 15,-1-2-56-15,-1 2-32 0,0 0-15 16,2 0-6-16,-2 0 3 0,3 0 4 0,-3 2 3 16,0-2-2-16,0 0-4 0,-3 0-10 15,3 0-6-15,-2 0-11 0,1 0-9 0,-1-2-2 16,-1 2-7-16,0 0-2 0,-2 0-1 15,0 0 0-15,0 0 1 0,-2 0-1 0,0 0-1 16,1 0-1-16,-1 0-2 0,-2 0-2 16,1 0-4-16,2 2-2 0,-2-2-3 15,1 0-2-15,1 0-3 0,3 0-1 0,2 0-4 16,-1 0-23-16,2 0-46 0,2-2-57 16,-2 2-151-16,1 3-81 0,1 0-38 0,-2-3-1 15,0 0 31-15</inkml:trace>
  <inkml:trace contextRef="#ctx0" brushRef="#br0" timeOffset="152364.8004">27788 10612 113 0,'0'0'295'0,"-2"-1"25"0,0-2 16 16,2 3-88-16,-1 0-72 0,1 0-48 0,0-2-26 15,-2 1-14-15,0-1-10 0,2 0-7 16,0 0-10-16,0-1-15 0,0 1-11 0,0-2-7 16,2-1-6-16,0 0-6 0,-1 0-2 15,1-3-4-15,3 1-4 0,1-1 0 0,-2-1-4 16,1 0-2-16,3 0 2 0,0 0-2 15,1 1 0-15,3 0 1 0,-4 0-1 16,1 3 0-16,-1-1 0 0,-2 5 0 0,2-1-1 16,-2 2-1-16,2 0 2 0,-1 2 2 15,-2-1-1-15,-1 3 1 0,0 0-2 16,0-1-2-16,-1 3 1 0,0 0-1 0,1 0 1 16,-1 0 1-16,-2 1 0 0,3 0 0 15,-3-3 0-15,3 4-2 0,-3-2 0 0,1-2-3 16,-1 1 5-16,2 0-3 0,-1-1-1 15,-1 0 3-15,1-1-1 0,-2 0 3 0,1-1-1 16,1 0 0-16,0 0 1 0,-2 0-1 16,1-1 0-16,-1-1 0 0,0 2 0 0,0-2 0 15,0 0 0-15,0 1 0 0,-1-1 1 16,-3 0 2-16,0 2-1 0,-4-1 0 0,0 2-1 16,-2-1 3-16,0 1 0 0,-3-1-1 15,-2 2-2-15,1-3-1 0,0 1 0 16,-2 2 0-16,0-3-1 0,-1-1-1 0,3 2 1 15,-4 0 1-15,1-2 0 0,4 0-1 16,1 0 1-16,1-2 0 0,3 0 0 0,1 1 0 16,3 0 1-16,-2-2 0 0,2 0-1 15,1-1 0-15,2 2 0 0,-1-3 0 0,0 1 0 16,1-1 0-16,1 0 0 0,0 1 0 16,0-2 0-16,1 2-1 0,-1-1 0 15,0 1 1-15,2-1 0 0,0 1 0 0,-2-1 1 16,1 1 0-16,1-1 2 0,-1 1-1 15,1-2-1-15,0 1 2 0,0-1-1 16,2 0 0-16,-1 2-2 0,0-2 0 0,0 1 0 16,2 0-2-16,0-1-7 0,1 3-19 15,2-4-34-15,-3 1-43 0,1 2-101 0,-1-2-108 16,0 1-53-16,2 1-12 0,0-5 20 16,-1 1 32-16</inkml:trace>
  <inkml:trace contextRef="#ctx0" brushRef="#br0" timeOffset="152535.6805">27961 10296 143 0,'0'-6'313'15,"0"3"32"-15,0 0 21 0,-1 0-85 16,1 0-91-16,-2 0-50 0,0 0-36 0,1 1-29 16,1 1-19-16,0-1-23 0,0 2-31 15,0 0-48-15,1 2-53 0,-1 2-99 0,-1 1-107 16,1 1-49-16,-3 0-13 0,-2 0 21 15,-1 1 34-15</inkml:trace>
  <inkml:trace contextRef="#ctx0" brushRef="#br0" timeOffset="153088.3989">27591 10490 4 0,'-1'-1'264'0,"1"-1"28"16,-4 2 15-16,3 0-46 0,-2 0-79 16,-2 2-54-16,2-1-33 0,0-1-23 15,0 2-11-15,1 2-13 0,0-2-12 0,-1 1-14 16,2 1-7-16,-1-1-6 0,0 2-1 15,2-2-6-15,-1 0-1 0,1 1-1 0,0-2 0 16,0 1 0-16,0 0-1 0,0 0 1 16,0-1 0-16,0 1 0 0,0-1 0 0,0-1 0 15,0 0 0-15,-2 0 0 0,1 1 0 16,1 0 0-16,0-2 0 0,-5 1 0 0,5-1 1 16,-1 2 1-16,-3-2 0 0,3 0-1 15,-1 0 2-15,1-2 0 0,-1 2-2 16,0 0 4-16,-1-1 0 0,2 1 1 0,-3-2 0 15,3 2 0-15,-4-2 2 0,1 2 0 16,0 0-2-16,1 0 2 0,-2 0-1 0,2 0 0 16,-2 2 1-16,4 0 1 0,-4-1 1 15,2 1-2-15,-3 1 4 0,1 0 3 0,0 0 5 16,0 3 1-16,0-2 1 0,1 2 2 16,-1-2-1-16,2 3-1 0,-2 0-4 15,4 0-4-15,-1 0-1 0,1 0-7 0,-1 1 1 16,2-1-3-16,0 0-2 0,0 0-2 15,2-1-2-15,-1-1-7 0,1-2-16 0,1 1-24 16,2-3-28-16,-2-1-26 0,1 0-28 16,1-3-48-16,-2 1-76 0,-3 2-48 15,0-5-7-15,0 0 4 0,5-2 20 0</inkml:trace>
  <inkml:trace contextRef="#ctx0" brushRef="#br0" timeOffset="153294.408">27609 10347 70 0,'3'-5'301'0,"-2"2"32"0,1-1 17 16,-1 2-56-16,-1-1-101 0,0 3-64 16,0-2-46-16,-1 2-28 0,1-2-24 15,0 0-26-15,0 2-34 0,-2 2-29 0,2 0-39 16,-1-1-73-16,-2 1-97 0,0 2-42 15,-2 0-6-15,3 1 10 0,-3-1 25 0</inkml:trace>
  <inkml:trace contextRef="#ctx0" brushRef="#br0" timeOffset="154265.4403">27263 10412 48 0,'-4'-1'258'0,"3"1"25"0,-1 0-2 16,1 0-56-16,1 0-67 0,0 0-50 0,1 0-34 16,1 0-25-16,-1 0-15 0,4 0-13 15,3 0-4-15,-4 1-8 0,5-1-1 16,-3 0-4-16,0 2-1 0,2 0-1 0,-2-2 2 16,-1 1-1-16,0 1-1 0,-2-1 0 15,2 1 4-15,-1-1-1 0,-2-1-1 0,0 2 2 16,-1-1 0-16,1 1-1 0,-1-2 0 15,3 1-2-15,-3 0 1 0,1 3 0 0,1-3 0 16,-1 1-3-16,-1-2 1 0,2 1 1 16,-3 1 3-16,0 2 5 0,-3-1 7 0,2 0 3 15,-3 2 5-15,0-2 3 0,-3 2-2 16,0 0-1-16,-1 0-4 0,1 0-4 16,1-2-2-16,-3 1-3 0,2 0-1 0,1-3-3 15,-2 1-2-15,0 2 0 0,-3-4-1 16,1 0-5-16,-2 0 1 0,1 0 0 0,-1 0-1 15,0-2-1-15,1 0 0 0,1 0 0 16,0 2 0-16,1-3 0 0,5 2 0 0,-1 0 0 16,2-3 1-16,1 3 2 0,-1-1-1 15,6-2-2-15,-1 1 0 0,1-1-3 0,2-1 0 16,1-1-3-16,2 1-1 0,1 1-1 16,-2 0 1-16,2-2-1 0,-2 3 1 15,0-3 2-15,1 4 2 0,-1-1 0 0,-2 0 3 16,-2 2-2-16,0 1 0 0,1 0 1 15,-2 0 1-15,-1 1 0 0,3 1 1 0,-4 1 0 16,3 0 0-16,-1 1 2 0,-1 1 2 16,1 1 0-16,-2-2-2 0,0 2 3 15,-2-1 3-15,1 0 0 0,-3 1 1 0,3-1-3 16,-4 1 2-16,-1 1 0 0,1-2-2 16,-1 1 2-16,-1-1-2 0,1-1 1 15,-2 2-2-15,0-3-1 0,0 2 0 0,0-1-2 16,-2-1-2-16,1 2-1 0,1-2 1 15,-2 2-1-15,0-3 0 0,-1 3 0 0,-2-1 2 16,4-1-1-16,-4 0-1 0,1-1 1 16,0 0-1-16,-2 0 0 0,5 0 0 15,-3-2-1-15,0 0 1 0,2 0-3 0,2 0 3 16,4-4 0-16,-2 3 0 0,3 0 0 0,-1-2 0 16,3 1 0-16,1-1-1 0,0-1-3 15,0-1 2-15,1 3-4 0,3-2 1 0,-3 1 1 16,1-1-1-16,-1 0 3 0,4 3-2 15,-2 0 2-15,0 0 1 0,0 1-1 0,0 0-1 16,1 0 3-16,1 1-1 0,-2 0 2 16,0 2 2-16,1 0 0 0,-2 0 4 15,-1 2-2-15,1-1 2 0,0 1 2 0,-2-1 0 16,0 1 3-16,-2 0-4 0,0 0 3 16,1 1-1-16,-1 0-2 0,-2 0 1 15,1 0-2-15,0-1 3 0,-1 0-4 0,-1 0 2 16,1 1-2-16,0-1-2 0,0-1 0 15,-5-1 0-15,2 2-2 0,-1-3 2 0,0 2-2 16,-3-2 0-16,3 2-2 0,-1-3 0 16,-2 1-2-16,3 0-4 0,-4 0-3 0,3-2-16 15,0 2-14-15,1-2-20 0,0 0-19 16,-1 0-17-16,2-2-24 0,2 2-51 16,0-2-73-16,-2-2-47 0,2 3-17 0,2-5 6 15,1 1 17-15</inkml:trace>
  <inkml:trace contextRef="#ctx0" brushRef="#br0" timeOffset="155752.8271">26881 10463 129 0,'0'0'269'0,"0"-1"19"0,-1 1-16 16,-1 0-79-16,-1 0-68 0,0 1-42 15,-2 1-23-15,1 0-12 0,0-1-5 0,0 2-4 16,0-1-2-16,3 3-7 0,-3-3-5 16,1-1-8-16,2 3-2 0,-4-2-6 0,4 1-2 15,1-3-2-15,0 2-2 0,-2 2 0 16,2-4-2-16,-1 1-1 0,1-1 0 16,0 1 4-16,-2-1 3 0,0 0 1 0,1 0 0 15,-1 0 4-15,0 0-1 0,-1 0 1 16,2 0-3-16,-1 0 0 0,0 0 2 0,2 0-4 15,-1 0 1-15,1-1 0 0,0 1 1 16,0 0 0-16,0 0-1 0,0 0-2 16,0 0 1-16,-2 0-6 0,2 0 2 0,0 0-3 15,0 0 0-15,0 1 2 0,0-1-1 0,0 2 1 16,0-1-1-16,-1 1 0 0,1 0 0 16,0 0 0-16,0 1 0 0,-2-1-1 0,-1 1 1 15,3 0 1-15,0 0 0 0,0 0 2 16,0-2 0-16,0 2-1 0,0-1 4 15,-1 1 1-15,1-2 3 0,-2 1-2 0,1-1 4 16,-3 3 2-16,3-3-1 0,-3 0-1 16,0 0-3-16,0 1-3 0,3 0-1 0,-2-1-1 15,1 1-3-15,-1-1-1 0,2-1 2 16,-3 2 3-16,1-2-4 0,2 1-1 16,-3-1 2-16,1 0 0 0,2 0-3 0,-3 0 0 15,3 0 0-15,-2 0 0 0,-1 0 0 16,-2 0-1-16,2 0-1 0,-1 0 0 0,0 0 2 15,2 2 2-15,-4-2 0 0,1 0-1 16,3 0-1-16,-2 1 0 0,2 1 1 16,0-2-1-16,0 0 0 0,-1 0 0 0,1 1-1 15,2 0 1-15,-5 1-1 0,3 0 0 16,-1-2 1-16,1 1 0 0,-2 1 0 0,4 1 0 16,-4 0 2-16,-1 0-1 0,1 1-1 15,-1 1 1-15,2-1-1 0,0 1 0 0,0 0 2 16,3 0-2-16,-1 0 2 0,2-1-1 15,0 0 0-15,0 0 0 0,0 1-1 16,2-3 0-16,-1-1-2 0,1 3 1 0,0-2 0 16,-1 2 0-16,2-3-2 0,-1 1 2 15,0 0 0-15,-1-1 0 0,3 0 0 16,-3-1-1-16,1 0 1 0,-1 2 1 0,1-2 0 16,1 0 0-16,0 0 0 0,-2 0 0 0,3 0-1 15,-3 0 1-15,3-2 0 0,-3 2-2 16,1 0-1-16,-1-1 2 0,3 0-1 0,-3-3 2 15,1 3 0-15,-1 1 0 0,1-4 0 16,-2 3-2-16,0 0 2 0,0-3-1 0,-2 3 0 16,1 0-1-16,-2 0 4 0,-1-1-1 15,3 2-1-15,-4-2 0 0,0 2 1 16,0 2 1-16,-1 0-2 0,2-1-2 0,-1 0 1 16,1 0 2-16,0 1-1 0,-1 1 0 15,2-2 2-15,-2 3-2 0,2-3 2 16,2 1-2-16,-3 0 0 0,3-1 1 0,1 0-1 15,-2-1 0-15,0-1-1 0,1 1 1 16,-1 0 0-16,1-1 0 0,-1 1 0 0,0-4 0 16,-1 3 0-16,2-1 0 0,-4 0 0 15,4 0-2-15,-3-2 4 0,1 3-2 0,-2 0 0 16,2 0 0-16,-2-1-2 0,1 0 4 16,-2 2-2-16,2-1 0 0,1 1 0 15,2 0 0-15,-3 0 1 0,4 0 2 0,0 0-2 16,-1 0 1-16,1 0 1 0,-2 1-1 15,2-1-2-15,-1 2 1 0,-1 0 3 16,0 0-1-16,1-1 1 0,-2 1 2 0,-1 1 0 16,2-2-2-16,-3 3 1 0,0-1-2 15,0 0 1-15,0-2-4 0,0 2 1 0,1 0 2 16,-1-2-2-16,2 1-1 0,0-2 2 16,0 0-2-16,0 0 0 0,-1 0 0 0,3 0 0 15,-3 0 0-15,1-2 0 0,2 0-1 16,-2 0 1-16,1 1-2 0,1-1 0 15,-1 0 2-15,1-3-1 0,1 1 1 0,-2-2-1 16,2 3 1-16,-2-2-2 0,2-3 2 0,0 1 0 16,0 0-2-16,-1 2 1 0,1-3 1 15,1 4-2-15,-1-2 0 0,0 1 2 0,0 1 2 16,0 1 1-16,0-1 3 0,0 2 1 16,2 2 5-16,-2-3-2 0,0 3 1 15,0-2-2-15,2 2-3 0,-2 0-2 0,0 0 2 16,1 2 3-16,-1-1 2 0,2 1 3 15,-2-1 4-15,0 2 2 0,1 0 2 0,-1 2 0 16,-1-1-1-16,1 0-2 0,-3 1-1 16,1 1-3-16,0-1-4 0,1 0-2 15,-3 0-1-15,1 1-2 0,2 0-3 0,-3-1 1 16,1 0 1-16,0-2-2 0,-1 2-2 16,1 0 2-16,-2 0-1 0,-2-1 3 0,2 0-4 15,-4-1 3-15,0 2 0 0,1-1 0 16,-5-1-2-16,2 2 0 0,0-3-1 15,-3 2 1-15,4-1-2 0,0-2-2 0,3 2 1 16,2-1-1-16,0-2 2 0,4 2 0 16,-1-2 0-16,2 0-1 0,0 0 0 0,0 0 0 15,2 0-4-15,-1 0-7 0,1-2-20 16,0 2-38-16,-1-2-43 0,2-1-56 16,-3 3-133-16,0 0-69 0,-3-3-24 0,6-2 19 15,-1 3 32-15</inkml:trace>
  <inkml:trace contextRef="#ctx0" brushRef="#br0" timeOffset="155985.1971">26633 10375 153 0,'-2'-1'331'0,"1"-2"28"16,-1 1 23-16,-1 1-83 0,0-1-97 15,2 2-56-15,1 0-39 0,0-1-22 0,0 1-17 16,0-2-16-16,0 2-13 0,1 0-16 16,2 2-12-16,-1-2-19 0,-1 0-28 0,2 1-41 15,-1-1-42-15,1 2-79 0,-1 1-116 16,-1 0-51-16,-1-3-10 0,0 1 22 16,0-1 31-16</inkml:trace>
  <inkml:trace contextRef="#ctx0" brushRef="#br0" timeOffset="156407.0507">26833 10210 212 0,'3'-4'292'0,"0"-1"13"16,1 2-21-16,-1 1-105 0,1-2-72 0,-3 2-38 15,3 1-16-15,-3-1-7 0,1 2-1 16,-2 0 0-16,1 0-3 0,1 0-3 0,0 2-6 16,1-1-4-16,0 1 1 0,0 2 1 15,0-2 2-15,-2 1 3 0,3 2 6 0,-3-3 0 16,-1 3-1-16,2 0-3 0,0 0-4 16,-2-2-8-16,0 4-4 0,-4-3-6 15,4 1-4-15,-1-3 1 0,-1 3-5 0,-1-2 0 16,1 0-2-16,-2 0-4 0,1-1 2 15,-2 0-2-15,2 0-1 0,-4 0 2 0,2-1-1 16,-2 1 0-16,2-2 1 0,-1 0-3 16,-1 0 0-16,2 0 1 0,-1 0 0 15,-1 0-1-15,2-2 0 0,0 1 0 0,-2-1 0 16,4 0 0-16,-3 1 0 0,3 0 0 16,1-1 0-16,-1 1-2 0,3-1-8 0,0-1-25 15,2 2-42-15,3-4-51 0,-4 3-115 16,4 0-94-16,-1-3-41 0,1 1-3 15,0 1 27-15</inkml:trace>
  <inkml:trace contextRef="#ctx0" brushRef="#br0" timeOffset="175631.5387">26063 10989 142 0,'3'-2'277'0,"-3"-1"16"0,1 0-5 15,-1 2-95-15,2-1-68 0,-2 0-28 0,0 0-14 16,0 1 0-16,0-1 3 0,-2 0 2 16,2-1-5-16,0 3-9 0,0-1-12 15,-1 1-12-15,1-1-7 0,0 1-10 0,0 1-8 16,0-1-7-16,-2 1-5 0,1 2-3 15,-3 2-3-15,3-1-3 0,-3 2 2 0,1 2 2 16,2 1-1-16,-6 0-1 0,4-2 3 16,-1 4-2-16,1-1 2 0,-2 0-1 0,1 0-4 15,1 3 1-15,2-3 2 0,-1 1-3 16,0 0 0-16,2-2-2 0,0 0 2 0,2-2 3 16,0-1-2-16,-1 2 1 0,2-2-1 15,1 0 0-15,-1-2-2 0,0 0 1 0,0 1-3 16,3 0 1-16,-3-2-2 0,4 0 0 15,-2-2 0-15,0 2-2 0,1-1 2 16,-2-1 0-16,3-1 2 0,-2 0 0 0,-2-1 0 16,2-1 0-16,-1-1-2 0,2 2 2 15,-1-4 0-15,0 1-2 0,0-3 0 0,-2 0 1 16,2 1-1-16,1-2 1 0,-2-2-1 16,1 2 0-16,0-1 0 0,2-2 0 15,-3 0 2-15,2 0-2 0,1 3 1 0,-2-4 1 16,-1 1-2-16,1-1-1 0,2 2-1 15,-1 2 1-15,-3-1 2 0,2 0 1 0,-4 1 0 16,2 5 2-16,1-4 0 0,-3 4-2 16,3 0-1-16,-4 0-1 0,3 2-1 0,-3 1-1 15,1 0-2-15,2 1-8 0,-1 2-24 16,-1 0-39-16,1 3-40 0,-1-1-53 0,-1 1-118 16,-1-2-73-16,-1 2-18 0,1-2 15 15,-4 3 30-15</inkml:trace>
  <inkml:trace contextRef="#ctx0" brushRef="#br0" timeOffset="175986.5061">26298 11061 212 0,'2'1'243'16,"-2"-1"-6"-16,0 2-48 0,-2-2-65 0,2 1-46 15,-2 1-24-15,2 0-12 0,-1 0-4 16,-1 0 0-16,0 1 1 0,2 0 1 16,-3-1 4-16,3 2 1 0,-1-2 2 0,1 2 5 15,-3 1 1-15,1-2 4 0,1 2 0 16,-1-1-3-16,2 2 1 0,-1-4-6 0,1 3 0 16,0-3-1-16,-4 1-3 0,4 2-4 15,0-2-4-15,0 0-5 0,-1-1-7 16,1 1-8-16,0-1-3 0,0 0-6 0,0 0-3 15,0-1-4-15,0 2 3 0,-2-3-2 16,2 3-2-16,0-1-1 0,-1-1-2 0,1 1 1 16,0-1-8-16,0 0-19 0,0 1-26 15,0 0-33-15,1-1-33 0,-1-1-70 0,0 0-104 16,0 0-43-16,-5 0-6 0,4-1 17 16,1 1 24-16</inkml:trace>
  <inkml:trace contextRef="#ctx0" brushRef="#br0" timeOffset="176398.6101">26278 11091 66 0,'-4'0'270'0,"3"1"22"0,-6 1 15 15,2 0-80-15,-4-1-68 0,1 0-41 16,-1 0-21-16,-1 3-13 0,-2-2-6 0,0 1-10 15,0 3-13-15,-1-1-11 0,2-1-14 16,-1 3-10-16,0-3-10 0,3 3-4 0,0-2-5 16,-3 0 1-16,4-1-1 0,-1 1-2 15,3-3-8-15,-2 2-13 0,1-3-15 0,3-1-20 16,-1 2-21-16,2-2-23 0,1-2-24 16,1 1-50-16,1 1-60 0,-4-4-36 0,6 0-12 15,1-2 9-15,5 2 22 0</inkml:trace>
  <inkml:trace contextRef="#ctx0" brushRef="#br0" timeOffset="176590.288">26270 11020 155 0,'-4'0'282'0,"-1"0"16"0,-5 0-4 16,-2 2-102-16,0 1-67 0,-6 0-44 0,0-1-21 15,-2 3-14-15,-2 1-7 0,0-1-7 16,1 1-4-16,1-2-8 0,1 4-5 0,3-3-4 15,2 0-6-15,1 1-5 0,5-3-4 0,-1 1-10 16,3 0-16-16,3-3-20 0,1 3-21 16,2-4-35-16,2 0-63 0,-2 0-74 15,3-4-32-15,3 1-2 0,3-1 8 0</inkml:trace>
  <inkml:trace contextRef="#ctx0" brushRef="#br0" timeOffset="188199.1611">21651 8467 105 0,'0'-2'277'16,"0"2"13"-16,0-1 11 0,0 1-101 15,2-1-87-15,-2 1-53 0,1 0-27 0,-1-2-15 16,0 2-7-16,0 0 0 0,0 0-4 16,0 0 2-16,0 0-1 0,0 0 3 0,0 0-1 15,0 0 4-15,0 0 4 0,0 2 4 16,0-2 3-16,0 0 1 0,-1-2 5 0,-1 2 2 15,2-2-1-15,-1 1 0 0,-3 0-3 16,1-2-2-16,-2 3-3 0,-2-3-3 0,-1 1-6 16,0-1 1-16,-2 2-6 0,-2-2 1 15,0 0-3-15,-3 1 2 0,-1-1 0 0,-1 0 2 16,-3 2 1-16,2-3-1 0,-4 3 1 16,1 0-3-16,-1-2 4 0,-2 1-2 15,-1 1-2-15,-2-1 0 0,3 1-2 0,-3 1 0 16,0 0-4-16,2-2-2 0,-2 2 0 15,2 0-2-15,3 0 2 0,0-1-1 0,0-1 3 16,2 0-3-16,0 0-1 0,1 0 1 16,1 1 0-16,0-2-1 0,0 1 0 15,-1-1 3-15,0 2-1 0,3-3-1 0,-2 3 3 16,2 0 0-16,-3-2 4 0,3 1-3 16,-1 1 0-16,-1-1 0 0,1 2-3 15,0-1-2-15,0-1 0 0,0 1 0 0,1 1 0 16,2-2 0-16,0 2 0 0,-2 0 0 15,3 0 0-15,-1 0 1 0,3 0-1 0,1 0-1 16,1 0 1-16,5 0-2 0,-1 2 0 16,1-2 2-16,1 0-2 0,2 0 1 0,1 0 0 15,-2-2-3-15,2 2 2 0,0 0-1 0,0 0 0 16,2 0-3-16,-2 0 4 0,1 0-3 16,-1 0 1-16,2 0-2 0,-1 0-2 15,1 0 1-15,1 0-5 0,-1 0-3 0,0-2-7 16,1 2-3-16,0-1-9 0,1 0-4 15,-1 1-7-15,1-3-6 0,-1 1-3 0,0 1-3 16,0-1-1-16,1-1 0 0,0 0 4 16,1 0 2-16,-2-1 4 0,0 1 5 15,0 0 4-15,2 0 7 0,0 0 3 0,-2-1 9 16,0 3 5-16,3 0 4 0,-2-3 4 16,0 3 5-16,1 0 3 0,0 0 2 15,-2-1 4-15,2 0 4 0,-2 2 4 0,3-1 3 16,-3 1 2-16,-1 0 3 0,0 0 2 15,-1 0-2-15,-1 0 3 0,0 0 1 0,0 0 0 16,0 0 5-16,0 0 6 0,0 1 5 16,-1-1-3-16,1 0 1 0,-4 2-4 0,0-2-7 15,-1 2-9-15,2-2-6 0,-2 1-2 16,0 0-4-16,1 0 1 0,-1 1-1 16,-2 0-1-16,1 0 0 0,2 0 0 0,-4 3 3 15,-1-1-1-15,0-1 2 0,1 1-1 16,0-1-2-16,0 4-1 0,-1-3 0 0,1 1-1 15,3-1-3-15,-1 1 3 0,1-2-4 16,-1 0 1-16,5 0-3 0,-1 1 2 0,0-1-2 16,2 0 2-16,0 0 2 0,4 2 2 15,-3-3 1-15,2 3 3 0,5 0 2 16,-2 1 0-16,2-2 1 0,2 1 2 0,-1-1-2 16,2 1-2-16,2-1 2 0,-4 1-4 15,1-2-1-15,0 1-1 0,-3-1-2 0,1 0-3 16,-1 0-3-16,-1 0-1 0,0-1-18 15,-3 2-29-15,2-1-41 0,-7 1-106 0,-1-2-99 16,0 3-56-16,-1-3-10 0,0-1 15 16,0-2 30-16</inkml:trace>
  <inkml:trace contextRef="#ctx0" brushRef="#br0" timeOffset="191731.4237">15738 2727 70 0,'1'0'273'0,"1"-2"27"0,0 2 10 16,-1 0-72-16,1 0-66 0,-2 0-39 0,1 0-19 16,-1 0-12-16,0 0-4 0,-1 0-7 0,1 0-9 15,0 0-16-15,0 0-15 0,0 0-12 16,0 0-12-16,0 0-10 0,-2 2-2 0,2-2-6 15,-1 1-2-15,-1 2-1 0,-3 0 1 16,0 0-4-16,1 2 0 0,-6-1-2 0,2 2 0 16,0-1 3-16,-4-2-2 0,2 4 3 15,-1-3-1-15,-3 1-1 0,3 0-2 0,-3-1 1 16,-1 0-1-16,1 0-1 0,-3 1 3 16,-2-4-2-16,1 1-1 0,-2 0 0 0,1 0 0 15,-3-1 0-15,-2-1-2 0,1 1 4 0,-3-1-1 16,4-1 0-16,-3 1 2 0,1-1 1 15,0-1 1-15,5 2-1 0,-1-3 3 0,4 2 1 16,0 0 0-16,5-3-1 0,-1 1 1 16,2 0-2-16,0 0 0 0,1-1-1 0,3-1-1 15,-1 0-2-15,2 1 3 0,2 1 0 16,-3-1 2-16,3 2 0 0,3 1 1 0,-2-1 3 16,1 2-1-16,1-1 0 0,-2 1 0 0,2 1-2 15,-3 2-2-15,1 2-1 0,-1 2 1 16,0 1-2-16,-2 2-2 0,2 2 3 0,-3 0-2 15,3 1-2-15,-2 0-1 0,3 0 2 16,-1-1-2-16,2 2 0 0,1-4 0 0,0 2 0 16,0-3-6-16,0-1-17 0,0-3-48 0,3 0-61 15,-2 0-141-15,1-1-97 0,1-1-47 16,0-6-10-16,3 0 31 0</inkml:trace>
  <inkml:trace contextRef="#ctx0" brushRef="#br0" timeOffset="192588.1823">15516 2349 154 0,'4'-3'290'0,"-4"1"26"16,1 1-1-16,-1-1-81 0,0 2-65 0,2-2-37 15,-2 2-28-15,0 0-22 0,0 0-13 0,0 0-15 16,0 2-9-16,-2 0-14 0,-1 1-9 15,0 0-4-15,-1 1-7 0,0 0-2 0,-1 3-2 16,2-3-1-16,-2 3-1 0,2-2-3 0,-2 1 0 16,2 1-2-16,-2-2 0 0,1 0 0 15,-1-1-1-15,2 1-2 0,-2-3 3 16,0 2-2-16,2-1-2 0,-2-3-1 0,1 1 1 16,1-2-1-16,0 1-3 0,-1-2 2 0,1-1-1 15,0 0 4-15,0 0-2 0,-1 0 3 16,3 0 0-16,-1-1 2 0,-1 0-2 0,0 1 1 15,0-1 1-15,2 0 0 0,1 1 0 16,-4-1 0-16,3 2 0 0,-1-1 1 0,2 1-1 16,-2-1 2-16,2 2-1 0,0-1 1 0,0 1-1 15,0-1 0-15,0 2 2 0,0-2-3 16,0 2 0-16,0 0-3 0,0 2 2 16,0 0 0-16,0-1 1 0,0 1 0 0,0 2 0 15,0 1 1-15,-1-1 0 0,-1 1 2 0,-1 1-2 16,1-1 1-16,-2 0-1 0,-1 1 1 15,2-3-1-15,0 1-1 0,0 0 0 0,-1-1-3 16,1 0 2-16,-2-2 0 0,1 1-1 16,-2-1 1-16,1-1 1 0,0 0 0 0,-1 0 2 15,-1-1 0-15,2-1-1 0,-2 1 2 0,0-2 0 16,1 0-1-16,1-1-2 0,-1 2-1 16,0 0 0-16,1-2 0 0,-1 1 1 0,2 0 0 15,1-1 3-15,0 3 5 0,1-1 2 0,-2 2 3 16,4-2 1-16,0 0 0 0,0 2-2 15,0 0-2-15,0 0-4 0,0 2 0 0,0 0 7 16,0 3 4-16,4 1 3 0,-4 2 7 16,2 1 3-16,-1 1 2 0,1 2-2 0,1 0-5 15,-1 3 0-15,0-2-5 0,-1 3-3 0,2 1-4 16,1-5 0-16,-3 4-5 0,2-3 0 16,-3 1-1-16,2-3-2 0,2 0 0 15,-2-2-4-15,-2-1-1 0,1-2 3 0,-1-1-2 16,0 0 1-16,0 0-1 0,0-4-1 0,0 2 0 15,0 0 0-15,0-2-4 0,0 1-5 16,0 0-16-16,-1-2-29 0,1 0-47 0,-2 0-43 16,2-2-75-16,0 2-114 0,0 0-52 15,0 0-4-15,0 0 28 0,0 0 36 0</inkml:trace>
  <inkml:trace contextRef="#ctx0" brushRef="#br0" timeOffset="193541.0119">14878 2773 144 0,'-10'0'303'0,"-1"-2"28"0,3 1 20 0,3 0-104 16,-1-1-75-16,3-1-54 0,0-1-33 15,-2 1-23-15,5 0-14 0,-3-3-14 0,3 1-11 16,3-1-6-16,0 1-6 0,0-2-8 15,2 1 1-15,0 0-4 0,1-1 2 0,2 1-2 16,0-1 0-16,2-1 0 0,-2 1-2 0,2 2 2 16,-2-1 0-16,2 1 0 0,-2 2 0 15,3 0-1-15,-3 0 1 0,0 0-2 16,1 3 2-16,-1-1 2 0,0 2-2 0,-2-1 0 16,-1 3 0-16,3-1 0 0,-5 0 1 0,0 1-1 15,0 1 0-15,-1-1 2 0,-2 1 3 16,0 0-1-16,0 3 1 0,-2-3 0 0,2 3 0 15,-3-4-3-15,3 2 1 0,-3 1-2 16,1-1-1-16,1 1 1 0,-1-2-1 0,1 2 0 16,-4-2 1-16,4 1 1 0,-3 0 0 0,1-1-2 15,-2 0 4-15,-1 1-2 0,0 0 0 16,-7-2 0-16,5 1-1 0,-5-1 1 0,1-2-1 16,2 3 2-16,1-3-3 0,-2 1 0 15,3-2 0-15,1-2 2 0,0 1-1 0,1-1 1 16,-1 0 0-16,4 0-1 0,-2-1 0 15,2-3-1-15,-2 1 0 0,2-1 0 0,0-1-1 16,2-1 1-16,-1 1 1 0,0-2 0 0,1 0 3 16,1-2 2-16,-2 2 4 0,2-2 2 15,-2 1 2-15,2 1 3 0,0 0 3 0,0 0 3 16,0 1 0-16,0 1-1 0,-1 1 0 16,-1 0 5-16,2 2-4 0,0 1-3 0,0 1 0 15,0 1-3-15,0 1-4 0,0 0-1 0,0 0-2 16,0 1-3-16,0 4-1 0,0-2 2 15,0 4 1-15,2-1-3 0,-2 1 1 0,1 1-2 16,-1 0-1-16,0 0 1 0,0 2-3 16,0 0-1-16,0 1 1 0,0 1 1 0,-1 0 1 15,-1 0-1-15,1 0 0 0,-1 0 0 16,0 0-1-16,-1-2 0 0,0 2-1 0,-3-1-1 16,1 1 0-16,0-1-1 0,-1-3 2 15,1 3-1-15,-2-3 0 0,2-1-1 0,-2-1 1 16,3 0 1-16,-3 0 0 0,1-3 0 0,0 1 0 15,1-1 1-15,-1-1-2 0,1-1 0 16,0-1 0-16,-1 0-2 0,1 0-6 0,0-3-8 16,2 2-13-16,0-2-20 0,1-3-25 15,-1 1-24-15,1-1-19 0,2-1-12 0,-1-2 2 16,1 0 11-16,1-2 16 0,-1-1 24 16,2-1 20-16,1-2 20 0,-1 1 15 0,0-1 12 15,-1 0 14-15,2 2 9 0,-3-1 8 16,4 2 9-16,-3 2 2 0,1-1 4 0,-1 2-3 15,1 3 1-15,-2 0 7 0,0 3 5 0,3 0 12 16,-3 2 6-16,0 1 3 0,-3 0-3 16,3 0-11-16,0 1-9 0,-2 2-14 0,1 1-7 15,-1 5-9-15,1 0-2 0,-3-1-3 0,1 2-2 16,0 0-2-16,1-1-2 0,-1 1-2 16,3-1-2-16,-2 0-2 0,2-1-10 15,2-2-14-15,-2 0-24 0,2-2-30 0,-1 2-31 16,-1-5-33-16,2 1-67 0,-2-2-79 0,0 0-31 15,0 0 5-15,3-2 15 0</inkml:trace>
  <inkml:trace contextRef="#ctx0" brushRef="#br0" timeOffset="193790.776">15053 2335 231 0,'3'-3'303'0,"-3"2"17"0,3-2-21 16,-3 3-102-16,0 0-63 0,0 0-38 0,-3 3-18 15,0-1-8-15,-2 4-5 0,-1 4-7 16,-2-3-8-16,2 4-10 0,-2-1-11 16,-1 1-10-16,1 1-7 0,-2-2-8 0,4 1-3 15,-4-1-10-15,4-1-22 0,-2 0-32 0,0 0-31 16,-1-1-40-16,1-3-67 0,0 2-87 15,-3 0-31-15,3-3 5 0,-2 0 17 0</inkml:trace>
  <inkml:trace contextRef="#ctx0" brushRef="#br0" timeOffset="194614.4528">14648 2528 216 0,'0'2'283'15,"0"-2"21"-15,0 2-41 0,0-2-76 0,0 0-58 16,0 1-34-16,0-1-24 0,0 0-11 16,0 2-3-16,0 1-3 0,-1 0 1 0,-1 0-3 15,-1-1 2-15,2 3-8 0,-1 0-3 16,1-1-7-16,-1 0-6 0,0 1-7 0,-1 1-2 15,1-1-5-15,-1-1-5 0,0 1-4 0,1 1-1 16,-1-2 2-16,0 1 3 0,-1-2 0 16,0 0 0-16,-2 1 1 0,1 1-1 0,0-3-1 15,1 2-2-15,-4-1-5 0,0 1 3 16,0-1-2-16,0 0-1 0,0 0-1 0,0-1-2 16,4 1 0-16,-3-1 1 0,2-1-1 0,-1-1 2 15,3 0-1-15,0-1 2 0,0-1-2 16,1 0 1-16,1 1-1 0,-1-3-1 0,0 3-1 15,1-4-2-15,-1 3 1 0,2-1-2 16,0 0 4-16,0-1 0 0,0 3 0 0,0 0 3 16,0-1 0-16,0 2 1 0,0-1 4 15,-2 1 0-15,2 0 8 0,0 0 1 0,0 1 2 16,0-1-3-16,0 0-3 0,-1 0 0 16,1 0-4-16,0 2-1 0,0-1-2 0,1 0 0 15,-1 3 1-15,2-3 1 0,-2 1-3 0,0 2-1 16,2-1-2-16,-1 1 1 0,-1 0-1 15,2 1-1-15,0-2 0 0,-2 2 3 0,0-1 0 16,0 3 0-16,0-3-1 0,-2 0 0 0,2 3 0 16,-2-3 1-16,2 3-3 0,0-2 2 15,-1 3-1-15,-1-2 1 0,0 1-1 16,1 1-2-16,-5 1 3 0,3-2-3 0,-2 2 0 16,0-1-2-16,0 2 1 0,-3-2 1 0,1 2-1 15,0 0 0-15,-2-2 1 0,1 0 0 16,-1-1 1-16,0 0-1 0,1 0 0 0,-2 1-1 15,0-3 1-15,0 1-3 0,2 0 3 16,-4 0 0-16,2 0 2 0,1 0-1 0,-2-2-1 16,1 1 1-16,1-2-1 0,-2 0-1 0,1 0 1 15,2 0 0-15,-2-2 0 0,1 1-1 16,0-2 2-16,0 2 0 0,1-2 0 0,1-2-1 16,-1 0 0-16,2 1 0 0,0 0 1 15,-1-1-1-15,1-2 3 0,1 1-1 0,-2 0 1 16,0-2-1-16,2 1-2 0,1-2 0 15,-3 1 0-15,2-1 0 0,-1-1 0 0,3 0 0 16,0 0 0-16,1 0 0 0,1-1-1 0,1 1-1 16,3-3 0-16,3 2-1 0,3-3-3 15,3 1-16-15,-1-1-45 0,3-2-73 0,-3 5-158 16,2-1-84-16,-9 0-44 0,0-1-5 16,-3-1 32-16</inkml:trace>
  <inkml:trace contextRef="#ctx0" brushRef="#br0" timeOffset="196131.3911">16931 8824 21 0,'0'-3'273'0,"2"3"29"0,-2-2 18 15,0 0-52-15,0 2-81 0,0 0-51 0,0 0-30 16,0 0-16-16,0 0-9 0,0 0-7 16,-2 0-11-16,2 0-15 0,-1 0-9 15,-1 2-7-15,-4-2-4 0,3 3-2 0,-2 1-3 16,0 0 4-16,1 1-2 0,-3-2-3 16,0 1-3-16,0 1-5 0,1-2-3 0,-1 1-3 15,-1 0-2-15,-1 1 0 0,0 0 0 16,-3-1-1-16,-2 0 0 0,1 1-2 0,0 0-2 15,-4-1 1-15,-1 0 0 0,2 1-4 16,-5-2 2-16,1-1 0 0,1 4-2 0,-3-5 2 16,0 1 0-16,1 0 2 0,-1-2-2 15,1 2-2-15,-1-4 2 0,3 1 0 0,-1-2 0 16,2 0-1-16,-1-1 2 0,2-1-2 16,3-1 2-16,-2 0-2 0,3 0-1 15,0-1 1-15,3 2 0 0,0-1 2 0,2 0 0 16,0 2 2-16,4-1 5 0,-1 4 3 15,1-1 2-15,3-1 3 0,-1 3 2 0,1 0-1 16,-1 0-3-16,0 2-5 0,1 1 1 16,-1 1-3-16,-1 2-3 0,-1 2 0 15,0 1-1-15,1 1-1 0,0 2-5 0,0 0-17 16,0 0-51-16,-1 0-77 0,0 0-155 16,-4-2-79-16,3 3-39 0,2-1-9 15,1-2 42-15</inkml:trace>
  <inkml:trace contextRef="#ctx0" brushRef="#br0" timeOffset="196983.0335">16708 8465 196 0,'-4'-4'285'15,"4"1"14"-15,0 2-20 0,0 1-103 16,-2 0-69-16,2 0-38 0,0 0-14 16,0 1-4-16,-1 0 0 0,1 3 3 0,-2-3-3 15,2 2-5-15,-3 2-10 0,1-1-9 16,1 1-9-16,-2-1-5 0,-1 1-3 0,1-1-2 15,2 1-6-15,-3-1 0 0,-2 1 0 16,3-1-2-16,-2 1-2 0,1-2 2 16,-3-2-2-16,2 2 2 0,1-1-1 0,-1-1 1 15,0 1 0-15,2-2 1 0,-2 0-1 16,2 0 0-16,0-2 0 0,-3 1 0 0,3-1 0 16,0 0 0-16,-1 1-1 0,3-1 1 15,-1-2 0-15,0 1 0 0,1 2 1 0,-1-2-1 16,2-2 2-16,0 3-4 0,0-2 2 15,0 1 0-15,0 1-1 0,0-2 1 16,0 1 0-16,0 1 1 0,0 0 4 0,0 0 5 16,0 0 6-16,0 1 4 0,0 1-1 15,0 0 3-15,0 0-6 0,0 1-4 0,0 1-4 16,0 0-3-16,-1 2-2 0,-1-1-2 16,2 3 1-16,0-1-1 0,-2-1 0 0,1 3-1 15,-1-2 0-15,1 1 0 0,-4 0 0 16,4-1 0-16,-2 1 0 0,-1-2 0 0,-1-1 0 15,2 0 0-15,-2-1 2 0,2 1 1 16,-3-3-1-16,2 0-2 0,-3 0 3 0,2-2-1 16,0 1 1-16,1-2 3 0,-2 0 1 15,1-2-1-15,0 1 3 0,0-1 4 16,0-1-1-16,2 1 6 0,-2 0 4 0,1 1 5 16,2-3 5-16,-1 4 4 0,3 0 1 15,-1 2-4-15,1-1-3 0,0 2-4 0,0 0-8 16,0 0-4-16,1 2-3 0,2 1 0 15,1 1-4-15,0 4 2 0,-1 0-3 16,4 0 0-16,-3 3-3 0,1 1-1 0,0 1-2 16,3 2-2-16,-4 0-13 0,4 2-29 15,-3-2-53-15,0 2-77 0,-2-1-137 0,0 0-72 16,-6 2-29-16,-1-3 7 0,-3 2 45 16</inkml:trace>
  <inkml:trace contextRef="#ctx0" brushRef="#br0" timeOffset="197681.4524">16076 8803 40 0,'0'-10'268'15,"0"-2"22"-15,-1 0 13 0,1 0-68 0,0 0-83 16,0 0-55-16,0 0-25 0,0-1-10 16,0 2-3-16,-2-1 1 0,2-1 3 0,0 3-1 15,0 1-7-15,0 0-9 0,2 3-9 16,-1 0-10-16,2 0-8 0,2 2-5 16,0 1-6-16,1 1-3 0,0 0 1 0,-1 2-5 15,0 0 1-15,1 2-2 0,0 1 0 0,1-1 0 16,-1 3-2-16,-3 0 2 0,2 0 0 15,-2 0 0-15,2 0 0 0,0 1 0 0,-1 1 0 16,-2-2-4-16,1 1 1 0,-1 2 2 16,-2-2-3-16,0-1 1 0,-2 2-2 15,1-1 5-15,-3-1-1 0,1 2-2 0,-3-3 1 16,1 1 0-16,-3-3-1 0,2 2 2 16,-2-1 2-16,-1-2 1 0,2-1-1 0,-1 0 3 15,0-1-1-15,-1-1-3 0,1-1 1 16,0 0-2-16,2-1 2 0,-2-1-1 15,2 1 0-15,-1-2 0 0,2 1 3 0,-2-1-1 16,2 0 1-16,2-1 1 0,0 1 0 16,-1 0 3-16,1-2-2 0,0 0 1 0,1 1 1 15,1-2 2-15,-1 2 2 0,2-2-1 16,0 2 3-16,0 2 2 0,2-3 6 16,-2 2 1-16,1 2 2 0,-1-2 0 0,0 1 0 15,0 2-1-15,0 1-7 0,0 1-4 16,0 0-3-16,0 1-1 0,0 1-1 0,0 0-3 15,0 4-4-15,0 1 2 0,0 0-1 16,0 3-2-16,0 2-2 0,0 1 3 0,0 0 1 16,0 2 1-16,-1 0-1 0,1 1-1 15,0 2 2-15,0-2-4 0,0 1 0 16,-2-1-3-16,2 2 1 0,0-5-2 0,-1 3-5 16,-4-3-8-16,1 0-13 0,0-2-19 15,-2-1-18-15,1-1-17 0,-1-4-20 0,-2 2-10 16,0-4-16-16,3-1-26 0,-3-1-32 15,1-1-36-15,-1-1-30 0,0-1-15 0,1 0 7 16,2-1 39-16</inkml:trace>
  <inkml:trace contextRef="#ctx0" brushRef="#br0" timeOffset="197859.1921">15908 8716 145 0,'4'-13'267'0,"-1"-1"19"0,2 2-24 16,-4 2-67-16,2 3-50 0,-1-2-31 15,1 2-14-15,-3 3 2 0,0 1 1 16,0 1-1-16,0 0-5 0,0 1-13 0,0 1-17 15,0 1-17-15,-1 3-18 0,-1 2-11 16,0 1-10-16,1 4-3 0,-1-1-7 0,2 4-3 16,2-1-8-16,-1 2-16 0,1-2-28 15,1 0-40-15,0-1-44 0,-1 0-100 16,-4-3-87-16,2 2-31 0,0-1 1 0,0-6 24 16</inkml:trace>
  <inkml:trace contextRef="#ctx0" brushRef="#br0" timeOffset="198103.1026">16221 8299 198 0,'5'-4'332'15,"-1"-1"22"-15,-3 2 15 0,-1 2-109 0,0 1-95 16,-1 1-56-16,-3 2-31 0,-1 3-18 15,1 2-11-15,-5 3-8 0,0 3-13 0,1 1-8 16,-1 2-10-16,1-2-7 0,2 1-13 16,-1-1-22-16,-2 0-36 0,1-1-34 15,0-1-60-15,-5-1-94 0,-1-1-67 0,2 2-19 16,-2-2 15-16,2-1 23 0</inkml:trace>
  <inkml:trace contextRef="#ctx0" brushRef="#br0" timeOffset="198748.5313">15890 8545 258 0,'1'0'289'0,"-1"0"18"0,2 0-52 16,-1 0-82-16,-1 0-56 0,-1 2-34 15,-1-1-18-15,2 2-9 0,-1 0-8 0,-3 1-6 16,3 1-7-16,-3 0-4 0,1 1-8 15,-1-2-3-15,1 1-3 0,1-1-4 0,-3 1-1 16,2-1-5-16,0-1 0 0,-2 0-2 16,2 2-2-16,-3-2-1 0,0 0 2 0,-1-1-2 15,1 0 1-15,-1 0-2 0,-2-1 2 16,3 1-1-16,-2-2 1 0,1 0-1 0,-2-2 1 16,3 1 2-16,-1-1-1 0,1 0 2 15,-2 0 0-15,3-1 1 0,1 0 0 0,0 0 5 16,1 0 3-16,0 0 1 0,1 0 4 15,1 0 2-15,-1 1 7 0,2-1 1 16,-1 2 5-16,1-1 3 0,0 1 2 0,0 1 1 16,-2-2-5-16,2 2-9 0,0 0-3 15,0 0-6-15,2 2-7 0,-2-1-5 0,0 2 0 16,0 0-1-16,0 3-3 0,1 0 0 16,-1 2 1-16,0-3 0 0,0 2-1 15,-1 2-2-15,1 0 2 0,0 0-1 0,0 0 0 16,-2 0-1-16,0 1 0 0,2 1 3 15,0-2 0-15,-4 0 2 0,2 1-1 0,-1 0 1 16,0 1-2-16,-2 0 1 0,0-1-2 16,-1 1-2-16,-2-1-1 0,4 1 0 0,-4-2-3 15,-1 2 3-15,0-2 1 0,0-1 0 16,-1 0 3-16,-4-3-3 0,3 3 0 0,-2-3 0 16,-3-1 0-16,-1-1-2 0,0 0 1 15,-4-1 1-15,3-2-2 0,-2-2 2 0,-2-1 0 16,4 0 0-16,-2-3 0 0,1 0-2 15,3-1 0-15,2-4 0 0,1 1 0 16,5-3 2-16,0 2 3 0,2-3 2 0,6 0-3 16,2-2 5-16,4 1-3 0,0-1-2 15,6-2-8-15,3 1-17 0,1-1-41 0,3 0-65 16,-1 4-162-16,1 1-85 0,-5 0-41 16,3-2-6-16,-4-3 29 0</inkml:trace>
  <inkml:trace contextRef="#ctx0" brushRef="#br0" timeOffset="201181.7368">29976 13794 49 0,'-3'1'307'0,"1"1"22"15,0-1 15-15,1 2-43 0,-2 0-126 0,-1 2-70 16,1-2-42-16,0 1-22 0,1-1-4 15,-2 2-4-15,2-1 1 0,1 2-6 0,-2-3-1 16,3 1-4-16,0 1-1 0,0-3-6 16,0 2-4-16,0-1-1 0,0 0-5 0,1-2-3 15,1 3-3-15,-2-4 0 0,0 1 0 16,0 1 0-16,1-2 0 0,-1-2 1 0,0 1 1 16,2 1-2-16,-2-4 0 0,-2 3 3 15,2 0-1-15,-1-3-2 0,1 3 0 16,-2-3 0-16,1 4 0 0,1-3 0 0,-4 3 2 15,3-4 1-15,-3 4-1 0,0-1 1 16,0 1 0-16,0 0-1 0,-2 1-2 0,-1-1 2 16,2 0 2-16,-1 2 1 0,0-2 1 15,-3 2 4-15,0-1 2 0,1 1 0 16,-4-2-1-16,1 4 1 0,-4-3 0 0,1 4-2 16,-2-2-2-16,1 2-1 0,-4-1 0 15,1 2-3-15,3-2 0 0,-1 2-2 16,-1-4 0-16,4 1 0 0,-1 1-2 0,1-2 0 15,0-1 0-15,1 1 0 0,-1 0 0 16,-1-2-2-16,1 0 0 0,-1 0 2 0,0 0-2 16,1 0 0-16,-3 0 2 0,2-2 0 15,0 0 0-15,-2 2-2 0,-2 0 2 0,4-1-1 16,-2 1 1-16,4-1 0 0,-2 0 1 16,6 1-1-16,-2-2 2 0,2 0 2 15,0-1-2-15,4 2 2 0,-1-4 0 0,1 2 4 16,1-1-2-16,3-1 2 0,-1-1 1 15,2 0-1-15,-1-1 0 0,3 1 1 0,1-2 4 16,1-1 5-16,-1 0 2 0,1 0 3 16,3 0 1-16,-2-3 4 0,1 0-2 15,-1 0-2-15,0 0-4 0,4 0-3 0,-6 0-3 16,4 1-5-16,-3 0-3 0,2 0-3 16,-3 2 0-16,1 2-1 0,-4-1-2 0,3 4 0 15,-3 1 0-15,1 0-4 0,-1 3-5 16,-1 0-16-16,2 3-35 0,-2 1-51 0,-2 0-63 15,-2 3-140-15,-1 3-70 0,-4 0-24 16,2-2 14-16,1 0 40 0</inkml:trace>
  <inkml:trace contextRef="#ctx0" brushRef="#br0" timeOffset="201683.1218">29302 13695 156 0,'-1'-4'278'0,"1"3"16"0,-3 1-4 16,-1-1-96-16,-1 1-68 0,2 1-38 15,-2 0-21-15,2 3-13 0,0-1-9 0,-1 2-9 16,2 1-13-16,-1 1-4 0,1 0-6 15,1 2-3-15,1 0-2 0,-4-2-1 16,4 3-1-16,-1-2 1 0,-2 2 3 0,-1-2 1 16,3 3 4-16,-2-2 0 0,-3 0 4 15,1 0-3-15,0-1 0 0,2 1-4 0,-4-2 0 16,2 0-4-16,1-1-2 0,-4 1-2 16,3-3-1-16,-1-1 1 0,-1 0-3 15,0-2-1-15,1 2 0 0,1-3 2 0,-2 0-2 16,2 0 0-16,1 0 0 0,-2-1 3 15,3-2-3-15,-1 0 3 0,-1 0-1 0,2 1-2 16,0-3 0-16,0 1 0 0,0 3 0 16,-3-2 1-16,4 1 5 0,-1 1 4 0,1 1 5 15,1 0 5-15,-3 0 5 0,4 1 0 16,-3 1 5-16,3 1 0 0,-1 2 4 0,-1 0-2 16,0-1 2-16,2 1-4 0,-1 2-4 15,-1 0-4-15,1 0-5 0,-4 3-4 0,4 0-9 16,-3-1-16-16,1 2-44 0,-2-1-50 15,-1-1-117-15,-2-1-107 0,-1-2-53 16,2 0-16-16,3-3 23 0,-5 4 42 0</inkml:trace>
  <inkml:trace contextRef="#ctx0" brushRef="#br0" timeOffset="202565.3455">28866 13737 60 0,'3'-2'292'16,"-1"1"26"-16,0-1 12 0,-2 2-58 0,0 0-95 16,0 0-52-16,0 2-33 0,0-1-15 15,-2 1-7-15,-2 1-10 0,1 0-11 16,2 1-12-16,-3-1-12 0,0 2-7 0,-1-2-7 15,2 2-4-15,-2-3-2 0,-1 1-2 16,1 0-2-16,-1 0-3 0,1-1 2 0,-2-1-2 16,1 1 1-16,2-1 0 0,-1-1 0 15,-2 0 0-15,4 0-3 0,0 0-3 16,0-1-2-16,0-1-3 0,1-1-2 0,1 2-1 16,1-2-3-16,0-1 6 0,0 2 1 15,0-1 2-15,1-2 0 0,-1 2 4 0,2 0 3 16,1 0-1-16,-2 1 2 0,-1 0-1 15,2-1 2-15,-1 1-1 0,-1 1 1 0,0 1 0 16,2-2 1-16,0 1-1 0,-2 1 0 16,0 0 2-16,0 0-1 0,0 1 2 0,0 1-2 15,0-1 0-15,0 1 2 0,0-1-2 16,-2 3-1-16,0-2 1 0,1 1 1 16,-2 2-2-16,-2-1 0 0,1 1 0 0,-1-3 0 15,0 5 0-15,-2-4-3 0,1 1 3 16,-3-1 1-16,1 0 1 0,1-1-2 0,1 1 0 15,0-2 3-15,1-1-3 0,2 0 0 16,1 0 2-16,1-1-2 0,-1-1 0 0,1-1-2 16,-3 0 2-16,3 2-1 0,1-4-1 15,-3 2 2-15,1 0 2 0,-1 0-1 16,3 0-1-16,0 2 4 0,0-2-1 0,0 0 3 16,3 0 3-16,-1 1 4 0,-1-1 5 15,1 1 6-15,-1 1 6 0,1 0 3 0,-2 0 6 16,2 1 0-16,-2 0 0 0,0 1 2 15,0 0-2-15,0 2-2 0,-2 2-3 16,2 3-5-16,-2-1-6 0,1 0-8 0,1 4-3 16,-2 1-5-16,2-2-4 0,2 2 0 15,-2 0 0-15,1 0-2 0,1 0 0 0,0 0 2 16,-2-2-3-16,1 1 1 0,-1-2 2 16,0 0 0-16,-1-2 3 0,1 1-2 15,-2-3 2-15,0-1-4 0,1 1 0 0,-1-1-7 16,1-1-8-16,-4 0-18 0,5 0-35 15,-3-2-38-15,1 3-39 0,-1-3-45 0,2 1-82 16,-3-2-75-16,3 1-14 0,1-1 13 16,0 0 26-16</inkml:trace>
  <inkml:trace contextRef="#ctx0" brushRef="#br0" timeOffset="202790.4999">28478 13954 216 0,'-7'0'281'16,"-1"0"25"-16,-2 0-38 0,0 0-69 15,1 0-45-15,0 0-28 0,-3 0-20 0,2 0-16 16,-2 0-13-16,-2-2-13 0,5 2-15 16,-3 0-16-16,2 0-8 0,-2-1-14 0,3 1-10 15,-4 0-23-15,4 0-31 0,-2-1-32 16,-3-1-62-16,1 1-97 0,-3-1-73 0,2 1-20 15,-2-1 7-15,0 1 20 0</inkml:trace>
  <inkml:trace contextRef="#ctx0" brushRef="#br0" timeOffset="203385.0504">27770 13830 174 0,'0'-2'310'0,"1"1"22"0,-1-1 12 16,2 1-107-16,-2 1-74 0,0 0-42 16,2 0-25-16,-2 0-13 0,0 1-6 0,0 1-12 15,0 1-9-15,-2 0-13 0,2 1-9 16,-2 0-11-16,2 1-8 0,0 0-6 15,2 1-2-15,0 0-5 0,-1 0-2 0,2 0-2 16,1-1 0-16,1 3-2 0,-2 0 2 16,1-2 1-16,-1 1 0 0,0-1 1 0,-1 2-1 15,1-4 1-15,-3 2 0 0,3-3 1 16,-1 2-2-16,0-2-2 0,-1 0 0 0,1 0 0 16,0-2 0-16,-2 0 0 0,0 1 2 15,0 1 1-15,0-1 0 0,-4 1 1 0,-1-2-1 16,-1 2 2-16,-5 0-2 0,2 2 3 15,-3-2-2-15,2 0 3 0,-2 1-2 0,1-1 2 16,0 1-1-16,3 0-2 0,2-1-2 16,0 1 0-16,0-3-3 0,2 3-2 15,4-2-7-15,-1 0-13 0,1 0-17 0,1-2-23 16,-1 0-22-16,2 0-21 0,0 0-21 16,0-2-33-16,0 0-60 0,-2 2-56 0,-4-4-18 15,2 1 0-15,0-1 14 0</inkml:trace>
  <inkml:trace contextRef="#ctx0" brushRef="#br0" timeOffset="204014.8639">27667 13933 77 0,'5'0'269'0,"-5"-1"29"0,1-1 4 15,-1 2-59-15,0-1-64 0,-1 1-46 16,-2 0-26-16,0 1-21 0,0 1-12 15,-2 0-13-15,-2 2-10 0,2 2-12 0,-2-2-12 16,1 2-9-16,1 0-8 0,-2-1-4 16,-1-1-3-16,2 2-3 0,2-1 1 15,-1-2-1-15,1 0 0 0,0-2 0 0,0 2 0 16,3-3 0-16,-2 1 0 0,1-1 0 16,-2 0 0-16,4-1 1 0,-3 0 0 0,-1-1-1 15,3 1 1-15,-1-2-1 0,0 0 0 16,-1 0-2-16,3 0 1 0,-1-2 1 0,1 1-3 15,-2-1 3-15,2 1-2 0,-2-1 2 16,2 1 0-16,0-1 1 0,-1 1 0 16,1 0 2-16,0 2 2 0,0-1 0 0,0 1 0 15,0-1 1-15,0 3 3 0,0-1 4 16,0 1 1-16,0 0 3 0,0-2-4 0,0 2 1 16,1 2-4-16,-1-2-2 0,0 1-4 15,0 2-1-15,2 0 0 0,-2 1-1 16,0 1 0-16,-2 0 0 0,2 1 0 0,-1-2 1 15,-2 2-1-15,-2-1-2 0,4-1 0 16,-4 2 1-16,2-1-1 0,-4-1 0 0,2-1-1 16,1 1-1-16,-4 0 1 0,2-3-1 15,-1 1 2-15,-1-2 0 0,-1 4 0 0,3-4 0 16,-1 0 0-16,1 0 0 0,1 0 0 16,-1-1 0-16,3-2 0 0,-2 1 0 0,2 1 0 15,1-3 0-15,1 2 0 0,-1-1 0 16,0-3 3-16,2 3-1 0,0-2-1 15,2 1-1-15,0-2 3 0,-1 0-1 0,1 0-2 16,1-2 0-16,0 0 1 0,0 1 2 16,2 0 0-16,-2-2-1 0,2 0 3 0,-2 0-2 15,2 2-1-15,-2-3-2 0,2 3-3 16,2-1-13-16,0 0-33 0,-1 1-45 0,-3 0-103 16,2-2-110-16,-2 1-54 0,3-1-21 15,1 2 19-15,-2-1 36 0</inkml:trace>
  <inkml:trace contextRef="#ctx0" brushRef="#br0" timeOffset="204215.1781">27585 13663 216 0,'1'-3'309'16,"3"-1"20"-16,-3-1 1 0,2 2-108 0,2 0-65 15,-1 0-39-15,2 0-19 0,1 2-14 16,2-3-9-16,-1 3-15 0,2 0-14 0,0-1-17 15,1 1-12-15,0-1-10 0,0 2-12 16,0 2-27-16,0-1-48 0,-4 1-95 16,-4-1-117-16,-2 4-63 0,1 1-27 0,-4 2 7 15,-2 3 39-15</inkml:trace>
  <inkml:trace contextRef="#ctx0" brushRef="#br0" timeOffset="204488.8633">27446 14283 58 0,'6'-3'244'0,"5"3"21"0,-1-2-16 15,-1 1-53-15,4-1-63 0,0 1-42 16,-1-1-25-16,-1 0-11 0,0 1-6 15,2 1 1-15,-2-1-1 0,0 1 0 0,2-2-4 16,-4 2-2-16,-1 0-7 0,-2 0-9 16,1 0-6-16,-2 0-8 0,-2 0-8 0,-3 0-9 15,1 0-21-15,-2-1-26 0,1-1-52 16,-7 1-108-16,2-1-72 0,-4 1-30 0,1-4-3 16,-1 2 16-16</inkml:trace>
  <inkml:trace contextRef="#ctx0" brushRef="#br0" timeOffset="205499.075">27383 13898 70 0,'-2'-1'252'0,"0"-1"26"0,2 0-8 0,0 0-69 16,0 2-69-16,0 0-43 0,2 0-29 15,0 2-12-15,-2 0-1 0,1-1 0 0,-1 1 3 16,0 0 5-16,2 1-2 0,-2-1-4 16,-2 1-3-16,2 0-4 0,-1 0-2 15,-1-1-8-15,-1 3-3 0,0-2-9 0,-2 2-6 16,2-1-6-16,-3-3-2 0,2 3-3 15,1-1-3-15,-2 0 0 0,1 0-2 0,-1-2-2 16,0 2-3-16,-1-3-8 0,0 1-4 16,1-1-6-16,0 0 0 0,2 0-1 15,0-1-1-15,-1 1 4 0,0-3 5 0,2 2 2 16,1-2 6-16,-1 0 3 0,2 0 2 16,0-2 1-16,0 2 4 0,0 0 0 0,0 0 1 15,2 2-1-15,-1-1 2 0,-1 1 1 0,0-3 4 16,0 3 7-16,0 1 6 0,-1 0 6 15,-1-1 6-15,2 1 1 0,-3 0 2 16,0 1-1-16,0-1-2 0,-1 1 2 0,-1 3 1 16,2-1-2-16,-3-2-3 0,2 2-4 15,0 2-4-15,1-3-2 0,0 3-7 0,0 0-4 16,-1-1-3-16,3-1 0 0,-2 2 1 16,-3 1-2-16,-1-2 3 0,2 1-2 0,-3 1 0 15,-1-3-2-15,1 3-2 0,-1-3-1 16,-5-1 2-16,2 2-3 0,0-3 0 15,-2 1 1-15,1-2-1 0,-1 0-1 0,-1 0-2 16,1-3 1-16,3 1-2 0,0-1 0 16,0 0 3-16,1-4-2 0,2 4 1 15,4-2 2-15,-2-1 2 0,3 0-1 0,-1 2-1 16,1-1 1-16,0-1 0 0,0 2-1 16,1-1-1-16,0 2 1 0,-1-1 1 0,2-1 0 15,1 4-1-15,-5-2 2 0,4 1-2 16,1 0 2-16,-2 1-1 0,2 1-1 0,0 0 3 15,0 0-1-15,0 0 1 0,2 0 1 16,-2 1 4-16,1 3 1 0,-1-1 2 0,0 0 3 16,0 1 0-16,0 0 1 0,0 4-2 15,0-2 2-15,-1 2-1 0,-2 1-1 0,-1 0 0 16,-1 1-3-16,1 1 1 0,-1-3-2 16,-3 3-2-16,3-2-1 0,-3 2-1 15,0 0-2-15,2-3-3 0,-2 3 0 0,0-2 0 16,-1 0 0-16,1 0 0 0,-5-2-1 15,0 1 2-15,0-2-1 0,-2 0 0 0,0 0 0 16,0-2 0-16,-2-2 0 0,1 2-1 16,-3-1 0-16,-1-3-1 0,0 0 0 15,0 0-1-15,1-3-3 0,-2-1 4 0,1 1 2 16,4-2 0-16,0-1 2 0,3 0 4 0,3 0-3 16,2-3 1-16,1 0-4 0,4-1 0 15,1-1-2-15,2-1-1 0,2 0 3 16,1-2 1-16,0 3-1 0,4-2 0 0,-1 1 0 15,3 1-1-15,1 0-1 0,1 2-3 16,2 0 3-16,-2 2-1 0,1 1 0 0,0-2 0 16,-3 2-4-16,2 3-6 0,-1-2-14 15,-4 4-21-15,0 0-39 0,0 2-38 0,1-1-61 16,-6 5-124-16,1-1-57 0,-2 2-15 16,0 2 19-16,-2 2 31 0</inkml:trace>
  <inkml:trace contextRef="#ctx0" brushRef="#br0" timeOffset="205700.2831">26821 14347 258 0,'5'1'353'0,"2"1"22"0,2 0 18 15,-1-2-124-15,1-2-94 0,1 0-60 16,1 2-32-16,-3-1-21 0,1-2-18 0,4 2-15 15,-4-1-16-15,3 1-20 0,-2-1-55 16,0 1-64-16,-4 2-146 0,-1 1-76 16,3 2-41-16,-2-1-4 0,1 2 33 0</inkml:trace>
  <inkml:trace contextRef="#ctx0" brushRef="#br0" timeOffset="205884.2628">27199 14407 256 0,'2'-1'381'0,"-2"-3"32"0,-2 3 27 16,1 1-103-16,-4-3-114 0,0 3-78 16,0-1-50-16,-1-1-31 0,5 2-25 15,-2-1-18-15,3 1-8 0,0 0-7 0,0 1-3 16,3-1-1-16,3 0-15 0,-2-1-73 16,0 2-146-16,-4-1-117 0,0 0-59 0,0 0-36 15,-7 2 0-15,-3 1 62 0</inkml:trace>
  <inkml:trace contextRef="#ctx0" brushRef="#br0" timeOffset="211465.2864">24364 13924 112 0,'2'0'239'0,"0"-1"18"15,-2-1-33-15,0 1-63 0,0-3-49 16,0 3-30-16,0 1-14 0,0-2-6 0,0 0-2 16,0 0 0-16,0 1 3 0,0-1 1 15,0 1-1-15,0-1-3 0,0 2-5 0,0-1-1 16,0 1-7-16,0 0-6 0,0 0-1 16,0 0-4-16,-2 0 1 0,0 0-2 0,1 1 2 15,-2 2 1-15,-2 0 1 0,-2 1-1 16,0-1 4-16,-1 5-4 0,0-2-2 0,-5 2-4 15,4-1-5-15,-1 2-10 0,-2 2-2 16,0-1-5-16,0 1-2 0,-1-1-2 0,2 2-1 16,-1 0-2-16,0-2-1 0,1 3-4 15,-1-1 0-15,2-2 0 0,0-1-2 16,1 0 0-16,1 0 4 0,0 0 0 0,3-1 2 16,1-1 0-16,-4-1-2 0,5-1 2 15,0-2 1-15,1 1-2 0,0-1-1 0,2 0-2 16,-1-2 0-16,2-1 0 0,-1 2-4 15,2-2 3-15,0 0-1 0,-2 0-6 16,3 0-23-16,2-2-43 0,1 1-54 0,-3 0-128 16,-2-1-98-16,3-1-46 0,1-1-7 15,-1 1 26-15,3-2 50 0</inkml:trace>
  <inkml:trace contextRef="#ctx0" brushRef="#br0" timeOffset="212570.8831">24519 14027 122 0,'0'0'254'0,"2"-1"17"0,0 1-21 15,-2-1-72-15,0-1-54 0,0 2-31 0,0 0-14 16,0 0-5-16,0-2-1 0,0 2-2 16,0 0-7-16,0 0-5 0,0 0-8 0,0 2-8 15,0-2-3-15,-2 2 0 0,0-1 0 16,2 0 6-16,-1 2 4 0,-3 1 1 0,3-1-3 15,-1 0 0-15,1 2-5 0,-3-3-6 16,3 3-7-16,-1-1-6 0,1-1-3 0,-1 3-2 16,-1-1-4-16,3 1-2 0,0 1-3 15,0-1 1-15,0 0-3 0,0 0 0 0,0-1-1 16,0 1 1-16,0-2 0 0,0 0-1 16,-1 1-3-16,1-2-2 0,0-1 1 15,0 2-3-15,-2-1-1 0,1-1 1 0,1-1 0 16,0 0-3-16,1 1-5 0,1 0-14 15,-1-2-32-15,2 0-49 0,-1 0-52 0,-1 0-100 16,-1 0-100-16,-1-4-41 0,1 4 2 16,1-4 35-16,2 0 41 0</inkml:trace>
  <inkml:trace contextRef="#ctx0" brushRef="#br0" timeOffset="212978.9834">24631 13887 261 0,'-3'-1'295'15,"2"-1"20"-15,-5-2-39 0,2 4-87 16,1 0-58-16,2-1-33 0,-1 1-22 0,0 0-16 15,-1 0-11-15,3 0-12 0,0 1-9 16,0-1-8-16,-1 0-5 0,1 2-4 0,0 0-4 16,0-2 0-16,1 2-1 0,-1-1-3 15,0 0 1-15,0-1-2 0,0 2-1 16,0-2 3-16,0 0 2 0,0 0 3 0,0 0 0 16,0 0 3-16,0 0 3 0,0 0 3 15,0 0-1-15,0 0-3 0,0 0-1 0,0-2-3 16,0 2-3-16,2-1-2 0,-1 0-4 15,-1-1 0-15,2-2-1 0,0 4 2 16,-1-3-1-16,-1 2-1 0,0 0-3 0,3-1-6 16,-3 2-17-16,2 0-30 0,0 2-32 15,0-1-69-15,-2-1-118 0,0 1-55 0,-2 4-19 16,2 0 12-16,0-1 25 0</inkml:trace>
  <inkml:trace contextRef="#ctx0" brushRef="#br0" timeOffset="216000.6052">24804 13906 187 0,'2'-1'264'0,"-2"-1"20"0,2-1-40 15,-2 1-73-15,0 1-47 0,0 1-29 0,-2-1-18 16,2 1-11-16,0-1-4 0,0 1-1 16,0 1 3-16,0 1 2 0,-4 2 2 0,3 2 4 15,-2 2 0-15,-4 3 0 0,2 3-6 16,-1-3-8-16,-3 6-11 0,1 0-7 0,0-1-10 15,0 2-9-15,0 0-5 0,2 0-6 16,-1-1-3-16,2-1-3 0,1 1-2 16,-2-3 1-16,3 2-1 0,-2-4 1 0,1 3-2 15,1-3-1-15,2-1 2 0,-3-2 0 16,3-1-2-16,-1 0 0 0,1-3 0 16,1 0-2-16,-2-2 0 0,2 0 2 0,0-1 0 15,0-1 0-15,0-1 0 0,2 0 2 16,-2-1 1-16,1-2-1 0,1 0-2 0,-1 0 0 15,1-2 1-15,0-1-1 0,-1-1 0 16,2 0 0-16,1 0 0 0,-3-2-1 0,4 0-2 16,4-2-1-16,-2 0-1 0,2 0 3 15,4 2-2-15,-4 0 1 0,3 0 3 16,-2 3 0-16,2 3 1 0,-4 0-1 0,2 2 2 16,-2 2-1-16,0 2-1 0,-1 0 1 15,-2 2 1-15,1 1-1 0,-5 1 1 0,1 1 2 16,-1 2-2-16,-1 1 1 0,0-3 0 15,0 4-2-15,0-3 0 0,-1 2-1 0,-1-2 0 16,2 0-1-16,0-2-1 0,0 1 0 16,-1-3-1-16,1-1 1 0,1 1-7 0,-1-2-8 15,3-2-20-15,1 1-32 0,-3-2-35 16,6 0-38-16,-4-2-48 0,2 2-99 16,-5 0-53-16,4 0-12 0,1 0 18 0,0 0 27 15</inkml:trace>
  <inkml:trace contextRef="#ctx0" brushRef="#br0" timeOffset="216252.9999">25081 14119 133 0,'4'-3'300'0,"-1"2"21"15,0-1 13-15,-1 1-90 0,0 1-71 16,-2-2-33-16,0 2-17 0,0 2-7 0,-4-1 1 15,1 5-10-15,-3-1-17 0,-2 1-22 16,0 5-21-16,-1 0-14 0,-2 0-15 16,1 1-8-16,1 0-3 0,-1-1-3 0,1 4-2 15,-1-2-2-15,-1 0-8 0,3-1-10 16,0 0-34-16,0 2-47 0,-1-4-62 0,1 1-145 16,2 2-71-16,-2-1-28 0,0-1 11 15,3-2 35-15</inkml:trace>
  <inkml:trace contextRef="#ctx0" brushRef="#br0" timeOffset="216811.9857">24181 14695 40 0,'2'-1'290'15,"-2"1"31"-15,0 0 14 0,-2 1-51 0,-3 2-78 16,0 1-55-16,-3 6-28 0,-2-2-13 16,-2 5-3-16,-2 0-3 0,0 2-12 0,-2 1-20 15,2 1-16-15,3 2-18 0,-3-3-15 16,2 2-11-16,2-1-4 0,-2-1-7 0,4-1-1 16,0-2 1-16,2-1-1 0,2-1 0 15,-3-3-1-15,4 0 1 0,1-1-4 0,1-3-6 16,1-1-14-16,1-1-28 0,1-2-38 15,1 0-41-15,0 0-47 0,1-2-90 0,-4 2-75 16,1-2-22-16,7-1 16 0,0 1 27 16</inkml:trace>
  <inkml:trace contextRef="#ctx0" brushRef="#br0" timeOffset="217206.9086">24394 14875 78 0,'5'-3'270'0,"0"-1"30"0,-1 0 9 0,-4 0-57 16,0 3-55-16,0-2-30 0,-2 1-25 15,-3-1-11-15,2 3-13 0,-4-1-14 0,2 1-15 16,-1 1-17-16,-2 0-16 0,4 1-17 16,-4 3-11-16,3 0-8 0,-2 0-9 15,1 1-4-15,2 2-2 0,0 1-2 0,3 0 0 16,-1-1-1-16,2 2 1 0,2 0-1 15,1-1-1-15,0 0-1 0,5 0-1 0,-2-2-1 16,1 0-1-16,1-1 1 0,1-5-1 16,0 3-2-16,-1-4 2 0,2 0 0 15,-1-4-5-15,-1 1 2 0,0-3 1 0,-1 1 1 16,0-2-1-16,-4-1 3 0,2 1-1 16,-3 0 3-16,-1-1 0 0,-1 1 0 0,-1-3 0 15,-1 2 0-15,-1-1 0 0,0-2 1 16,0 4-1-16,1-2-1 0,0 0 1 0,0 3-2 15,2 0-4-15,0 3-17 0,0-2-34 16,2 3-43-16,2 2-43 0,-3 4-103 16,2 0-96-16,-1 1-39 0,4 0 4 0,-1 2 30 15,2 0 37-15</inkml:trace>
  <inkml:trace contextRef="#ctx0" brushRef="#br0" timeOffset="217581.0976">24671 14904 26 0,'3'-6'304'16,"1"1"38"-16,-3-1 29 0,1 2-32 15,-4-1-89-15,1 2-63 0,-3-2-42 0,3 3-28 16,-4-1-19-16,-2 2-17 0,3-1-19 16,-2 2-18-16,-1 0-17 0,2 3-7 0,-1 1-10 15,0 1-5-15,0 2-2 0,-1 2-3 16,4-1 1-16,-2 2 0 0,4 1-1 0,-1-1 0 15,2 0 0-15,2 1 0 0,-1 0 0 16,2-2 0-16,2 0 0 0,-2-4 0 16,5 3 0-16,-2-3 0 0,2-2-1 0,0-2 1 15,2-1 0-15,-1 0 1 0,-1-3-1 16,5-1-2-16,-5-2 0 0,0 0 1 0,-3-2 1 16,-1 0 0-16,2 0 0 0,-3-2 0 15,-1 1 0-15,0 1 0 0,-2 0 0 0,0-1 0 16,-2 0 0-16,0 2 1 0,-1 1 1 15,2 1-2-15,1-1-4 0,-5 3-21 0,5 0-43 16,-1 2-56-16,-1 1-112 0,1 3-114 16,-1 1-55-16,4 1-13 0,-1 1 30 15,-1 0 45-15</inkml:trace>
  <inkml:trace contextRef="#ctx0" brushRef="#br0" timeOffset="217848.2654">24993 14887 74 0,'-2'-3'345'0,"0"0"36"15,-1 0 22-15,0 3-31 0,-4 2-124 0,1 1-82 16,-2 1-54-16,-3 4-29 0,1-1-13 16,1 2-13-16,-4 0-15 0,4 3-14 15,-4 0-9-15,2 2-10 0,0 1-4 0,-1 1-4 16,0 1-1-16,1 1 1 0,-1-2 0 15,2-1 0-15,-2 0-1 0,2-1 2 0,0-3-2 16,2 0-3-16,-1-2-6 0,1-3-20 16,3 0-41-16,0-1-55 0,-2-3-102 15,2 2-114-15,4-1-58 0,1-3-11 0,0 0 24 16,0 3 43-16</inkml:trace>
  <inkml:trace contextRef="#ctx0" brushRef="#br0" timeOffset="218375.0395">24189 15687 161 0,'0'-3'321'0,"-3"1"28"0,-2 1 22 16,-1 2-99-16,-3 1-79 0,-1 3-47 16,-1 3-31-16,1 0-15 0,-1 2-11 15,1 1-10-15,2-1-14 0,-1 3-15 0,5-2-16 16,-1 1-11-16,1 0-10 0,1-1-5 15,2-1-4-15,-3 1-4 0,1-1 0 0,2-2 0 16,-4 2 0-16,4-2 0 0,-3-3 2 16,1 0-2-16,2 0 0 0,-1-2-3 0,0-1-6 15,2-1-15-15,2-1-26 0,-2-1-49 16,2-1-49-16,-1 0-106 0,-1 2-95 16,0 0-39-16,5-1-1 0,-2-1 31 0,5 2 46 15</inkml:trace>
  <inkml:trace contextRef="#ctx0" brushRef="#br0" timeOffset="219097.9915">24458 15780 133 0,'4'-8'288'0,"0"-1"28"0,0 2 6 15,-1 0-93-15,-1-1-58 0,1 0-34 0,-1 1-16 16,-2 3-6-16,-2-2-3 0,0 2-6 16,-1-1-7-16,-3 3-16 0,1-1-20 0,1 3-20 15,-4 0-12-15,-2 0-11 0,-1 3-6 16,2-1-2-16,-3 4-6 0,2 1 1 0,-2 0-2 15,3 2 0-15,0 0-1 0,1 3-1 16,3 0 0-16,-2-1-2 0,3 1-1 0,1 0 0 16,1-2 0-16,1 1 0 0,1-2-1 15,1 1 0-15,2-2 0 0,2-1-1 16,-2 1-1-16,2-3-2 0,0-1-3 0,-1-1 0 16,1-2-7-16,3-1-7 0,-2 0-7 15,1-3-6-15,1 0-7 0,0-1-2 0,1-3 2 16,-3 1 4-16,2 1 6 0,1-3 11 15,-1 1 6-15,-1-1 7 0,-1 1 2 16,1-2 3-16,-1 1 2 0,0-1-2 0,-3 3 3 16,0-1 4-16,1 2 3 0,-3 1 11 15,-1 0 8-15,2 3 10 0,-2-2 2 0,0 3 8 16,-2 2-2-16,2 0-5 0,-1 5-7 16,1-1-2-16,-2 3-6 0,0 0-7 15,2 1-5-15,0 2-5 0,0-1-3 0,0 0-3 16,2 1-1-16,1-2 0 0,1-1 0 15,-1-2 0-15,4 1 2 0,-2-4-2 0,1 2 0 16,-1-3-2-16,3-1-8 0,1-1-20 16,-2-2-39-16,-1-1-53 0,-1-1-58 15,-3 1-137-15,-1-2-70 0,-1 4-19 0,0-4 17 16,0 4 42-16</inkml:trace>
  <inkml:trace contextRef="#ctx0" brushRef="#br0" timeOffset="219749.0497">24678 15810 51 0,'-2'-2'297'0,"0"-1"34"0,1 2 26 15,1-1-55-15,-2 2-86 0,0 0-58 16,1 0-41-16,-1 3-22 0,1-2-14 0,1 4-9 16,-2 0-6-16,0 2-10 0,2-1-9 15,-1 2-7-15,1 0-10 0,1 1-8 16,-1-1-5-16,0 0-5 0,4-2-6 0,-3 1-1 16,1-1-4-16,-1-1-1 0,3 1 0 15,-3-4 0-15,3 2 0 0,-1-1 0 0,1-2-1 16,-1-1-2-16,4 0 1 0,-3-1 2 15,3-2-2-15,1-1 0 0,1 2 2 16,-2-3 0-16,1 1-1 0,-4-3 0 0,2 2 1 16,-1 0 0-16,0-1 0 0,-2 0 0 15,0 1 1-15,-1 0 0 0,0-2-1 0,-1 3 0 16,-1-3 0-16,0 4 0 0,0-2-1 16,0 2 0-16,2 0 0 0,-2 2 1 15,1-2 0-15,-1 3 2 0,0-2-2 0,0 2 0 16,5 2 0-16,-5-2 1 0,1 4-2 15,2-1-1-15,-1 3 2 0,1-1 0 0,-1 2 0 16,1-1 0-16,0 2 1 0,1-1-1 16,-1-1 0-16,2 2-1 0,-1-1 1 15,1-2 0-15,-2 1 0 0,0-1 0 0,2-2 0 16,0 1 0-16,0-3 0 0,1 1 0 16,-2-2 0-16,1-2 0 0,0 1 1 0,0-3 0 15,0 1-1-15,-4-2 1 0,4-3 2 16,-2 2-2-16,0-1 1 0,0-3 2 0,0 2-2 15,1-3-2-15,-1 1-2 0,0-1 2 16,0 1-1-16,2 1-3 0,-4 0 4 0,2 0 2 16,-1 0 0-16,0 2-2 0,-1 0 0 15,1 3-5-15,-2 1-16 0,1-1-34 0,-1 3-51 16,4 0-51-16,-4 1-138 0,1 2-78 16,-1 3-28-16,4 0 14 0,-1 1 35 15</inkml:trace>
  <inkml:trace contextRef="#ctx0" brushRef="#br0" timeOffset="219968.9598">25082 15786 304 0,'0'-2'358'16,"0"2"23"-16,0 0-14 0,-1 0-106 15,-2 3-77-15,-1 2-58 0,3-1-30 0,-4 2-19 16,0 0-12-16,0 2-13 0,-1 2-16 15,0 1-12-15,-1 1-9 0,1 1-8 0,0 1-3 16,-4-1-8-16,1 0-11 0,-1-2-33 16,-1 3-44-16,0-4-55 0,0 4-111 15,-1-4-92-15,-1 2-42 0,5-1 5 0,-5 0 29 16</inkml:trace>
  <inkml:trace contextRef="#ctx0" brushRef="#br0" timeOffset="223081.195">23396 14083 28 0,'-1'0'263'16,"-1"0"20"-16,1-3 10 0,1 3-63 15,-5-1-87-15,5-1-50 0,-3 1-26 0,0-1-9 16,0 1-2-16,-2-1 8 0,2 1 4 15,-4-1 5-15,0 0-3 0,0 2-4 0,-1 0-6 16,-1-1-9-16,-4 1-4 0,0 0-7 0,-1 0-3 16,2 1-6-16,-4-1-6 0,0 0-5 15,-3 0-7-15,1 2-2 0,-3-2-5 16,-6-2-1-16,-2 2-2 0,-2 0 0 0,-6-1-2 16,-1 0-3-16,-3 0 0 0,2-3-1 15,1 3 0-15,0-2-3 0,-2 0 5 0,2-1-1 16,0 3 2-16,2-3 1 0,-3-1 0 15,-3 1 0-15,3-1 3 0,-4 1-4 16,2-1 2-16,0-1 0 0,-2 1-1 0,4-1-2 16,-3 1-1-16,2 0 2 0,0-1-2 15,0-1 1-15,2 2 1 0,2-1 1 0,3 2-1 16,5-1 2-16,2-1-2 0,4 3 0 16,3 0 0-16,5 0 0 0,1 0 1 15,5 2-1-15,3-1 1 0,1 1-2 0,4 1-2 16,0 0-2-16,0 0-8 0,3 0-14 15,0 0-23-15,2 0-22 0,0 0-32 0,2 0-22 16,-2 0-25-16,2-4-41 0,-1 3-66 16,0-2-36-16,0-1-1 0,1-1 6 0,-1 0 24 15</inkml:trace>
  <inkml:trace contextRef="#ctx0" brushRef="#br0" timeOffset="223314.9308">22103 13869 138 0,'0'1'260'0,"0"-1"16"0,0 2-27 0,0-2-75 15,-1 1-65-15,-3 1-32 0,2-1-12 16,-2 0-3-16,0 1 5 0,-3-1 4 0,2 3 5 16,0-1-2-16,-2 0-1 0,1 2-5 15,-1-3-4-15,1 3-6 0,1-1-9 0,-1 1-6 16,1-1-11-16,4 4-6 0,-3-4-5 16,4 3-7-16,0 1-4 0,2-2-3 15,1 3-2-15,0 0-4 0,2 0-1 0,-1 2 0 16,3 1-6-16,-1-1-19 0,-1 3-40 15,4 0-44-15,-6-1-119 0,2 0-94 0,-1-2-46 16,0-1-11-16,1 1 27 0</inkml:trace>
  <inkml:trace contextRef="#ctx0" brushRef="#br0" timeOffset="224531.9755">17586 13183 207 0,'3'-3'307'0,"-1"0"21"0,0 2-12 0,-2-1-100 16,0 2-71-16,0 0-42 0,0 2-25 15,0 1-13-15,-4 0-4 0,4 1-4 16,-3 1-12-16,2 2-10 0,-3 1-12 0,1-2-8 16,1 4-8-16,-1-2-1 0,2 2 0 15,-4-2-2-15,2 1 1 0,0-2-2 0,0-1 2 16,-1 1-2-16,1-4-1 0,-2 4-1 16,2-6 1-16,-3 2-2 0,3 1 0 0,-2-3 0 15,4-1 0-15,-3 0-2 0,3 0 2 16,-1 0-2-16,1-1-2 0,1-3-3 15,-2 3-3-15,0-2 0 0,2 0-3 0,0-1 2 16,-1 1 4-16,-1-1 0 0,1 1 1 16,-1 1 1-16,-2-2 4 0,-1 1 1 0,-2 1 0 15,-1 1 0-15,-2-2 5 0,0 3 2 16,-1 0 2-16,-3 0 1 0,3 3 4 16,-1-2 1-16,0 1-3 0,2 1 1 0,2 2-5 15,-1-1-1-15,3 1-3 0,1 1 0 16,2-2-3-16,1 3 0 0,2-4-1 15,0 4-1-15,2-3 0 0,1 2-1 0,0-3-1 16,0 2-2-16,4-2 2 0,-1 1-2 16,0-1 1-16,1-2-1 0,-3 3 1 0,1-1-2 15,0-2-1-15,1 1 3 0,-3 1-1 0,0 0-4 16,-1-2 3-16,0 2-2 0,-1-1 1 16,-1 1-2-16,0-2 2 0,0 1 3 15,-1-2 0-15,-1 3 3 0,0 0 0 0,-1-2 1 16,0 1 1-16,-3 0-1 0,1 2-1 15,0-3-1-15,1 1 4 0,-3 1-1 0,1-1 3 16,-3 2 1-16,-1 0 7 0,0 1-1 16,0 0 5-16,-2 3 0 0,1 1 0 0,0-2-1 15,3 3-2-15,3-1-2 0,1 0-5 16,-2 0-2-16,4 0 0 0,0 1-1 16,2-1 0-16,2 1-1 0,0 0 4 0,2 0-2 15,-1-2 2-15,4 3 1 0,-3 0 1 16,1-2 1-16,3 0 1 0,0 0 0 0,0 0-2 15,0-2 2-15,1 0 1 0,-1-3-3 16,2 1 2-16,-1-1 0 0,2-3-4 16,0 3-1-16,3-3-1 0,-1-1 1 0,0 0-3 15,3 0-1-15,-2 0-1 0,2-1 0 16,-4 1-1-16,2-2 0 0,-2 0-5 0,0 1-9 16,-1 0-24-16,-1-4-39 0,2 2-44 15,-4-1-108-15,0 0-98 0,-3 2-42 16,4-3-5-16,-2 2 23 0,-1-1 40 0</inkml:trace>
  <inkml:trace contextRef="#ctx0" brushRef="#br0" timeOffset="224770.8943">17741 13572 63 0,'5'0'261'15,"-2"0"21"-15,2 0 11 0,1 1-75 16,-1 2-78-16,-1 0-42 0,1 2-18 15,-1-1-8-15,-1 4 1 0,0-1 1 0,0 3 0 16,-2-3-1-16,-1 3-2 0,0-1-9 16,-1 0-10-16,-4-1-9 0,2-1-10 0,-2-1-7 15,2 0-8-15,-3-1-5 0,-1-1-5 16,-2-1 0-16,1 0-5 0,0-2-5 0,2 1-13 16,0 0-33-16,-1-2-38 0,1 0-72 15,-4 0-127-15,-1 0-65 0,0 0-19 0,2-4 7 16,-5 0 28-16</inkml:trace>
  <inkml:trace contextRef="#ctx0" brushRef="#br0" timeOffset="224972.9354">17611 12988 328 0,'-3'-13'406'0,"-2"0"25"15,1 5 16-15,2 0-127 0,1 3-141 16,-2 1-75-16,1 1-49 0,-1 2-29 0,0 1-26 16,-4 2-39-16,2 6-56 0,-4 4-137 15,-4 3-108-15,2 3-53 0,-1 2-18 0,0 2 14 16,0 4 45-16</inkml:trace>
  <inkml:trace contextRef="#ctx0" brushRef="#br0" timeOffset="225173.1287">17253 13841 40 0,'-7'11'386'16,"1"-5"40"-16,2-5 22 0,1 3 11 0,2-4-160 16,1 0-138-16,0 0-77 0,1 0-37 15,2-2-23-15,2 0-11 0,0 1-13 0,3 1-29 16,1 0-63-16,-4 0-116 0,-5 0-124 15,0 0-64-15,0 0-31 0,-7-1 6 16,-1 1 53-16</inkml:trace>
  <inkml:trace contextRef="#ctx0" brushRef="#br0" timeOffset="225831.1566">16966 13603 221 0,'-5'-15'306'0,"2"-1"23"16,-3-1-12-16,2 1-98 0,0-1-67 15,-1 2-33-15,1 2-20 0,-1-1-10 0,2 2-9 16,3 0-6-16,-2 3-15 0,4 2-15 16,-2 1-16-16,3-1-10 0,2 2-9 0,1 2-5 15,1-2-3-15,2 2-2 0,0 0 0 16,-1 2-2-16,5 1 3 0,-7 0-2 15,4 0 0-15,-2 1 1 0,1 0 1 0,-3 2-1 16,-1 1 1-16,-2 0 1 0,2 1 1 16,-2 0-1-16,-1 3 0 0,-2 1 0 0,3 0 1 15,-2 0-2-15,-1 0-2 0,0 0 2 16,0 0 0-16,-1 0 0 0,1-3 0 0,-3-1 0 16,1 1 3-16,1-2-1 0,-2 1-1 15,-2-4-1-15,0 1 0 0,-2-2 0 0,0 3 2 16,1-6-2-16,-2 3 1 0,-1 0-1 15,0-3 0-15,-2-1 0 0,3 0-1 0,-3-3-1 16,2 2 2-16,1-2 0 0,1-2 0 16,1 0-1-16,1-2 1 0,2-1-1 0,3 1-1 15,0 0 2-15,0 1 0 0,2-3 1 16,1 2-1-16,0 3 0 0,2-2 1 16,-2 2-1-16,0 2-4 0,0-3 4 0,0 6-1 15,-1-2 0-15,0 2 1 0,-1 0 1 16,1 2 0-16,-2-1 1 0,2 1 2 0,-2 1-1 15,0 0 0-15,0 0-1 0,0 1 4 16,-2 4 7-16,0-1 3 0,-1 4 2 16,1 1 5-16,-2 0-1 0,0 6-1 0,3-1-8 15,-1 2-1-15,1 0-6 0,1 2-1 16,1 0-4-16,1 0-1 0,-1-1-2 16,1 1-2-16,-2 2 0 0,0-6 0 0,-3-1 1 15,0 1-4-15,-3-2 1 0,-1-1-4 16,-1-2-6-16,0-3-11 0,-1-1-11 0,-1 0-16 15,2-2-15-15,2-3-15 0,-2 0-16 16,2-3-16-16,0-2-16 0,-1 0-40 0,2-3-55 16,-2 1-54-16,0-2-16 0,3 0 5 15,-3-3 18-15</inkml:trace>
  <inkml:trace contextRef="#ctx0" brushRef="#br0" timeOffset="225998.9182">16840 13438 230 0,'3'-6'284'16,"-1"1"18"-16,-1 3-40 0,1-1-73 0,-1 3-52 15,-1 0-27-15,0 0-16 0,-1 3-8 16,-1 2-8-16,-1 3-6 0,0 2-13 16,-1 4-9-16,1 0-14 0,-1 1-15 0,2 0-13 15,2 1-16-15,0-3-23 0,0 2-38 16,2-4-33-16,-2-2-74 0,-2-2-107 0,2 0-50 16,-1-3-8-16,1-4 16 0,0 0 26 15</inkml:trace>
  <inkml:trace contextRef="#ctx0" brushRef="#br0" timeOffset="226234.934">17238 13062 257 0,'0'0'338'0,"-2"0"18"0,-1 0 12 15,-3 4-131-15,-2 3-92 0,0 0-48 0,0 4-31 16,-2 2-15-16,1-1-11 0,1 1-14 16,-1 1-7-16,1-1-11 0,-1 2-12 0,1-3-21 15,-5 0-39-15,4-1-50 0,-4-1-133 16,2-1-76-16,-2 0-33 0,1-3-1 0,1-1 23 16</inkml:trace>
  <inkml:trace contextRef="#ctx0" brushRef="#br0" timeOffset="226881.2359">16845 13273 48 0,'1'0'287'16,"-1"0"24"-16,0 0 15 0,-1 0-59 0,1 4-87 15,-2-3-51-15,0 1-28 0,-1 3-15 16,0 0-4-16,0 0-8 0,-2-2-12 0,2 4-16 15,0-3-15-15,0 2-11 0,0-1-6 0,-1-1-2 16,-1 1-5-16,2-1-3 0,-1 1 0 16,-1-1-2-16,0 1 0 0,0-1-1 15,-1-1 0-15,0 0-1 0,-3 0 0 0,0-1 2 16,3-2-1-16,0 3-1 0,-2-3 0 16,2-3-1-16,1 3-1 0,0-2 2 15,0 1-1-15,2-2-1 0,1-2 1 0,-2 2-1 16,4 0 2-16,-2 2-2 0,2-2 1 15,0 0 0-15,0 1-1 0,0 0 5 0,0 1 2 16,0 1 1-16,0 0 3 0,0 0 2 16,0 0 5-16,0 1 2 0,-1 1 2 15,1 1 3-15,0 0 0 0,-2 2-1 0,2-1-1 16,-1 2-2-16,1-1-3 0,0 2-4 16,1 1 0-16,-1-1-2 0,2 2 1 0,-1 0 1 15,-1 1 2-15,0 1-1 0,0 3-1 16,-3-3 1-16,0 3-3 0,1-2-5 0,-4 3 1 15,0-2-2-15,-2 3-2 0,0-4 0 16,-2 3-1-16,1-2 0 0,-4-1 0 16,2 0-1-16,0-1 0 0,-2-1 1 0,2 0-1 15,-1-3 2-15,1-1 0 0,-2 0-2 16,0-4 0-16,1 3 0 0,-4-2 0 16,2-1 0-16,-4-2 0 0,1 0-1 0,-4-2 0 15,3-1-2-15,-2 0 3 0,1-1-1 16,2-2 0-16,1 0 1 0,-1-3 0 0,4 0 0 15,4-3 1-15,-1-1 0 0,4 2-1 16,1-4 1-16,5-1-1 0,2 0 0 0,1-1 0 16,3-1-1-16,5 0-1 0,0 0-6 15,2 0-19-15,4 0-45 0,1 2-57 0,-4 4-127 16,2 1-104-16,-2 3-49 0,3-1-9 16,-2 3 27-16,-4 0 51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8T23:59:49.45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28292 2393 29 0,'0'2'254'0,"0"-1"15"0,1 1 4 15,1 0-69-15,-2-2-87 0,1 0-44 16,-1 0-13-16,2 0-1 0,-2 0 7 0,0 0 8 16,0 0 11-16,0 0-2 0,-2-2-1 15,1 0-2-15,-1 1-7 0,1 0-8 0,-3 0-5 16,2-1-8-16,-2-1-13 0,3 1-9 0,-1-1-6 15,1 2-8-15,1-3-6 0,0 2-5 16,0-3-3-16,1 1 0 0,2 1 2 0,3-4-3 16,1 3 4-16,-1-1-2 0,1-4 2 15,1 5 0-15,-1-3-2 0,1 0-2 0,0 3 0 16,3 0-1-16,-3-4 0 0,0 2 0 0,2 0-1 16,-3 2 0-16,1-1-1 0,-1 1 0 15,-2 2 0-15,-1-1-1 0,2 3 1 16,-3 0 0-16,1 2 1 0,-3-1-1 0,3 2 2 15,-4 0-1-15,1 2-1 0,1-1 2 0,-2 2 0 16,0-1 2-16,-2 1-2 0,1-2 1 16,1 1-1-16,0-1 0 0,0 1 2 0,0-2-1 15,0-1 1-15,0 3 0 0,0-2-1 16,0 0-1-16,0 1 0 0,0-3 0 0,0 2 2 16,-4-2 1-16,4 2 2 0,-1-2 3 0,-1-1 0 15,0 2 3-15,-1-1 0 0,2-1-1 16,-5 2-1-16,3 0 0 0,-1-2-3 0,0 0-1 15,-1 1-1-15,1-1-1 0,0 0 0 16,-2 0-1-16,-1 0-2 0,1 0 0 0,-1-1 2 16,1 1-2-16,-1 0 0 0,2-2 2 15,0 0 0-15,2 1 0 0,-1 1 3 0,3-2-2 16,-1 1 1-16,1 0 0 0,-4-1-2 0,4-1 2 16,1 2 0-16,-4-2-1 0,3-2 0 15,-1 1-1-15,1-1-2 0,-1 1 1 0,0-3-1 16,1 3-1-16,-1 0 2 0,1-2-1 15,-1 1 0-15,0-1 0 0,2 0-1 0,0 0 1 16,0-1 1-16,0 1 3 0,0-2 0 0,0 2 3 16,0 0 1-16,0-1-1 0,2-1 2 15,0 0-2-15,-1 3-1 0,1-3-1 16,-1 2-2-16,1 0-1 0,0 1-1 0,-1 0-1 16,-1 0-1-16,2 0 1 0,-1 3 0 0,-1 1 0 15,0-1 0-15,0 0 0 0,0 1 1 16,0 1 0-16,-1 0 0 0,1 0 3 0,0 0-3 15,-2 1-1-15,2 3 0 0,-1-2 0 16,1 4 3-16,-2-1-1 0,0 2-2 0,2-1 5 16,0 2-2-16,0-1 4 0,-1 0-6 0,1 1 0 15,0 1 3-15,0-1-3 0,-2-1-1 16,2 2-1-16,-1 0 1 0,1-1-1 0,-4-1 1 16,3 2 0-16,1-1 1 0,-3 2 0 15,-1-2-1-15,0 1 1 0,-1 0-2 0,4-2 0 16,-4 2-3-16,2-1 3 0,-1-2 0 15,3 0 1-15,-1 0 0 0,-1-1 2 0,1-2-1 16,1 2 1-16,-2-2-2 0,1 0 0 0,1 0-2 16,-1 1 1-16,1 0 1 0,1-3-1 15,-4 1 1-15,4 1 0 0,-1-2-1 0,1 2-4 16,-2-3 1-16,1 3-2 0,-1-2-2 16,0 1-3-16,1 0 2 0,-3 1-3 0,1-2 0 15,-4 1-3-15,0-1-1 0,-1 1-3 0,0-1-3 16,-1-1-4-16,-1 2-6 0,2-2-6 15,-2 0-7-15,2-2-10 0,0 2-5 0,3-1-7 16,2-1-11-16,-3-1-5 0,4 2-9 16,0-2-5-16,2-1-9 0,4 0-8 0,0 0-31 15,1-1-51-15,1-1-48 0,1-1-15 16,1-3 1-16,2 3 13 0</inkml:trace>
  <inkml:trace contextRef="#ctx0" brushRef="#br0" timeOffset="220.9889">28243 2246 135 0,'1'-3'263'0,"-1"-2"14"16,0 0-20-16,2 0-75 0,0 4-52 0,-2-1-33 15,0 0-17-15,1 0-5 0,-1 1-6 16,0 1-6-16,0 0-12 0,0 0-7 0,-1 1-7 16,-3 3-5-16,1-1-3 0,-2 4 0 0,2 1 4 15,-2 0-4-15,1 1-3 0,1 0-5 16,-4 0-6-16,6 2-4 0,-2-1-4 0,3 1-2 15,-2-1-3-15,4 1 0 0,-2-3-6 16,1 2-19-16,1-3-41 0,-1-1-51 0,-1-1-129 16,0-5-76-16,0 3-36 0,0-3-1 0,0 0 28 15</inkml:trace>
  <inkml:trace contextRef="#ctx0" brushRef="#br0" timeOffset="534.0241">28662 1975 229 0,'0'2'258'0,"-2"-1"11"15,0 2-60-15,0 2-76 0,2-1-49 16,-4 1-22-16,3 1-12 0,-2 0-2 0,-1 0 2 16,1 1 0-16,-2 1-1 0,2-1-6 15,-2 0-5-15,-1 1-8 0,2-1-16 0,-1 0-12 16,-2 0-8-16,-1-1-6 0,1 0-14 0,-3 0-22 16,0-1-19-16,-2-1-34 0,-1-1-109 15,-1 2-55-15,1-2-19 0,1 0 5 0,-4-1 15 16</inkml:trace>
  <inkml:trace contextRef="#ctx0" brushRef="#br0" timeOffset="1450.004">28123 2263 212 0,'0'-1'270'15,"0"-1"18"-15,-2 2-42 0,0 0-71 0,2 2-51 16,0-2-35-16,0 0-21 0,0 0-16 15,0 0-15-15,0 1-9 0,-1 0-10 0,-1 1-7 16,2 0-5-16,0-1-4 0,0 1-2 0,-1 1 0 16,1-3 0-16,0 1 0 0,0-1 1 15,0 0 2-15,0 0 2 0,0 2-2 16,0-2 5-16,0 0 4 0,0 0 3 0,0 0 1 16,0 0 4-16,0 0 4 0,0 0-2 0,0 0 0 15,0 0 0-15,0 0-2 0,0 0-4 16,0 0 2-16,1-2 1 0,-1 2 0 0,0 0 3 15,0 0 2-15,0 0 0 0,0 0 2 16,0 0 0-16,0-1-2 0,0 1-3 0,0 0 0 16,0 0 0-16,0 0-4 0,0 0-2 0,0 0-1 15,0 0-3-15,0 0-1 0,0 0 1 16,0 0 2-16,0 0 0 0,0 0 3 0,0-2-1 16,0 2 4-16,0 0-2 0,0 0 1 0,0 0-2 15,0 0-3-15,0 0 0 0,0 0-5 16,0 0-1-16,0 0-1 0,0 0-5 15,0 0 0-15,0 0-1 0,0 0 0 0,0 0-1 16,0 0 1-16,0 0 0 0,0 0 1 0,0 2-1 16,0-2 0-16,0 0 3 0,0 0-3 15,0 0-2-15,0 0 1 0,-1 0 1 0,1 1 0 16,0 1 0-16,-2-1 0 0,0 1 4 16,1-1-1-16,1 2 0 0,-3-1-1 0,1 1 1 15,-2 0 0-15,0 0-2 0,1 1 4 16,0-1-2-16,0 0 3 0,-4 2-2 0,4-2-2 15,-2 1 3-15,-2 0-3 0,0 0-1 16,1-1 0-16,-1 1-1 0,-2 1 0 0,0-3 0 16,-3 2 0-16,0 1 0 0,-1-3 0 0,-1 1 0 15,0 1 1-15,-2-1-1 0,0 1 2 16,1-1-2-16,-3 0 0 0,1 0 0 0,1 0 0 16,-1-2 0-16,0 0 1 0,0 1-1 0,4 0 2 15,0-2-2-15,0 0 1 0,0 0-1 16,4-2-1-16,1 0 1 0,0 1 0 0,0 0 1 15,2 0-2-15,1-3 1 0,0 1-2 16,2 0 1-16,-2-2-2 0,1 2 2 0,0 1 1 16,1-3 0-16,-2 3 1 0,4-3-2 0,-4 1 1 15,2 2 1-15,-2-3-1 0,2 4 0 16,-2-2 3-16,1 3 0 0,0 0-1 16,0 0-2-16,-1 3 0 0,-2-1 1 0,0 3-1 15,0 3 2-15,-1-1 0 0,2 4 1 16,-2 0 0-16,2 2-9 0,1 0-28 0,-1 0-72 15,-2 5-100-15,-3 1-130 0,1-1-65 0,9-4-28 16,-1 1 8-16,2-6 61 0</inkml:trace>
  <inkml:trace contextRef="#ctx0" brushRef="#br0" timeOffset="2582.9915">27512 2293 26 0,'0'2'276'16,"2"-1"28"-16,0-1 17 0,-2 0-59 0,0 2-77 16,-2-2-50-16,2 0-33 0,0 0-16 0,0 0-11 15,-2 1-6-15,2 1-13 0,-3 1-15 16,2 0-13-16,-1 0-10 0,-1 1-7 0,1 1-4 16,-1-1-3-16,0 1 0 0,-1 0-4 15,1 0 0-15,2 0 1 0,-4 1 2 0,2-2-1 16,0-1-2-16,0 1 1 0,-2 0-1 0,2-1-1 15,-2-2-1-15,2 2-4 0,-2-1 3 16,1 0 0-16,0-1 0 0,3-1-1 0,-2 0 0 16,1 0-3-16,0 0 4 0,1 0-4 0,-3-1 2 15,4 1 2-15,-3-2 3 0,2 0-1 16,-2 1 0-16,1-1 0 0,1 1-1 16,-2-1 1-16,-1 1 0 0,3-3 1 0,-1 4 1 15,0-1 0-15,-1 1 1 0,3-2-1 0,-1 2-1 16,1 0 1-16,-2-1-1 0,2 1 0 0,0 1 0 15,0-1 0-15,-2 0-1 0,2 2 1 16,0-1 1-16,-1 1 0 0,1 0 2 16,-2 1 2-16,1-2 0 0,1 1-3 0,-2 1 1 15,-1-1 0-15,2 0 2 0,-2 1-2 0,-1-1-1 16,3 1 1-16,-3 0-1 0,1-2 1 16,0 3 0-16,0-3-3 0,1 1 2 0,1 0-2 15,-4 0 0-15,0-1 0 0,2 1 0 16,-3-1 3-16,1 1-3 0,-1-2 2 0,-4 0-1 15,4 0 0-15,0 0-1 0,-2 0 0 0,0 0 3 16,2-2 1-16,-2 1 2 0,3-1 1 16,-2 1 2-16,1-3 3 0,2 3 1 0,-1-1 3 15,0-2 3-15,2 0 0 0,-1-1 2 16,4 1 4-16,-3-1 3 0,3 1 0 0,-1-4 1 16,1 4 1-16,0-2-2 0,0 0-4 15,1 0-3-15,-1 0-4 0,0 1-1 0,0 0-6 16,0 1-1-16,0 0 0 0,0 1-2 15,0 1-1-15,0 1-1 0,0-1-1 0,0 1-3 16,0 1 1-16,0 0-2 0,-1 1-1 0,1-1 1 16,0 2 0-16,-3 1 0 0,1 0 0 15,2 1 0-15,-1 0 0 0,-1 3 0 0,1 0 1 16,-3-3-1-16,3 5-1 0,1-4 1 0,-4-1 0 16,1 3-1-16,2-3 1 0,-3 3-1 15,0-4-2-15,-4 2-5 0,-2 0-17 16,-1 0-40-16,-4-2-47 0,-1 2-44 0,-2-2-67 15,0 0-114-15,-2-1-45 0,3-2 5 0,3 0 28 16,1 0 35-16</inkml:trace>
  <inkml:trace contextRef="#ctx0" brushRef="#br0" timeOffset="2833.1988">27428 2073 97 0,'7'-5'348'0,"-2"2"33"16,-2 2 21-16,0-3-35 0,-1 1-129 0,1 2-77 15,-3 0-54-15,1-1-28 0,-1-1-18 16,0 3-19-16,0-1-16 0,0 1-32 0,0 1-32 15,-1 2-46-15,-2 1-52 0,-4 4-98 0,-3 2-107 16,0 0-37-16,2 1-4 0,-2 3 23 16,-1 1 44-16</inkml:trace>
  <inkml:trace contextRef="#ctx0" brushRef="#br0" timeOffset="3055.0312">27319 2599 122 0,'0'3'342'0,"0"-1"31"0,2 1 16 15,-2-3-65-15,0 1-106 0,-2-1-73 16,2 2-43-16,0-2-26 0,0 0-16 0,0 0-8 16,0 0-14-16,2 0-17 0,0 0-17 0,-2-2-29 15,1 2-35-15,-1-1-57 0,0-1-51 16,0 2-128-16,-5-1-65 0,1-1-18 0,0 1 11 15,0-1 44-15</inkml:trace>
  <inkml:trace contextRef="#ctx0" brushRef="#br0" timeOffset="3649.0307">27212 2188 7 0,'0'0'258'0,"0"0"24"0,-2-1 16 16,-1 1-56-16,2-2-76 0,-1 2-51 15,-1 0-31-15,0-2-15 0,-1 2-2 0,0-1 1 16,-1 1 2-16,-3 1 5 0,2 1 2 0,-1 0 0 16,-1 0-3-16,-1 2-12 0,4-1-9 15,-1 1-14-15,0 1-7 0,-1 0-7 0,0 2-10 16,-1 1-5-16,1-1-5 0,1 0 0 16,-1-1-5-16,0 2 0 0,4-1 0 0,-1-1 2 15,3 2-2-15,-1-1-2 0,4 1 2 0,-1-1 0 16,3 1-1-16,-1-2-2 0,3 3 3 15,-2-3 0-15,1 1 0 0,-1-1 0 0,-1 2 0 16,0-2-1-16,-1-1 0 0,-1 2 1 16,-1-3-2-16,-1 3 2 0,-4-4 0 0,0 4 0 15,-2-3 0-15,-3 2 0 0,2-1 0 16,-4-2 4-16,-1 0-4 0,-4-2 3 0,0 2-2 16,0-1 3-16,-2-1-2 0,-2-1-2 0,2-1 5 15,-1-1 1-15,1-1 2 0,3-1-1 16,0-1 5-16,2 0 1 0,3 0 3 0,-2-3-1 15,5 3 0-15,3-3 0 0,2-2 0 16,3 2-4-16,0-3-3 0,3 1-2 0,2-1-4 16,5-1-1-16,2 0 0 0,3-1-2 0,3-1-2 15,3-1-3-15,5 0-18 0,2 0-40 16,0 0-65-16,-2 2-100 0,-4 1-115 16,-3 1-58-16,5-1-15 0,-6 5 21 0,-3 1 57 15</inkml:trace>
  <inkml:trace contextRef="#ctx0" brushRef="#br0" timeOffset="4399.076">28752 2805 20 0,'8'1'244'0,"-4"-1"18"0,1 0 12 0,-1 1-65 16,-1-1-66-16,-2 0-30 0,-1 0-1 15,2 0 5-15,-2 0 11 0,-2 2 5 16,2-2-2-16,-1 0-7 0,1 0-17 0,-2 1-16 16,1-1-19-16,-4-1-17 0,-2 1-17 0,-2-2-11 15,-4 1-12-15,-1 0-7 0,-7-1-3 16,-1 2-5-16,-4 0 3 0,-2-2-3 0,-3 2 1 15,-5-1-1-15,-1 1-3 0,-2-1 2 16,-3 1 1-16,-2-1 0 0,1-1-1 0,-2 0 3 16,0-1 5-16,0 1 0 0,2 0-1 0,2-2-2 15,-2 3 1-15,0 0-4 0,-1-2 1 16,1 1-2-16,-4 1 0 0,1 1 0 16,-3 0-2-16,2 0 1 0,-1 0-1 0,1 1 1 15,0 1 1-15,0-2 0 0,0 3-2 0,1-2 0 16,-3 2 0-16,5 0 2 0,-2 0-3 15,2-1 1-15,1 1 1 0,0 0 1 0,4-2-1 16,-4 0-2-16,2 1 2 0,1-2 1 0,1 2-1 16,3-2 1-16,3 0-1 0,3 0 0 15,0 0-1-15,3 0-2 0,3-2-10 0,0 2-47 16,0-3-66-16,1 4-126 0,4 3-107 16,0-3-52-16,2-2-20 0,1-4 33 0,-6 3 56 15</inkml:trace>
  <inkml:trace contextRef="#ctx0" brushRef="#br1" timeOffset="289914.7162">9538 3805 48 0,'3'0'242'0,"-1"0"14"16,0 0 8-16,-1 0-90 0,-1 0-60 16,2 0-30-16,-1 0-11 0,-1 0 2 15,0 0 2-15,0 0 3 0,0-1-3 0,0 1-8 16,0 0-8-16,2-2-9 0,-2 2-7 16,0 0-9-16,2 0-5 0,-2 0-5 0,1 0-7 15,1 0-4-15,-1-2-2 0,-1 1-5 16,2 1 2-16,0-3 0 0,-1 3-2 0,-1-1 5 15,3 1-1-15,-3-2 4 0,2 1-1 16,-2-1 3-16,0 1 3 0,0 1-1 0,0 0 2 16,0-2 1-16,-2 1 1 0,2 1 0 15,0-2-1-15,-3 0-2 0,3 1-2 0,0-1-3 16,0 0-3-16,-3 0 0 0,3-1-1 16,-2 2-1-16,1-1-3 0,-1 1 1 15,-1-3-2-15,1 3 0 0,2-1 0 0,-3 0 0 16,2 0 0-16,-1 1 1 0,0-2 0 15,-1 3 0-15,0-3-2 0,1 1 2 0,-2 0-1 16,-1 1-2-16,2 1-2 0,-2-2 0 16,0 1 0-16,0 1-2 0,2 0-2 0,-3-1 2 15,3 1-1-15,-2-2 0 0,2 2 0 16,2 0 3-16,-1 2 0 0,-1-2-3 16,1 0 0-16,0 0 0 0,2 0 2 0,0 0 0 15,0 0-1-15,-1 0 1 0,1 0-1 16,-2 1-1-16,2-1 0 0,0 0 0 0,-1 0 2 15,-2 1 0-15,1-1-2 0,2 2 2 16,-3-2-2-16,2 1 0 0,-1 3 0 16,0-3-2-16,1 1 2 0,-1 1 0 0,-1 0 0 15,1 0 3-15,1-1-3 0,-1 2 2 16,0-1-2-16,-1 1 0 0,2 0 0 0,-1-2 0 16,2 1 0-16,-3 0 0 0,2 0 0 15,-1-1 0-15,2 1 1 0,0-2-1 16,-1 1 0-16,1-1-1 0,0 2 1 0,0-1 0 15,0 1 0-15,0 0 0 0,0 1 1 16,0-1-1-16,1 2-1 0,-1 1 1 0,0-2 0 16,2 1 0-16,-1 1 0 0,2 0 1 15,-3 0 3-15,2 0-1 0,-1 0 0 16,2 1 1-16,-3-1-1 0,2 0 2 0,0 0-2 16,-1-2 0-16,-1 3 1 0,2-3 0 15,-2 2-1-15,1 0 2 0,1-1 0 0,0 1-2 16,-1 0 3-16,1 0 0 0,-2-2-2 15,3 4 4-15,-3-2-2 0,2 1 0 0,-1-1 1 16,-1 3-2-16,2-1-1 0,2 1 0 16,-4-1 1-16,2 2-2 0,-1 0 0 0,-1-1 1 15,2 0 0-15,0 2-1 0,-2-3 0 16,1 2 1-16,-1-2-1 0,2 0 1 0,-2 0-2 16,0-1 2-16,2 1 0 0,-2-3 0 15,0 2 2-15,0-1 0 0,-2-2 1 0,2 1-1 16,0-1 1-16,0 2-3 0,0-3 2 15,-2 3 0-15,2-3-2 0,0-1-1 16,0 2-1-16,-1-1 0 0,1-1-1 0,0-1 0 16,0 0-1-16,0-1-5 0,0 0-8 15,0 0-8-15,0 0-7 0,0 0-5 16,1 0-7-16,-1-1-13 0,2 0-29 0,1-3-48 16,-1 2-85-16,-2 2-122 0,-2-5-63 15,-1 2-18-15,1-1 20 0,2 1 46 0</inkml:trace>
  <inkml:trace contextRef="#ctx0" brushRef="#br1" timeOffset="290331.1849">9426 4045 162 0,'0'-3'247'15,"-2"0"16"-15,2 0-39 0,-1 1-63 16,-1-2-40-16,1 1-15 0,-1 1-5 0,2 1-2 16,-2-2-1-16,2 1-1 0,0 2-10 15,0-1-7-15,0 1-11 0,0 1-7 16,0-1-8-16,0 0-6 0,0 0-10 0,0 0-4 16,2 0-4-16,-2 0-7 0,2 0 0 15,-1 2-3-15,2-2 3 0,-1 3-1 0,1-2 0 16,1 1 2-16,0 0-1 0,2 1-3 15,-1-1-3-15,0-1-4 0,1 0-1 16,-1 1-6-16,3-1-2 0,-4 1-2 0,3-1-2 16,-1 0 0-16,-1-1-2 0,3 2 2 0,-2-2-1 15,-1 0 1-15,1 1 1 0,2-1-1 16,-2 2 0-16,2-2 0 0,-3 0 2 0,2 0-1 16,-1-2 0-16,0 2-1 0,0 0 1 15,-2-1-1-15,0 1 0 0,1-2-2 16,0 2-13-16,1-1-25 0,-3-2-40 0,2 2-58 15,-3-2-93-15,-2 3-112 0,-4 1-53 16,0 1-6-16,4-2 24 0,0 0 47 0</inkml:trace>
  <inkml:trace contextRef="#ctx0" brushRef="#br1" timeOffset="290986.025">9696 4092 126 0,'2'0'282'15,"1"0"23"-15,-1 0-3 0,-1 0-82 0,-1 0-56 16,0 0-39-16,2 0-21 0,-2 0-13 15,0 0-9-15,2 1-5 0,-1-1-13 0,2 2-11 16,-1-1-13-16,2-1-6 0,-2 2-2 16,3-1-6-16,-2-1-2 0,0 0-3 15,2 1-2-15,-2-1-1 0,2 2-1 0,-1-2-2 16,1 0 4-16,0 0-4 0,0-2 5 16,0 1-2-16,-1 0-2 0,1-1-2 0,3 1 0 15,-3-2-4-15,-1 0-2 0,1 0 0 16,0-1-2-16,-2 2 0 0,2 1 0 0,-4-3 1 15,2 1 0-15,-1 0-1 0,-2 0-2 16,2-1-1-16,-2-1 0 0,0 1-1 16,0-1 0-16,-2 0-1 0,0 1 0 0,2 0 0 15,-3 1-1-15,0-2 3 0,0 2-3 16,-1-2-2-16,0 3 4 0,-1-1-2 0,-1 0-3 16,0 1 3-16,0-1 0 0,-1 2 0 15,2-1 0-15,1 1 1 0,-3 1 1 16,2 0-2-16,-1 0 0 0,2 1 0 0,-1 1 2 15,0 0-2-15,-2 2 2 0,0 2 1 16,1-2 1-16,-2 4 0 0,1-1-4 0,-2 0 0 16,4 2-1-16,0-2-5 0,2 0 3 15,0 2 0-15,1 0 1 0,1 2 0 16,-1-2 2-16,2 1 0 0,0-1 0 0,0 0-2 16,0 2 1-16,2-4-2 0,-1 2 2 15,1-1 0-15,1-1 2 0,0 1 2 0,2-3 0 16,-2 0 1-16,2-1 0 0,-1 3-1 15,1-4 0-15,0 0-2 0,2-1-1 0,-1 0-4 16,3-2-13-16,-1 0-24 0,3-2-41 16,-1 0-49-16,-1-3-77 0,-1 3-109 0,-3 0-62 15,1-2-16-15,2 0 18 0,2-1 40 16</inkml:trace>
  <inkml:trace contextRef="#ctx0" brushRef="#br1" timeOffset="291623.8962">9986 4066 52 0,'5'-3'284'0,"-1"1"23"16,-2-3 15-16,-1 2-66 0,2 0-77 0,-3-1-47 16,2 1-27-16,0 1-3 0,-1-1-4 15,-1 0-1-15,0 2-7 0,0-1-11 0,-1-1-13 16,-1 1-15-16,0-1-9 0,1 2-7 0,-1-1-8 15,-1 0-2-15,0 0-8 0,0 2-4 16,0-3-4-16,1 3-4 0,-3 0-3 16,2 3-2-16,-2-3 3 0,1 1-1 0,-1 2 0 15,-1 0 2-15,1 2-2 0,-1 0 4 16,-1 0-3-16,2 2 1 0,-1 1 0 0,0 1-1 16,0 2 2-16,1-1 0 0,0 1-1 15,-1-1-2-15,4 2 2 0,1-1-3 16,-1-2 3-16,4 0-2 0,-1-2-1 0,1-1 2 15,2 2-1-15,1-4 1 0,0 2-3 16,1-3 0-16,-1 1 1 0,2-3-1 0,0 0 0 16,0-1 0-16,-1-1 0 0,2 0 0 15,1-3 0-15,-2-1-1 0,1 1 0 16,-2 0-1-16,0-2 0 0,0 1 2 0,-1-2 0 16,0-1 0-16,-2 1 0 0,2-1 0 15,-2 0 0-15,0 1-3 0,-1 0 3 0,-1-1-1 16,1 1 1-16,-1 0 1 0,-1 2-1 15,0 0 2-15,0 1-2 0,0-1 0 0,0 3 0 16,0-2 1-16,0 3-1 0,0-1 0 16,0 1-1-16,-1 1 1 0,1 0 0 15,0 0-2-15,0 0 2 0,0 3 0 0,0 0 3 16,0 1-3-16,0 2 4 0,1 0-3 16,-1 1-1-16,2 1 1 0,1 0-1 0,0-1 0 15,2 1-1-15,0-1-2 0,3 1 1 16,-2-4 1-16,2 2-1 0,0-1 1 15,1 1 2-15,-2-5-1 0,-1 2 3 0,2 0-3 16,-1-2 0-16,-1 1 0 0,0-2-3 16,-3 0-10-16,2-2-29 0,-2 1-44 0,0-2-66 15,-3 0-105-15,0 3-105 0,-3-1-45 16,2-2-2-16,-1 0 32 0,0 1 54 0</inkml:trace>
  <inkml:trace contextRef="#ctx0" brushRef="#br1" timeOffset="291917.8827">10188 3999 114 0,'0'-3'313'0,"0"3"26"0,0 0 16 16,0 0-82-16,0 0-86 0,2 0-60 0,-1 0-36 15,-1 0-17-15,0 0-11 0,3 0-5 16,1 3-7-16,1-3-3 0,-1 1-6 0,4 1-2 15,-2-1 0-15,2 1-1 0,0-1-3 16,1-1-3-16,-2 1-6 0,3-1-5 0,0 0-6 16,0 0-3-16,1 0-1 0,0-1-6 15,0 0-4-15,0-1 0 0,0 1-4 16,0-1-3-16,-3 2-9 0,2-1-12 0,-2-2-19 16,-2 3-27-16,1-2-36 0,-3 1-41 15,-1-1-69-15,-3 2-102 0,0 0-42 0,-4 2-4 16,-1-1 19-16,0 1 35 0</inkml:trace>
  <inkml:trace contextRef="#ctx0" brushRef="#br1" timeOffset="292264.8773">10291 3929 32 0,'0'-8'261'0,"0"3"31"0,0 0 9 0,0 0-43 16,0 2-50-16,0 1-30 0,0 1-25 15,2-3-10-15,-2 4-9 0,0-1-15 0,1 1-15 16,-1 0-21-16,0 0-22 0,0 1-16 16,2 3-15-16,-2-1-7 0,1 3-10 15,1 1-4-15,-2 2-3 0,4 2-3 0,-2 1-1 16,0 3-2-16,-1 0 0 0,2 0-2 15,-1 1 2-15,1 0 0 0,-1 1 0 0,1 0 0 16,-1-1-1-16,-1-1 1 0,2 0 0 16,-1 2 1-16,0-4-1 0,0 1-1 15,0-2-15-15,0-2-27 0,-2-1-42 0,0-2-60 16,-2 1-97-16,-2 0-109 0,-1 0-49 16,0-3-3-16,2 0 27 0,1-4 47 0</inkml:trace>
  <inkml:trace contextRef="#ctx0" brushRef="#br1" timeOffset="292880.7008">10438 4063 55 0,'3'-2'281'15,"-1"-2"27"-15,-1 1 20 0,1 1-65 0,1 0-68 16,-1-2-45-16,-1 3-27 0,-1 1-7 16,2 0-10-16,-2-2-4 0,4 4-14 0,-4-2-12 15,2 3-10-15,-1 1-14 0,1 0-9 16,0 2-14-16,-1 1-4 0,-1 3-10 0,2-2-5 16,-2 3-4-16,3-1-1 0,-3 2-2 15,0-1-1-15,3-1-2 0,-1-1 0 16,0 0-3-16,1-1 0 0,0-1 0 0,1-2-2 15,-1 1 4-15,2-2 0 0,0-1-1 16,0 0 2-16,-2-2 0 0,2 1 2 0,1-2-4 16,-1-2 1-16,0 1 1 0,-1-2 0 15,1-2-3-15,0 2-1 0,1-2 4 16,-1 0-3-16,-2-1-1 0,0 0-1 0,0 0 1 16,-1 0-1-16,1 0-2 0,-1-1 1 15,1 1-2-15,-1-3 3 0,2 1 3 0,-2-1-3 16,-1 0 4-16,2 2 1 0,-3-2 1 15,2 0 4-15,-2 1 1 0,0-1 1 0,0 1 1 16,0 0 1-16,0 0 0 0,0 2-3 16,0 0 0-16,0 0-1 0,0 1-4 15,0 1 3-15,0 1-1 0,0 2-3 0,0 1 0 16,0-3 0-16,0 3 0 0,0 3-1 0,2-2-1 16,-2 2 2-16,1 3 0 0,1 2 2 15,-1 0-2-15,1 2 1 0,1 0-1 16,2 1 2-16,-2-1 2 0,-1 3-4 0,2-5 0 15,-1 1 1-15,2 0-2 0,-3 0 0 16,1-3 1-16,0 2 0 0,-1-2 0 16,0 0-5-16,1-2-16 0,0 1-35 0,0-2-53 15,-2 0-64-15,-1 1-117 0,0 1-85 16,0 2-30-16,-1-1 11 0,-2 1 36 0</inkml:trace>
  <inkml:trace contextRef="#ctx0" brushRef="#br1" timeOffset="293339.9396">10762 4003 122 0,'0'-3'326'16,"3"3"35"-16,-1 0 17 0,-1 0-81 0,-1 0-81 15,0 0-66-15,0 3-41 0,0 0-23 16,0 2-10-16,2 1-10 0,-1 1-8 0,-1 1-12 16,2-1-14-16,-2 0-6 0,3 3-9 15,-3-3-4-15,3 1-4 0,-1 0-4 16,0-1 2-16,-1 0-5 0,-1-1-2 0,2-1 0 16,-2 1 0-16,2-3 1 0,-2 0-1 15,0-2 0-15,0 0 2 0,0 1-1 0,-2-2 1 16,2 0-2-16,0 0 1 0,0-2-1 15,0 1 1-15,0-2 0 0,-2 0-2 16,2-1 1-16,0 1-2 0,-1-3 0 0,1 3 1 16,0-3-3-16,0 1 1 0,0 0 0 15,1 0 1-15,-1-1 4 0,2 0-1 0,-2 0 4 16,2-2-4-16,-1 1 3 0,2 1 0 16,0-2-3-16,-1 2 1 0,1-1-2 0,0 2 1 15,0-1-1-15,2-1 0 0,-2 4 1 16,2-2-2-16,0 1-5 0,2 1-12 0,-2 0-22 15,2 0-30-15,-1 1-42 0,3-1-48 16,-4 1-85-16,-2 4-94 0,-1 0-34 0,1 1 2 16,0 0 26-16,-1 1 39 0</inkml:trace>
  <inkml:trace contextRef="#ctx0" brushRef="#br1" timeOffset="293774.5823">10964 4062 62 0,'5'1'232'0,"3"2"21"0,-2-1-9 16,2-2-62-16,-1 1-53 0,-1 1-31 16,3-2-18-16,-2 1-11 0,-1 1-12 15,2-2-4-15,1 0-6 0,-4 0-3 0,2 0-3 16,-1 0-4-16,0-2-1 0,0 1-1 16,-1-1-3-16,0 1 0 0,0-1-2 0,-2 0 0 15,2 1-2-15,-2-1 2 0,1-2-6 16,-2 0-3-16,1-1-3 0,-1 0-1 0,-1 3-1 15,1-3-2-15,-2 1 1 0,2-1 2 16,-2 2 3-16,0-2 3 0,-2 0 7 0,0 3 4 16,1-1 4-16,-2 0-2 0,-1 0 0 15,-2 0-7-15,0 2-6 0,1-2-6 16,-3 3-6-16,1 0-4 0,-3 0 0 0,2 3 0 16,0-2 0-16,-3 2-1 0,3 1 4 15,2 3 1-15,-1-2 1 0,1 3-3 0,0 3 1 16,3-3-2-16,-1 5-3 0,3-3-1 15,1 1 1-15,1 1 0 0,3-2-3 0,-1 1-1 16,3-2-1-16,3 1-3 0,1-1 1 16,0-1-1-16,2-1 2 0,1-1-5 15,3-1-1-15,-4-1-7 0,2 0-15 0,-1-2-24 16,0 0-36-16,-1-2-47 0,-4-2-86 16,-1 4-110-16,-4-2-45 0,3 0-10 0,-1-4 18 15,-2 3 43-15</inkml:trace>
  <inkml:trace contextRef="#ctx0" brushRef="#br1" timeOffset="294421.9603">10838 4804 16 0,'0'2'290'0,"0"-1"32"0,-2-1 24 15,2 2-40-15,-3-2-76 0,3 0-58 16,-3 1-35-16,0-1-19 0,-2 0-14 16,2 0-13-16,0 0-15 0,0 0-17 0,-1-1-15 15,1-1-15-15,2 2-10 0,-1-1-6 16,0-1-6-16,2 1-2 0,0 1-4 0,0-1 1 16,2 1-1-16,-2-2-1 0,2 2-1 15,-1 0-1-15,1-2 1 0,1 2-2 16,-1-1 1-16,1 1 2 0,0 0-3 0,0 0 3 15,-1 0 0-15,1 1 0 0,-2 1 3 16,1 1-1-16,-1 0 1 0,-1 1-2 0,-1 2 2 16,-1 0 0-16,2 2-2 0,-4 1-1 15,2-1 0-15,1-1 0 0,-2 0-1 0,-1 0 0 16,-1 0 1-16,1 0-2 0,-3 1-3 16,-2-2-11-16,1 0-22 0,0 1-37 0,-3-2-48 15,3-1-82-15,-3 1-119 0,-3-1-57 16,3 1-14-16,0-2 22 0,-2-1 37 0</inkml:trace>
  <inkml:trace contextRef="#ctx0" brushRef="#br1" timeOffset="294847.1161">10623 4822 35 0,'2'-1'285'0,"-1"0"32"0,-1-1 26 16,3 2-56-16,-3-2-69 0,0 2-49 16,0 0-32-16,-1 0-22 0,-1 0-15 0,1 0-13 15,-3 0-20-15,1 2-15 0,-2 0-14 16,-2-1-13-16,0 2-3 0,-1 2-3 16,2-3 0-16,-2 3-4 0,0-1-1 0,3 1-2 15,-1-2-3-15,0-1-5 0,0 2 0 16,1-1-2-16,2 0 1 0,-1 0-1 0,3-2-1 15,-1 2 0-15,2-2-1 0,0 4 0 16,0-2 0-16,0 2 0 0,2-1 0 16,-1 2 1-16,-1 0 1 0,2 0-1 0,-2 0-1 15,2 2 0-15,-4-1 0 0,2 1 2 16,-2-1-1-16,-2 1-1 0,-1-1 0 0,-2 0-1 16,0 2 1-16,-1-2-2 0,-2 0 4 15,-1-1 0-15,3 1 3 0,-1-2 0 0,-2 0 0 16,1-1-2-16,2-1-2 0,-4 0 3 15,4 0-10-15,0 0-21 0,-2-1-46 0,4 1-63 16,0 0-123-16,3 0-101 0,-1-1-50 16,3 3-10-16,2-2 30 0,1 2 59 0</inkml:trace>
  <inkml:trace contextRef="#ctx0" brushRef="#br1" timeOffset="295075.8777">10558 5129 126 0,'2'0'354'16,"-1"0"37"-16,2 0 21 0,-3-1-60 15,0 1-104-15,-1-1-88 0,-1-1-54 0,-3 1-37 16,1 1-20-16,-4 0-16 0,3 3-11 0,-3-2-9 16,0 2-3-16,-1 0-3 0,-1 2-4 15,2-2 3-15,-4 2-4 0,2-4-2 16,1 0-8-16,-2 2-12 0,1-1-29 0,1-1-50 15,1-2-86-15,-3 1-130 0,3-2-67 16,1-1-22-16,1-1 10 0,0 1 38 0</inkml:trace>
  <inkml:trace contextRef="#ctx0" brushRef="#br1" timeOffset="295402.1833">10538 4674 191 0,'1'-3'263'15,"1"1"19"-15,-1 1-35 0,1-1-52 0,-2 0-29 16,2 2-14-16,-2 2-4 0,1-2-5 15,-1 0-6-15,0 2-16 0,0-2-15 0,-3 0-25 16,1 1-24-16,-2 1-20 0,-3 1-11 16,1-2-7-16,-3 3-7 0,-1-3-3 0,2 1-3 15,0 2-2-15,0-3 0 0,0 1-1 16,0-1-9-16,0 1-28 0,-1-2-60 16,3 0-98-16,-2 3-134 0,1-1-72 0,1-2-27 15,5-2 9-15,1 2 50 0</inkml:trace>
  <inkml:trace contextRef="#ctx0" brushRef="#br1" timeOffset="295569.8552">10454 4582 187 0,'-2'-1'365'16,"1"-2"41"-16,-1 1 26 0,2 1-80 16,2-1-107-16,-1 2-78 0,-1-1-57 0,2 1-39 15,-2 0-25-15,0-2-21 0,0 2-20 16,0-2-40-16,0 1-61 0,3 0-102 15,-3 1-133-15,-3 4-66 0,1 2-30 0,-1 0 11 16,-2 3 50-16</inkml:trace>
  <inkml:trace contextRef="#ctx0" brushRef="#br1" timeOffset="296363.8696">10267 4732 68 0,'0'-1'295'0,"0"-1"35"15,0 1 20-15,0 1-63 0,0 0-70 16,2 0-63-16,-2 1-42 0,0-1-26 0,3 2-19 16,-3-1-15-16,1 2-19 0,-1 0-7 15,0 2-8-15,2-2-5 0,-1 1-4 16,1 1-2-16,-2-1-5 0,0-1-1 0,2 2-1 16,-2-1 0-16,1 0 0 0,-1 0 0 15,0 2 0-15,0-4 0 0,0 3 0 0,0 0 0 16,-1 0-1-16,1-3 1 0,0 3-5 15,-2-3 3-15,2 3-4 0,0-1 3 0,-2-2 0 16,-1 1 1-16,-1 2 2 0,2-1 0 16,-4 1 3-16,1-2 2 0,0 2 3 15,-1-3 6-15,-2 3 0 0,2-2 6 0,1 1 3 16,2-1 5-16,0-1 1 0,-1-1-1 16,4 2-2-16,-1-1-3 0,-1-1-4 15,2-1-7-15,0 2-5 0,2-1 0 0,-1 1-5 16,1 1 1-16,1-2 0 0,0 2-3 15,2 0 2-15,-1 0-4 0,0 0 2 0,1 2-3 16,-1-4 3-16,1 2-1 0,-1 0-1 16,-1 0 3-16,0 0 0 0,0-1 3 0,-3 2-4 15,3-2 2-15,-3 1 4 0,2 1-4 16,-2-2 1-16,-2 1-2 0,2 2 2 16,0-1-1-16,-3 0 0 0,0 1 0 0,1-1 1 15,-1 1 0-15,0-1-3 0,-2 3 1 16,2-3-1-16,-3 1-1 0,0 0 1 0,1 0 0 15,0-1 1-15,-2 1 0 0,-2 1 0 16,3-2-1-16,-4 1 2 0,2-1 0 0,-1-1-2 16,1 0 2-16,0-1 0 0,0 1 0 15,0-3 2-15,0 1-2 0,2-1-1 0,-2-1-1 16,-1 1 1-16,1-3-1 0,-2 1 0 16,1 1 0-16,1-1-1 0,0-1 1 0,1 0 0 15,0 0 0-15,-1-1 0 0,3 1 0 16,0-2 0-16,2 1 0 0,0-2 1 15,1 1 1-15,2-2 0 0,0 0 0 0,3-3-1 16,2 0-5-16,3-3-11 0,0 0-31 16,1-3-51-16,1-1-71 0,0-1-121 0,-1-1-86 15,-3-1-34-15,4-1 6 0,-2 0 34 16</inkml:trace>
  <inkml:trace contextRef="#ctx0" brushRef="#br1" timeOffset="296696.0379">10398 4345 52 0,'3'-3'281'0,"-3"2"30"16,2-1 24-16,-2 0-67 0,2 2-58 0,-2 0-43 16,0 2-28-16,-2 1-16 0,0 1-12 15,-1 3-8-15,0 1-20 0,-4 3-16 16,0 3-16-16,-1-2-14 0,2 1-11 0,-4 1-11 16,2-3-7-16,2 2-5 0,0-3-6 15,-2 0-9-15,2 0-9 0,-1-3-22 0,2-1-30 16,-1-1-40-16,0-2-46 0,1-1-67 15,0-1-90-15,-1 2-44 0,1-3 2 16,3 0 21-16,-1-4 38 0</inkml:trace>
  <inkml:trace contextRef="#ctx0" brushRef="#br1" timeOffset="296896.959">10310 4375 10 0,'0'-1'266'0,"1"-1"33"0,-1 1 20 0,0 1-51 15,0 0-66-15,0 1-45 0,0 1-27 16,0 1-18-16,-1 0-7 0,-1 3-7 0,1-2-16 16,-3 2-14-16,0 0-17 0,1 2-17 15,0-2-15-15,-1 1-26 0,0-2-43 0,-1-1-68 16,-2 2-132-16,-2-1-95 0,0 2-41 16,2-1-14-16,2-1 26 0</inkml:trace>
  <inkml:trace contextRef="#ctx0" brushRef="#br1" timeOffset="301047.1548">11467 4019 60 0,'2'4'260'0,"0"-3"18"0,-2 0 9 0,2-1-93 16,-2 0-73-16,2 2-48 0,-2-2-25 15,3 0-8-15,-1 2-2 0,-1-2 10 0,1 0 3 16,0 1 1-16,1 1-2 0,-2-2-1 16,3 2-4-16,0-1-5 0,1 0-3 0,1 1-4 15,-1-1 0-15,5 2-2 0,-1-2 0 16,5 1-2-16,-1-1 0 0,6-1 1 0,-3 0-1 15,6-1-2-15,-2 1 0 0,6-2 0 16,-4 1-3-16,3-2-4 0,0 0-4 16,-1 2-4-16,1-2 0 0,-1 1-5 0,0 1-3 15,-2-1 0-15,2 0-2 0,-2 1 0 16,0 0-2-16,0-1 0 0,-1-1 0 0,1 2 0 16,2-2 0-16,-1 0 0 0,0 1 0 15,0-2 1-15,1 1-1 0,-1 1 0 16,-2-2 0-16,1 4-1 0,-1-3 1 0,-2 1 1 15,0 1 1-15,0-1-2 0,-3 1 1 16,1-1-1-16,-3 2 0 0,0 0 0 0,-1 0-1 16,1 0 1-16,-3 0 0 0,-1-1 0 15,1 1 3-15,-2 0-3 0,-1 0 1 16,0 0 0-16,-2 0 0 0,1 0 0 0,-4 0 1 16,3 0 1-16,-4 0-1 0,0 0 0 15,-1 0 3-15,-1 0 1 0,0 0-1 0,0 0 1 16,0 0 2-16,0 0 0 0,0 0-1 15,0 1 0-15,0-1-3 0,0 0 1 16,0 0-4-16,2 0 1 0,-2 0-2 0,1 0-2 16,1 0 1-16,0 0 1 0,0 0 1 15,0 0-1-15,0 0-1 0,-2 0-4 0,0 0-3 16,0 0-13-16,0-1-18 0,0 1-24 16,0 0-31-16,-2-2-32 0,0 2-48 0,-2-1-82 15,1 1-65-15,-2 0-19 0,0-2 11 16,2-1 21-16</inkml:trace>
  <inkml:trace contextRef="#ctx0" brushRef="#br1" timeOffset="301796.8285">12285 3896 215 0,'-2'0'252'16,"2"0"9"-16,0 0-47 0,0 0-70 0,0 0-37 15,0 0-21-15,0 0-7 0,0 0-6 16,2 0 1-16,-2 0-6 0,0 0-6 16,1 0-5-16,-1 0-12 0,0 0-5 0,2 2-7 15,-2 0 0-15,1 1-1 0,1-3 1 16,-2 3 0-16,3-2 0 0,-1 3-5 0,0-2-1 15,-1 1-6-15,1 0-2 0,-1 0-3 16,4 2-1-16,-2-1-2 0,0 1-2 16,0-1 0-16,2 1 0 0,0-1-1 0,0 1-1 15,1-2 3-15,0 1-1 0,0-1-1 16,-1 1 4-16,2-2-2 0,0 1 3 0,0-1-2 16,-1 1-2-16,2-2-2 0,0 2 0 15,-4-3 1-15,3 3-2 0,-2-1-2 16,0-1 0-16,-2 1 0 0,0-1-3 0,1-1-1 15,-2 2-2-15,0-2 1 0,-1 0-1 16,-1 1-1-16,0-1 2 0,0 0 0 0,0 0 4 16,0 0 1-16,0 2 1 0,-1-2 1 15,1 0 3-15,0 0 0 0,0 0-2 16,-2 0 0-16,2 0-3 0,-2 0 0 0,0 3-2 16,-2-3-4-16,1 1 0 0,-2 2 0 15,2 1 2-15,-3 1 0 0,-1 0-1 0,-2 1-1 16,1 0 0-16,-2 1 2 0,0 0-2 15,0 3 0-15,0-4 1 0,0 1 0 0,3-1-1 16,-1 1 1-16,3-5 0 0,1 3 1 16,-1-2-2-16,2 0 2 0,0 0-2 0,1-2 0 15,1 1 0-15,-1-1 0 0,2 0 0 16,-2-1-2-16,2 2-3 0,2-2-7 0,-2 0-14 16,0 0-33-16,0 0-51 0,0 0-73 15,0 0-133-15,0 0-69 0,0 0-21 16,0 0 13-16,-2-4 40 0</inkml:trace>
  <inkml:trace contextRef="#ctx0" brushRef="#br1" timeOffset="302846.8577">12500 3434 160 0,'0'1'231'16,"0"-1"12"-16,0 3-45 0,0-2-69 0,0 3-42 16,0-1-18-16,-2 4-4 0,2-1-1 15,-2 3 2-15,2 0 0 0,-1 3-2 16,-1 1-5-16,2 2 0 0,-1 0-3 0,1 3-5 15,0 0-3-15,-2 2-1 0,2 1-2 16,0 1-2-16,2 1-1 0,-1 1-3 0,-1-1-1 16,3 3-3-16,-1 0-2 0,3 0-6 0,-2-1-1 15,2 2-3-15,-2-2-4 0,3 4 0 16,-3-1-1-16,2 2 0 0,-2 0-2 16,0 3 0-16,-1-1-2 0,1 1-2 0,-1-2-4 15,1-1-1-15,0-1-2 0,-3-1 0 16,2-1-1-16,2-3-3 0,-2 0 3 0,-1-3-2 15,1 1-2-15,1 0 2 0,-1-1 1 16,1 0 0-16,-1 0 0 0,-1 0 1 16,3-2 3-16,-3-1-3 0,1 0 0 0,-1 0 2 15,1-1-3-15,-2-1 0 0,0-1 0 16,0 0 2-16,0-1-3 0,0-4-1 0,0 1 2 16,0-2-3-16,0-2 0 0,0 2-2 15,0-4 2-15,0-1 0 0,4 1-2 16,-4-3 0-16,2 0-3 0,-1 0-4 0,1-1-8 15,1 1-9-15,-1-4-14 0,0 1-26 16,-1-3-44-16,1-2-73 0,-4 1-117 0,-1 0-58 16,1-4-23-16,1 0 9 0,-1-3 35 15</inkml:trace>
  <inkml:trace contextRef="#ctx0" brushRef="#br1" timeOffset="304547.7871">12503 3480 224 0,'3'1'236'0,"0"2"11"0,2-3-77 16,1 2-65-16,2-2-36 0,-2-2-15 15,4 2-9-15,-1-2-2 0,-1 1-3 16,0 0-3-16,2-1-5 0,1 1-3 0,-2-1-1 15,1 2-5-15,2-1-2 0,1-1-1 16,3 2 3-16,-2-1 1 0,7 1 4 0,-1 0 4 16,3 0 3-16,3 0 4 0,4-2 5 15,2 2 0-15,3-1-1 0,1 1 0 0,5-2-2 16,0-1-5-16,3 1-7 0,2-3-5 16,3 2-7-16,2-4-5 0,4 4-3 0,2-5-3 15,0 1-3-15,1 2-3 0,-2-1 0 16,3-2-2-16,-1 0-4 0,4 1 3 0,0 0-3 15,-1 1 0-15,4-3-1 0,1 3 1 16,4 0 2-16,-1 0-3 0,1 0 0 16,-2 1-2-16,-2 1 1 0,-3 1-2 0,-1-2 0 15,-3 2 4-15,-4 0 1 0,-1 0 0 16,-2 2 4-16,-3-2 1 0,-2 1 0 16,1 2 0-16,-2-2 0 0,3 1 1 0,-5 0-1 15,3 0 0-15,-1 1 0 0,-3-2-1 16,1 2 0-16,-4-2-3 0,-2 2 1 0,0 0 2 15,-4 0-2-15,-2 2 3 0,-2-2 0 16,-2 2 2-16,-2-2 0 0,-5 0 0 0,-1 0-2 16,-6 1 1-16,2 0 0 0,-5 0 0 15,-3 1-2-15,3 0 0 0,-5-1 0 16,1 1-1-16,-1 1 1 0,0-2 1 0,-3 2 3 16,2-1 6-16,-2 0 6 0,-1 2 6 15,0-1 1-15,-1 1 6 0,-1-1 2 0,0 1 3 16,0 1-8-16,0 1 0 0,-3 0 1 15,1 2-5-15,1 1-4 0,-2 0-4 16,-1-1 0-16,1 5-3 0,2-2-3 0,-4 3 0 16,2 1 2-16,2 2 2 0,-1 2-1 15,0 1 1-15,2 2 3 0,-1 2-3 0,-1 0 0 16,2 2 1-16,-2-1 1 0,2 2-1 0,-1 0 1 16,-1 2 0-16,2-1 1 0,0 1 0 15,0-1-3-15,0 4-1 0,2-1-3 16,-2 0-2-16,0 5 0 0,0-2-2 0,1-1-2 15,-1 1-1-15,2-2 0 0,0-1 3 16,-1-1 0-16,3 0-3 0,-1-1 2 0,3-2 0 16,-2 0-2-16,1-2-2 0,0-1 2 15,2 0 0-15,-3 1-2 0,1-3 2 0,-1-1 0 16,1-2-3-16,-1-1 1 0,-1 0 1 16,2 0 0-16,-4-1-2 0,4-2 1 15,-1-2 1-15,-1-1-1 0,-1 0 1 0,0-1-1 16,-1-2 2-16,3-1-2 0,-3-1 2 15,-1-1 2-15,0-2-2 0,2 0 3 16,-2 0-3-16,0-3 2 0,0 1-1 0,0-1-1 16,0 1 2-16,-2-2-2 0,2 0 0 0,0 0 3 15,-1 0-2-15,-1 0 1 0,-3 0-3 16,0-2 1-16,-1 2 1 0,0 0 2 0,-4-1-3 16,1 1 0-16,-4 0 0 0,0 0-2 15,0 0-1-15,-4 0-1 0,-1 0-1 16,0 0 0-16,-2 0 3 0,-4-2-2 0,0 2 0 15,-1 0 0-15,-2 0 0 0,-3 0-2 16,0 0 2-16,-3 0-4 0,-1 2 3 0,-3-2 1 16,-1 1 1-16,-4 1 1 0,-2-2 2 15,2 1 0-15,-4 1 2 0,1-1-2 0,-1 2-2 16,-1 0 2-16,0 0-2 0,-1-1-3 16,-2 2-1-16,0-1 1 0,-2 0-3 15,2 0 0-15,1 2-6 0,-2-2 0 0,-1 1-1 16,1 1-3-16,-1-1 2 0,0 1-1 15,3-2 5-15,0 1 1 0,3 0 2 16,2 0 4-16,1 1 2 0,2-3 1 0,0 3 2 16,2-3 0-16,2 1 5 0,1 1 0 0,-2-1-1 15,3 0-1-15,0 0-2 0,2 0-1 16,0-1-2-16,1 2 0 0,2-1 0 0,0 0 2 16,0-2-2-16,3 1 2 0,-1 0 0 15,4-2 0-15,0 0-2 0,-1 0 0 16,1 0 0-16,-1 0 0 0,4 0 0 0,-2 0-1 15,1 0-1-15,1 0 4 0,2 0 0 16,-1 0 3-16,2 0-2 0,-1 0 2 0,0 0-1 16,3 0 1-16,-1 1-2 0,1-1 1 15,-1 0-1-15,2 1-1 0,0-1 0 0,0 0 1 16,2 0-1-16,-2 0 0 0,1 0 0 16,1 1 0-16,2-1 2 0,-3 0-4 15,1 0 2-15,-1 0 0 0,0 0 0 0,-2 0 0 16,0-1 0-16,1 1 0 0,-2 0 0 15,-1-1 0-15,-3 1 0 0,2-1 0 0,-1 1 0 16,0 0 2-16,0-2-2 0,1 2 2 16,1 0-4-16,1 0 2 0,4 0-2 0,-2 0-1 15,5 0 1-15,-1 0 2 0,4 0 1 16,3 0-2-16,1 0-5 0,1 0-11 0,1-2-16 16,2 1-26-16,1-1-34 0,1 1-51 15,-3 1-118-15,4-3-65 0,-4 3-22 16,4-5 0-16,2 1 25 0</inkml:trace>
  <inkml:trace contextRef="#ctx0" brushRef="#br1" timeOffset="305214.7107">13183 4135 245 0,'1'-4'295'0,"1"-2"19"15,-2 1-35-15,-2 1-84 0,1-1-51 16,-1 1-32-16,-3 1-13 0,2-2-5 0,-2 2-4 16,-1 2-4-16,2-2-12 0,-1 1-12 15,-2 2-10-15,1 0-10 0,-2 2-6 0,0 1-9 16,0 1 1-16,-1 1-5 0,0-1-1 16,0 2-3-16,3 2-3 0,1 1-2 0,-2 0-3 15,3 0-2-15,1-2-2 0,3 1 0 16,0 2-1-16,0 1-3 0,3-3 0 0,1 2-2 15,0-2 0-15,2 0-2 0,-1 0 1 16,0-3 0-16,2 2 1 0,0-3 0 0,1 1 1 16,0-1 2-16,-1-1 1 0,3-1-4 15,-2-1 5-15,0 1-4 0,2-2 0 0,-1-2 0 16,1 1-1-16,-1-1-1 0,1 1-4 16,-1-4 1-16,2 2-6 0,0-1-4 15,-3 1-7-15,2-2-9 0,-1 2-9 0,-3-1-13 16,-1 1-14-16,-2-2-20 0,1 2-26 15,-1-2-30-15,-1 1-53 0,-2 0-68 16,0 1-60-16,-4-1-12 0,4 0 7 0,2-3 31 16</inkml:trace>
  <inkml:trace contextRef="#ctx0" brushRef="#br1" timeOffset="305482.0841">13339 4029 278 0,'0'-4'320'0,"2"0"20"15,-2 1-25-15,0-1-96 0,2 2-61 16,-1 1-41-16,-1-1-18 0,0 2-11 0,2 0-9 16,-1 2-8-16,-1 1-8 0,2 1-11 15,2 3-7-15,-2 3-8 0,-1 0-1 16,1 2-11-16,0 2-6 0,-1 2-7 0,1-1 0 16,1 1-5-16,-1 1-4 0,1-2 4 15,-1-1-6-15,1-3 2 0,0 1-1 0,1-3-2 16,-2 1-2-16,-1-3-2 0,3 1-3 15,-3-5-5-15,1 2-12 0,0-4-16 16,-2 0-20-16,0-1-27 0,0 0-27 0,-2 0-34 16,2-1-57-16,0 1-79 0,0 0-48 15,-3 0-9-15,3 0 10 0,0 0 28 0</inkml:trace>
  <inkml:trace contextRef="#ctx0" brushRef="#br1" timeOffset="306032.9789">13616 4156 229 0,'0'-3'275'16,"-2"-1"19"-16,2 1-46 0,-3-2-71 15,2 2-37-15,-1 0-18 0,0 2-8 0,-1-1-1 16,2 1-4-16,-1-1-5 0,-2 1-19 15,0 1-10-15,1 1-19 0,0 1-13 0,-2-1-8 16,0 2-5-16,0 0-2 0,1 2-4 16,-2 2-2-16,-1-1-2 0,4 2-4 15,-2 1-2-15,0 0-6 0,2-2-1 0,2 2-2 16,-2 0-3-16,3-2-1 0,0 1-2 16,3 0 1-16,-2-2 0 0,2 0-2 0,1-2-2 15,1 0-4-15,-2 0 0 0,2-3-1 16,-1-1-2-16,4 0 0 0,-2 0 1 0,2-1 0 15,-1-3 1-15,2 0-1 0,-3 1-2 16,1-1-2-16,-2-1-3 0,-1 0-3 0,1 0-1 16,0 0 0-16,-4-1 2 0,2 0 2 15,-3 2 4-15,2-3 7 0,-2 3 7 16,0-2 2-16,-2 0 4 0,2 1 5 0,0 1 3 16,-1 1 4-16,-1-1 3 0,2 4 3 15,-1-2 3-15,1 1-2 0,0-1 0 0,0 2-1 16,0 2-5-16,0-2-5 0,-2 3-1 15,-1 0-6-15,2 3-2 0,-1 0-2 16,2 2-2-16,0 0-2 0,0 1 2 0,0 0-2 16,3 0-2-16,2 0 1 0,-2 0-3 15,0-1-4-15,2-1-7 0,-2-1-6 0,2-3-17 16,-2 1-21-16,0-2-25 0,2 0-28 16,-2-2-33-16,2-2-63 0,-4 0-97 15,4 1-43-15,-2-2-4 0,2-1 15 0,-2-1 31 16</inkml:trace>
  <inkml:trace contextRef="#ctx0" brushRef="#br1" timeOffset="306436.8003">13836 4110 127 0,'0'-2'285'0,"-2"1"29"0,1-1 3 16,-1 2-68-16,0-1-64 0,-1 1-37 15,0 0-23-15,-2 0-20 0,-1 1-19 0,0 1-10 16,-1 1-12-16,1 1-14 0,0-1-12 16,-2 2-12-16,2 1-6 0,-1 0-5 15,2 0-5-15,2 0-4 0,0-2-2 0,1 3-2 16,2-2-2-16,2 1 0 0,-1-1-2 16,3-1-1-16,1 1-3 0,-1-1-2 0,4-1-6 15,2 1-1-15,-1-1 2 0,1 1 0 16,2-1 4-16,-2 1 2 0,1 0 3 0,0-1 3 15,-2 2 0-15,1-2 1 0,-1 0 0 16,-4 1 0-16,1-1 0 0,-2 1 0 0,-3-1 5 16,1-2 5-16,-2 2 2 0,-2 0 4 15,-3 0 0-15,1 0 1 0,-4 0-4 0,-1 2-5 16,-1-1-4-16,0-1 0 0,-1-2-4 16,3 1-2-16,0 1-5 0,-1-3-10 15,4 0-10-15,-1 0-24 0,3 0-31 0,0 0-38 16,1-1-51-16,2-1-77 0,0 2-75 15,3-2-24-15,2 0 7 0,1-3 29 0</inkml:trace>
  <inkml:trace contextRef="#ctx0" brushRef="#br1" timeOffset="306881.0868">14060 4100 6 0,'5'-2'274'0,"-2"-1"36"16,-1 0 18-16,-1 1-40 0,-1-1-80 0,-1 2-53 16,-1-1-32-16,-1 0-23 0,1 2-14 15,-1 0-11-15,-1 0-12 0,-1 0-10 0,0 2-12 16,-3 0-3-16,2 1-3 0,-4 1 1 16,2-1-3-16,-1 3-2 0,0-1-5 15,1 1-2-15,1-2-7 0,1 2-6 0,1 2 0 16,-1-4-4-16,4 2-5 0,1-1 0 15,1-1-2-15,1 2 0 0,1-3-2 0,2 2 0 16,0-1 2-16,0-1-6 0,1 1 2 16,3 0-2-16,-1-1 1 0,2 0-1 15,0-1 0-15,-1 2 5 0,3-2-1 0,-3 1 2 16,2 1-2-16,-1-1 1 0,-1 0-1 16,-2 2 2-16,1-2 0 0,-2 2-1 0,-2 0 2 15,1 1 4-15,-4 0 0 0,-1-2 1 16,-2 1 3-16,-2-1-1 0,0 1-4 15,0-1 0-15,-3 1-2 0,2-4 0 0,-1 2-2 16,-2-2-4-16,1 1 1 0,-1 0-5 16,4-2-10-16,-1 0-15 0,1-2-32 0,2 0-46 15,0 0-51-15,0 0-85 0,3 2-93 16,0 0-36-16,3-1 4 0,3-5 30 16,1 1 48-16</inkml:trace>
  <inkml:trace contextRef="#ctx0" brushRef="#br1" timeOffset="307114.8175">14196 4149 285 0,'3'-3'345'0,"1"3"33"0,-3 0-10 0,2 0-87 16,-3 0-66-16,0 0-52 0,0 3-38 16,0-2-29-16,0 1-26 0,-1 2-23 0,-1 2-18 15,-1 1-12-15,1 1-8 0,1 0-4 16,-1 0 0-16,1 1-4 0,-1-2-1 15,2-2-1-15,-2 2-1 0,1-3-1 0,1 0-1 16,-2-2 3-16,2 1-4 0,0-3-13 16,0-2-35-16,0 1-58 0,0-1-82 0,-1-2-134 15,-1 0-68-15,0-1-21 0,2-2 16 16,-2 0 43-16</inkml:trace>
  <inkml:trace contextRef="#ctx0" brushRef="#br1" timeOffset="307280.7872">14196 4006 14 0,'-3'-6'357'16,"1"2"43"-16,1-1 30 0,-1 2 1 15,2 0-139-15,-1 0-120 0,1 3-78 0,1-1-58 16,1-1-50-16,-1 2-59 0,1 0-85 16,0 3-137-16,-2 2-73 0,0 1-27 15,1-3 6-15,1 3 30 0</inkml:trace>
  <inkml:trace contextRef="#ctx0" brushRef="#br1" timeOffset="307780.7663">14440 4042 174 0,'3'-7'243'0,"0"-3"12"0,0 3-47 16,1 0-66-16,-3 1-36 0,1 0-19 0,-1-2-8 16,-1 4-2-16,-1-2-2 0,-1 1-8 0,1 1-7 15,1-1-9-15,-4 1-9 0,1-1-3 16,1 1-7-16,-1-1-3 0,0 2-6 0,-2-1-4 16,2-1 0-16,-3 2 7 0,5 0 2 15,-4 1 1-15,1-2 7 0,1 3 2 16,2-1 0-16,-3 2-5 0,0 0 0 0,-1 0 0 15,0 2 0-15,2-1 1 0,-2 3 1 16,1-2-1-16,0 4-2 0,0 2-5 0,0-1-2 16,0 1-5-16,1 2-2 0,-2 1-4 15,3-1-1-15,-1 4-3 0,2-1-3 16,-1 3-1-16,0-2 0 0,1 2-5 0,-1 1-1 16,2 1 0-16,0-1-3 0,0-1 1 15,0 2-1-15,2-4 3 0,-2 2-1 0,1-1 2 16,-1-1-1-16,0-2 3 0,2 1-2 15,0-2 0-15,-2-2 1 0,1 0-2 0,1-2 1 16,-1-1 0-16,1 0 0 0,-2-3 0 16,2 0-1-16,-1 0 0 0,-1-3-1 15,0 2 0-15,0-2-1 0,0-2-2 0,2 2-4 16,-2 0-17-16,0-3-44 0,0 0-62 16,-2 0-98-16,-1 2-116 0,-2-2-57 15,-1 0-13-15,2-2 26 0,3-1 52 0</inkml:trace>
  <inkml:trace contextRef="#ctx0" brushRef="#br1" timeOffset="307967.8202">14313 4180 28 0,'0'-1'282'16,"3"-1"29"-16,-1 2 17 0,0-2-52 16,-1 1-90-16,2 1-58 0,1-1-43 15,0-1-22-15,2 0-17 0,-1 2-10 0,3-1-10 16,0 1-13-16,1 0-13 0,1 1-12 15,0-1-10-15,-1 0-16 0,2 0-13 16,-1 0-23-16,-1 0-32 0,0-1-58 0,-2 1-85 16,-4 1-34-16,2-2-12 0,0 0 10 15</inkml:trace>
  <inkml:trace contextRef="#ctx0" brushRef="#br1" timeOffset="308181.0189">14543 4159 120 0,'1'2'274'15,"2"1"30"-15,-1 0 1 0,-2-1-64 16,2 3-47-16,-4 0-24 0,2 2-18 0,-2 2-15 16,-1-1-10-16,0 0-15 0,0 2-21 15,1-1-17-15,1 0-22 0,-1-2-18 16,0-1-15-16,1-1-5 0,1 1-8 0,0-3-7 16,0-1-7-16,1 0-11 0,3 0-24 15,-4-2-40-15,1-2-48 0,2 0-72 0,-3 2-114 16,0 0-61-16,-3-2-15 0,3-3 20 15,0-1 40-15</inkml:trace>
  <inkml:trace contextRef="#ctx0" brushRef="#br1" timeOffset="308350.9941">14571 4035 178 0,'0'-5'387'0,"-2"0"37"0,1 3 19 16,1-2-56-16,0 3-144 0,0 0-102 0,0-2-61 15,0 3-36-15,1 0-30 0,1 0-33 16,0 3-48-16,1-1-57 0,-2 2-101 0,-1 0-113 16,0 3-50-16,2 0-12 0,0-2 23 15,0 2 44-15</inkml:trace>
  <inkml:trace contextRef="#ctx0" brushRef="#br1" timeOffset="308797.7807">14668 4187 11 0,'3'0'257'0,"0"2"27"16,4-2 18-16,-2 0-58 0,0 0-78 0,2-2-43 15,-1 2-28-15,3-2-13 0,-2 2-5 16,-1-1-4-16,2-1-6 0,-1 0-4 0,-2 1-8 16,0 1-8-16,0-2-6 0,0 0-5 15,-2 1-6-15,1 0-6 0,1-1-4 16,-3 0-4-16,-1 0-5 0,1 2-5 0,0-3-1 15,-1 1 1-15,-1 1-1 0,0 1-2 16,0-2 3-16,0 0 0 0,-1 1 1 0,-1 0 2 16,2-2-3-16,-2 1 2 0,1 1-1 15,-1-2-2-15,1 0 2 0,-3 0-2 16,0 0 7-16,1 0 1 0,-2 1-1 0,0 1 1 16,0 1-1-16,-1 0 3 0,-2 1-4 15,2 1 0-15,0 2 2 0,1 1-2 0,1 1-1 16,0 0 0-16,-1 1-2 0,2 2-3 15,2-1-3-15,-1 0 3 0,0 1-4 0,4 1-1 16,0-2-1-16,-1 2-1 0,2-3 1 16,2 1-1-16,-1-1 2 0,1 1-1 15,0-2-2-15,0-2 0 0,1 2-2 0,2-3-3 16,-3 0 0-16,0-1-6 0,-1 1-4 16,1-3-9-16,0 1-19 0,-1-2-28 0,1-1-44 15,-2-1-76-15,-3 3-116 0,0 0-54 16,2-1-13-16,1-4 11 0,2 2 36 0</inkml:trace>
  <inkml:trace contextRef="#ctx0" brushRef="#br1" timeOffset="309277.8074">14876 4189 175 0,'0'-2'319'0,"-1"0"34"15,1-1 17-15,-2 1-82 0,0 1-67 0,2 1-50 16,0-2-33-16,0 2-27 0,0 0-27 15,2 2-24-15,-2-2-19 0,0 1-18 16,2 1-10-16,-2 1-7 0,0-1-1 0,0 2-2 16,0 0 0-16,-2 1 0 0,2 1 3 15,-2-1-4-15,2 2-1 0,0-1-1 0,-1-1 0 16,1 0 2-16,0 0-2 0,0 1-2 0,0-3 4 16,1-1-2-16,-1 2 2 0,0-1-2 15,2-2-2-15,0 1 4 0,-2-1-2 0,0 1 0 16,0-2 0-16,0 0 1 0,0 0 4 15,0 0-2-15,0-2 3 0,0 1 0 16,0-1 1-16,0 1 1 0,1-2-2 0,-1-1-2 16,0 0-1-16,2 1 1 0,-1-1-2 15,1-1-2-15,0 1 0 0,-1-2 0 0,2 1 0 16,2-1-2-16,-2 2 2 0,-2-1 0 16,1 1 0-16,0 0-1 0,-1 1 1 15,3 2 1-15,-4 0 1 0,1-1-1 0,1 0 1 16,-1 2-1-16,-1 0 1 0,4-1-2 15,-1 0 0-15,3 1 0 0,-2 0 0 0,3 0-2 16,-2 0 1-16,1 0-1 0,-1 1 1 16,1 0-1-16,-3-1 2 0,2 2-1 15,0-2-2-15,-2 0 3 0,0 2-2 0,0-2 0 16,-1-2-8-16,-2 2-20 0,0-2-46 16,3 1-69-16,-3 1-136 0,-5-1-94 0,-1 0-40 15,1-1-6-15,5 2 31 0</inkml:trace>
  <inkml:trace contextRef="#ctx0" brushRef="#br1" timeOffset="310264.5503">15371 3946 70 0,'-8'0'249'0,"2"0"19"0,-2 0-6 15,3 0-63-15,0 0-58 0,2-1-34 16,-2 1-18-16,2 0-4 0,2 0-1 0,-1 0-5 16,0 0-1-16,2 0-7 0,0 0-7 15,0 0-15-15,4 0-10 0,-3 0-6 0,2 0-3 16,2 1 0-16,3-1 5 0,3 2 6 15,0-1 1-15,5-1-4 0,1 1 1 0,4-1-6 16,0 2-8-16,2-2-2 0,4-2-3 16,2 2-4-16,-1-1-3 0,2 1 1 15,5 0-4-15,0-1-2 0,1 1-2 0,7 0-1 16,-2-2-2-16,2 2 0 0,2 0-3 16,1-1 0-16,2-1 0 0,-1 1-3 0,1-1 6 15,-1 1 2-15,-3-1 0 0,1 1 2 16,0-1-2-16,-2 2 5 0,1-2-7 0,-1 1-1 15,1-1-2-15,-1 0 1 0,-2 0 2 16,2-1-2-16,-4 0-1 0,-1 0-4 0,-1 0 4 16,-2 2 0-16,-1-2-1 0,-1 1-1 15,-3-1-1-15,0 2 5 0,-4-2-4 16,2 1 2-16,-2 0 0 0,-3 1-1 0,-1-1-2 16,-2 1 2-16,-2 1-1 0,-2-1 1 15,-2-1-1-15,-2 2 0 0,-3-1 2 0,-3 1 0 16,-1 0 0-16,-2 0-3 0,0 0 1 15,-3 0 2-15,0 0 0 0,2 0-1 16,-2 0 1-16,0 0 0 0,-2 0 0 0,2 0 0 16,0 0-4-16,0 0-5 0,0 0-12 15,-1 0-25-15,-1-2-46 0,2 1-75 0,0 1-141 16,-5-1-70-16,0-1-31 0,2-1 6 16,-3 1 33-16</inkml:trace>
  <inkml:trace contextRef="#ctx0" brushRef="#br1" timeOffset="310872.036">16889 3828 1 0,'-2'0'325'0,"2"0"42"16,0 0 20-16,0-2-20 0,2 2-118 0,0 0-95 15,0 0-67-15,-2 0-38 0,2 0-19 16,-2 0-9-16,2 2-5 0,-1-2 0 16,2 3 0-16,1-2 3 0,-3 1-2 0,4 2 0 15,0-1-4-15,0 0-4 0,2 2-2 16,0-3 0-16,-1 3-2 0,2-2 2 15,3 2 0-15,-2-2 4 0,1 1-1 0,2-1 0 16,-2 0 1-16,1 0-1 0,-2 1-3 16,1-3-2-16,-3 2-1 0,-1-2-4 0,-2 1 1 15,-1-1-1-15,-1 0 2 0,-2-1 3 16,0 2 3-16,0-2 4 0,-2 1 1 0,1 3 1 16,-5-1-1-16,1 1-1 0,0 1-5 15,1-1-1-15,-3 1-1 0,2-1-1 16,-2 0-1-16,0-1-1 0,1 2-1 0,-2 0-1 15,-1-1 2-15,-1 2 0 0,2-1-2 16,2 1 1-16,0-3 3 0,3 1-6 0,-1-2-6 16,1-1-16-16,3 1-31 0,0-2-46 15,0 0-77-15,0 0-132 0,0 0-69 16,7-2-23-16,-3-3 10 0,2 1 37 0</inkml:trace>
  <inkml:trace contextRef="#ctx0" brushRef="#br1" timeOffset="312480.774">18343 3707 148 0,'-1'-1'243'0,"-2"-4"17"0,1 3-36 16,1-3-72-16,1 0-46 0,-2 0-28 15,2-1-19-15,0 1-9 0,0-1-6 0,0 0-8 16,2 0 1-16,-1 0-4 0,4 0-1 16,-4 0-4-16,2 1-7 0,-1 1-4 0,3 0-5 15,0-1-3-15,1 2-6 0,2 0-3 16,-2 1 1-16,2 0-1 0,0 0-1 15,1 1-1-15,-1-1 1 0,0 2 0 0,0 0-1 16,-2 0 4-16,-1 2 2 0,2-2 2 16,-3 1 6-16,0 3 2 0,-1-3 3 0,0 3 0 15,0-1 4-15,2 0 1 0,-4 0 2 16,2 0 2-16,-3 1 3 0,0 0 4 0,-1 0 0 16,-1 1-1-16,-4-1-2 0,1 1-4 15,-1 1-1-15,-4-2-4 0,2 2-4 16,-1 0 1-16,1-1-4 0,0-1-3 0,-1 0-1 15,4 0-2-15,0-1-3 0,-1 0-2 16,1-1 0-16,2 0-1 0,0 0 2 0,-2-1-2 16,4-1 0-16,-1 0-2 0,-1-1 3 15,1-1-1-15,-1-1-3 0,2 2 3 0,-1-4 3 16,-1 2 4-16,1-3-1 0,0 2 0 16,-1-2 3-16,2-1-5 0,-4 0 1 15,2 0-1-15,2-1 5 0,-3-1 2 0,1 3 5 16,1-1 2-16,1-1-1 0,-1 3 1 0,1-2-5 15,-1 1-2-15,2 1-1 0,0 1 2 16,0 0 1-16,0-1-1 0,0 2 2 16,0 1-2-16,0 0 0 0,0-2-6 0,0 3 2 15,0 0-3-15,0 1-3 0,0 0 2 16,0 0-3-16,0 0 2 0,0 0-2 0,0 0-1 16,0 0-2-16,0 1 0 0,0-1 2 15,0 1-4-15,0 1 2 0,0 1 0 16,2-2 0-16,-2 4 0 0,1 0 2 0,-1-1 1 15,0 2-1-15,0 2-2 0,0 0 0 16,0 0 0-16,0 1 0 0,-1 2 3 0,-1-1-1 16,2 2 2-16,-2-1 2 0,1-1 0 15,-2 1-2-15,1-3-2 0,-1 2-1 16,0-2-1-16,2 0-3 0,-3 0 1 0,1-1 0 16,1-1-2-16,-1-1-3 0,0-1 2 15,1 0-5-15,-1-1-2 0,2-1-6 0,-4 1-6 16,2-1-10-16,0-2-12 0,-2 0-13 15,3-2-15-15,-1 1-24 0,0-1-22 16,0-1-25-16,0 1-38 0,-1-3-66 0,-2 0-55 16,3 0-16-16,-2 0 11 0,4-1 24 15</inkml:trace>
  <inkml:trace contextRef="#ctx0" brushRef="#br1" timeOffset="312653.7464">18230 3655 102 0,'0'-9'273'0,"0"0"18"0,1 0 4 15,-1 2-78-15,2 0-72 0,-1 4-33 16,-1-4-11-16,4 3-2 0,-4 0 6 0,0 1-3 15,0 2-6-15,0 1-14 0,0-1-17 16,0 1-14-16,1 0-12 0,-1 1-8 0,0 3-8 16,0 3-6-16,0 1-3 0,0-1-4 15,0 3-5-15,0-1-6 0,0 0-11 0,0 2-15 16,0-4-25-16,0 2-31 0,0-1-41 16,0-4-57-16,-1-1-97 0,-3 0-64 15,4-3-14-15,0 0 11 0,5-3 29 0</inkml:trace>
  <inkml:trace contextRef="#ctx0" brushRef="#br1" timeOffset="312912.1867">18506 3264 148 0,'2'-5'325'0,"-1"3"23"15,-1 1 9-15,2 0-86 0,-2 1-104 16,0 1-55-16,-2 0-21 0,2 3-9 0,-1 2 1 16,-1 1-1-16,-3 4-9 0,1-1-14 15,-4 4-18-15,-2-1-16 0,1 1-10 16,-4-1-4-16,4 1-5 0,-2-4-11 0,-2 1-21 16,4-2-33-16,-3-1-42 0,2 0-55 15,-2-1-90-15,-2-2-89 0,3-1-36 0,-2 3 4 16,3-4 30-16</inkml:trace>
  <inkml:trace contextRef="#ctx0" brushRef="#br1" timeOffset="313680.9878">18152 3514 236 0,'0'3'266'0,"2"-2"18"16,-2 1-47-16,3 0-63 0,-3 1-41 16,0 0-16-16,-3 0-8 0,1 0-7 0,1 1-10 15,-1-1-19-15,1 2-15 0,-1-1-17 16,0 2-13-16,1-1-5 0,-3 0-9 16,4-2-2-16,-3 3-3 0,0-1 0 0,1 0-2 15,-1-1 0-15,2 2 1 0,-4-1 1 16,2-1 1-16,0 3-4 0,-2-5 3 0,2 3-3 15,-4-1 0-15,3-1 0 0,-4 0-1 16,3 0-1-16,-1-2 1 0,-1 1-2 16,-2 0 0-16,3-2-1 0,-1 0-2 0,1 0 0 15,0-2 2-15,-2 2-1 0,3-3-4 16,-1 2 0-16,3-1 0 0,-2-1-3 0,1 0 2 16,1 0 3-16,-1-2 4 0,4 3-1 15,0-3 4-15,-2 2 3 0,2 0 2 16,0 0 5-16,0 0 4 0,0 1 8 0,0 1 7 15,0 0 2-15,0-1-1 0,0 1-4 16,0 1-5-16,0 0-6 0,0 0-7 0,2 0-6 16,-2 0-3-16,0 0 0 0,0 1-1 15,0 2-1-15,3-2-1 0,-2 2-1 16,1 2-1-16,-1 0 2 0,-1 0-2 0,2-3 3 16,-2 4-2-16,2 0 1 0,-2 0 2 15,0 0-4-15,0 2 3 0,0 1-2 0,-2-2 1 16,2 2 1-16,-2 0-1 0,2 0 3 15,-1-1-3-15,-1 1 2 0,2 0-3 0,-4-2-1 16,4 2 2-16,-3-1-5 0,0 0 1 16,-1 0 0-16,0-1 0 0,-3 0-1 15,1 0 1-15,-3 0 2 0,-1 0 0 0,0-1 2 16,0-1 1-16,-2 0-3 0,1 1 3 16,-3-3 0-16,3 1-2 0,-3 0-1 0,1-3-1 15,-1 1 1-15,1-1-2 0,0-1 1 16,-1 0-2-16,1-1 2 0,1-1 0 0,1 1 0 15,0-4-1-15,0 2 0 0,1-1-1 16,2-1 1-16,1-1-2 0,0-1-1 0,2-1 5 16,1 1-3-16,0-2 1 0,1 0 2 15,3-2 0-15,0 1 0 0,3-1-2 16,2 1 2-16,0-1-1 0,2-1-1 0,2 2 1 16,-3-1-2-16,4 2-6 0,-1-1-11 15,2 1-21-15,-3-2-36 0,0 4-44 0,0-2-70 16,-7 2-110-16,-1 0-65 0,-1 1-21 0,1 0 11 15,-3 2 36-15</inkml:trace>
  <inkml:trace contextRef="#ctx0" brushRef="#br1" timeOffset="315164.7247">19423 3538 55 0,'3'1'285'16,"-1"1"28"-16,0 0 15 0,-1-2-63 0,-1 1-76 16,0 1-50-16,0 1-27 0,0-3-21 15,2 1-7-15,-2 2-9 0,0-1-17 0,-2 0-17 16,2 0-14-16,0 0-10 0,-1 1-3 16,1 0-7-16,-4-2-1 0,3 2-1 0,-1 0 0 15,-1-2-2-15,-3 2-3 0,3-1-2 16,0 0-2-16,-2 1-2 0,2-3-4 0,-2 1-2 15,2-1 4-15,1 0-6 0,0 0 0 16,-2-1-4-16,2 1 3 0,1-1 1 16,-1 1 1-16,1-2 5 0,-1 2 1 0,0-2 7 15,2 2-4-15,-1 0 1 0,-1 0 0 16,2 0-2-16,2 0-1 0,-1 0-1 0,-1 2 2 16,0-2-1-16,-1 3 2 0,-1-3 3 15,2 3 1-15,0-2 0 0,0 2 0 16,-1 0 0-16,-1 0 1 0,0 0-1 0,1 0 3 15,-1 0 0-15,0 1-3 0,-1-2 0 16,2 1 0-16,-4 0-5 0,4 2 1 0,-1-2 0 16,-1-2-2-16,1 2 1 0,-1-2 2 15,2 1-2-15,-3 0 1 0,3-2 2 0,-3 1-1 16,1-1 3-16,2 0 0 0,-4 0 1 16,2 0 1-16,0 0-4 0,0 0 4 15,-1 0-2-15,1 0 1 0,-2 2 2 0,2-2-3 16,-3 0 3-16,3 1 1 0,-2-1-2 15,2 0 5-15,1 0-1 0,-1 0 0 0,-2 2 4 16,2-1 2-16,-3 2 1 0,2-1 4 16,-3 2 2-16,1 1-4 0,1-1-1 15,0 1-5-15,1 1-3 0,0 0-3 0,4-2-9 16,-1 2-2-16,2 0-4 0,-1-1-6 16,2 1-1-16,1-2-2 0,3-1 0 0,-3 2 2 15,1-4 4-15,-1 0 1 0,0 1 4 16,0 1 2-16,-3-3 1 0,4 1 0 0,-3-1-3 15,-1 0-3-15,2 0-2 0,-2 0-1 16,0 0-5-16,1 0 0 0,-1-1 0 0,0 1-1 16,0-1 0-16,0-1 5 0,0 2 1 15,0-2 4-15,0 1 5 0,0 0 4 16,0 1 1-16,-1-1 7 0,-1-1 6 0,1 2 2 16,-1-3 2-16,-1 3 3 0,-1-2 1 15,0 2-3-15,-3 0 0 0,1-2-3 0,0 2 2 16,-1 0 2-16,3 0-1 0,-3 0 5 15,2 0-1-15,1 0 1 0,-1 0-3 16,0 0 3-16,1 0-1 0,0 0 2 0,-1-1-1 16,2 1 3-16,-1-1 3 0,2-1 0 15,-1 2 4-15,2-3 2 0,-3 2-1 0,3-2 1 16,-1 1-1-16,2-1-2 0,-1 0-3 16,-1-1-4-16,2-1-3 0,0-1-5 0,0 0-3 15,0 0-3-15,2-1-2 0,-2-1-2 16,1 2-2-16,-1-2 4 0,2 1-1 0,-1 1 0 15,-1 0 2-15,0-1-4 0,2 1-1 16,-2-1-1-16,0 2-1 0,0-1-2 0,0 1 1 16,0 2-1-16,0 0 1 0,0-1-1 15,2 3 1-15,-2-3-2 0,1 1-9 0,2 0-21 16,2 0-34-16,-1 0-43 0,1-1-57 16,0 1-93-16,-2-1-90 0,1 0-31 15,0 0 4-15,6-2 26 0,-4-1 52 0</inkml:trace>
  <inkml:trace contextRef="#ctx0" brushRef="#br1" timeOffset="315390.7311">19331 3414 93 0,'4'0'320'0,"-3"-2"29"0,3 2 20 15,-3-1-68-15,4-1-90 0,-2 0-65 16,5 1-40-16,-2-2-21 0,-1 0-14 0,1 2-6 15,-1 1-13-15,2-3-16 0,0 3-10 16,-2 0-12-16,0 0-9 0,1-2-8 0,-1 2-16 16,1-1-17-16,-1 1-20 0,0 0-24 15,-2-2-23-15,0 2-26 0,-1-2-21 0,-1 1-27 16,-1 0-33-16,0 1-32 0,-1-3-26 16,-1 1-3-16,0-2 12 0,1 2 34 15</inkml:trace>
  <inkml:trace contextRef="#ctx0" brushRef="#br1" timeOffset="315548.4917">19425 3358 122 0,'-2'-3'230'0,"1"-2"2"0,-1 1-21 16,-1 0-26-16,0-1-32 0,1 0-19 0,2 1-4 16,-3 1 7-16,3 0 4 0,-1 0 2 15,-1 2-8-15,0-1-11 0,1 0-20 0,1 2-18 16,-2-1-20-16,2 1-20 0,0 0-19 0,0 0-12 16,0 0-8-16,0 0-20 0,0 1-35 15,0 1-52-15,-1 0-90 0,-7 4-136 16,-2 1-68-16,-2 1-25 0,2-1 11 0,-4 1 40 15</inkml:trace>
  <inkml:trace contextRef="#ctx0" brushRef="#br1" timeOffset="315837.6501">19030 3655 131 0,'-7'8'287'15,"2"-4"17"-15,-2 2 13 0,0 2-106 0,1-4-77 16,-1 2-48-16,0-1-26 0,1-1-16 16,-1 1-8-16,2-1-9 0,-1 3-7 0,-2-2-9 15,0-1-4-15,0 3-3 0,0-1 0 16,1-2-2-16,0 2-6 0,1-1-10 15,-1-1-15-15,1 0-20 0,-1-2-26 0,0 1-40 16,2-1-53-16,-3-1-55 0,1 1-40 16,-1-2-9-16,1 0 9 0</inkml:trace>
  <inkml:trace contextRef="#ctx0" brushRef="#br1" timeOffset="316181.012">18759 3724 203 0,'-3'-6'261'0,"-2"-1"15"15,2 1-45-15,1-3-68 0,-1 2-42 16,2 0-22-16,-2-2-9 0,3 0-1 0,0 2-6 16,0-2-3-16,3 1-11 0,-2 2-5 15,2-1-3-15,-1 1-5 0,1 1 0 0,1 2-1 16,-1 1-1-16,0-2-2 0,0 1-7 16,5 2-7-16,-4-1-9 0,1 1-6 0,0 1-7 15,2 0-4-15,-3 1-1 0,2 1-3 16,-2-1-1-16,0 2-2 0,0 1-1 15,-3-1 2-15,2 2-1 0,1 1 1 0,-3 0-1 16,-1 0-1-16,2 0 1 0,-2-1-1 16,0 1 1-16,-2-2-3 0,2 1 3 0,0-4-2 15,-1 2-1-15,-1-2-1 0,0 1 0 16,-2 0-2-16,-1-2-3 0,-2-2-1 0,1 2-7 16,0-2-8-16,0 1-18 0,-3-2-41 15,5-1-66-15,-5-2-127 0,2-2-87 0,2 1-41 16,2-2-6-16,3 1 26 0</inkml:trace>
  <inkml:trace contextRef="#ctx0" brushRef="#br1" timeOffset="326896.9778">2567 3125 207 0,'2'-5'243'15,"-2"1"7"-15,0-3-63 0,2 3-80 0,0-2-42 16,0 3-24-16,0-2-7 0,-1 1-3 0,1-1 4 16,-1 1 2-16,1 2 7 0,1-2 1 15,-3 1 3-15,2-2 2 0,1 2 0 0,0-1 2 16,-1-1-6-16,1-1-2 0,3 0-8 0,-1-2-1 15,0 1-8-15,1 0-7 0,2-2-3 16,1-2-3-16,1 1-5 0,1-3-2 0,1 2-3 16,1-2 0-16,1 0-4 0,-1 0 0 15,0 1-2-15,-1 1 2 0,0-1-2 0,0 2 1 16,-1-1-3-16,-1 2 4 0,2 0 0 0,-2 1 0 16,-1 0 0-16,1 1 4 0,-1 0-1 15,-1 2-1-15,3-2 0 0,0-1 0 0,1 3 1 16,0-2 0-16,1 1-2 0,1 1 3 0,0-2-1 15,2 0-1-15,0 1 0 0,1 0 0 16,-1-1 0-16,3-1-2 0,-3 2 4 0,3-1-2 16,-3 1 0-16,1-2-1 0,-1 4 1 0,1-2 1 15,-4-1-3-15,3 0 3 0,-2 1 2 0,0 1 0 16,0-3 0-16,2 1 1 0,-2 0-3 0,2 0 2 16,0-2-2-16,3 0 0 0,-3-2-2 15,1 1-1-15,-1-1 0 0,-2 2 0 0,2-1 0 16,-2-1 0-16,-3 2-1 0,2 0 1 15,-4 2 1-15,-2-1-1 0,-1 3 5 0,0 2 3 16,-4-1 6-16,-1 3 6 0,1-1 3 0,-2 1 4 16,0 1-1-16,0 0 0 0,0 0-11 15,2 0-12-15,-2 0-18 0,1 0-24 0,-2 0-32 16,1 0-33-16,-2 0-36 0,2 0-56 16,-5 1-87-16,-1 2-29 0,-2 1-3 0,3-2 18 15</inkml:trace>
  <inkml:trace contextRef="#ctx0" brushRef="#br1" timeOffset="327821.9486">2645 3032 91 0,'1'-4'247'0,"-1"0"14"15,2-1-15-15,-1-1-80 0,-1 2-59 0,2-2-39 16,-2 1-21-16,2 0-6 0,-2-2-6 16,1 1 2-16,-1 0 1 0,0 0-1 0,0 0 2 15,0 0-3-15,-1 0-3 0,1 2-3 0,0-3-4 16,-2 3-3-16,2 0 1 0,-2-2 2 15,1 0 3-15,1 0 5 0,-2-2 4 0,-1 1 4 16,1 1 4-16,-1-2 3 0,-3 2 1 0,1-1-5 16,-1-1-5-16,1 1-4 0,-3-1-6 0,-1-1-6 15,1 2-4-15,-2-2 2 0,0 0-2 16,0-2 4-16,-3 2 2 0,1-2-2 0,-1-1-1 16,-1 4-3-16,1-3-3 0,0 1-1 0,-1-1-4 15,1 1 2-15,-1-1-1 0,3-1 0 16,0 2 0-16,-1-3 0 0,2 2-1 0,0-3-2 15,0 2-1-15,0-1-4 0,2 1-3 0,-1-5 1 16,1 2-3-16,0-2 1 0,1-1-1 16,-2-1 3-16,1-1-1 0,2 1-1 0,-1 1-1 15,-2 2 0-15,3 1 0 0,-1 0-3 0,-1 1 2 16,1 2 1-16,0 2 0 0,1-1-2 0,1 4 2 16,-1-1 0-16,0 2 2 0,1 2-2 0,3 1-2 15,-1 0-3-15,3 3-5 0,-3-2-14 16,3 2-29-16,0 0-39 0,0 0-38 0,0 0-40 15,3-1-57-15,-3 1-100 0,0 0-34 0,0 0 7 16,2-4 25-16,-2 4 32 0</inkml:trace>
  <inkml:trace contextRef="#ctx0" brushRef="#br1" timeOffset="328518.3489">2126 2352 196 0,'-1'-2'251'0,"-1"2"9"0,2-1-53 0,0 1-74 15,-2 0-47-15,2 0-25 0,0 0-9 0,0 0-5 16,0 0-4-16,0 0-3 0,0 0-5 16,0 1 0-16,0 1-1 0,0 1 3 0,0 1 2 15,-1 1 3-15,-1 2 2 0,0 0-3 0,1 3-3 16,-1-2-4-16,-2 3-5 0,1 0-7 16,0 2-2-16,-1-1-1 0,-1 2-3 0,2 0-3 15,0 2-1-15,-2 0-2 0,2 2 0 0,0 0-4 16,2 0 3-16,1 0-4 0,1 0-6 15,2 2-6-15,0-2-3 0,2 0-2 0,0 0 2 16,3 0-2-16,-2 1 10 0,2 1 3 0,0-2 4 16,0 0 3-16,0 3 2 0,1-3 4 0,-1 3 2 15,2 0 5-15,0 0 4 0,2 1-2 0,-1 1-1 16,1-2-2-16,1 1-4 0,0 1-2 16,-2-2-6-16,0-2-2 0,1-1-2 0,-2-1-4 15,0-1 2-15,0-2-2 0,-2-3 2 16,-1-1-1-16,-1-2 2 0,2 2 0 0,-5-6-2 15,0 0 2-15,-1-1 1 0,0-1-1 0,-1 0 1 16,-1-2 0-16,-1 0 2 0,-1-2-1 16,0 0-7-16,-1-1-9 0,0 1-14 0,-3-1-20 15,3 0-32-15,1-2-46 0,-3 2-78 16,0 1-97-16,1 2-43 0,-1-1-9 0,3-2 16 16,-1 1 38-16</inkml:trace>
  <inkml:trace contextRef="#ctx0" brushRef="#br1" timeOffset="329063.8706">2265 3081 42 0,'0'-3'277'0,"-3"3"18"15,3-2 10-15,-3 1-60 0,3-1-94 0,-3 1-56 16,1 1-28-16,1-2-10 0,-1-1-2 0,-1 3 5 15,0-1 3-15,-1-1-1 0,3 2 1 16,-2-1-4-16,1 1-5 0,-1 0-9 16,0-2-10-16,0 2-7 0,1-1-5 0,-3 1-5 15,1 1-4-15,-3-1-1 0,-4 2-1 0,0-1-4 16,0 1-3-16,-6 1 2 0,2 0-4 16,-2 0-1-16,-3 0-3 0,2 1 1 0,-1-1 0 15,0 0-1-15,0-2 0 0,-1 3 1 0,2-1 0 16,-4 0-1-16,2-2-2 0,2 0 2 15,-2 3-1-15,2-3 0 0,-1 0 2 0,2 3 2 16,-1-1-1-16,1 0 1 0,3-2-2 16,-2 4-1-16,0-1 0 0,-1 1 0 0,2-2-1 15,0 1-2-15,-1 2-5 0,0-1-6 0,0 1-5 16,-1-1-4-16,-2 2-6 0,3-1 2 16,-1 1 1-16,1-1 2 0,-1 0 6 0,2 0 4 15,0-1 4-15,3 1 2 0,1-2 2 0,-1 4 2 16,2-2 1-16,-1 1 1 0,0 1 1 15,0-1 0-15,-1 4 1 0,0-2 1 0,1 1 0 16,-1-1 0-16,1 2 1 0,-1-2-1 16,0-2 2-16,2 1-1 0,-2-1 0 0,1-1-1 15,3-1 0-15,0-1 0 0,-1-1 0 0,2-2-1 16,1 1-6-16,1-2-4 0,0 0-2 0,1 0-4 16,1-2-3-16,1 1-3 0,0-2-7 0,2 0-8 15,0-1-9-15,2-1-14 0,1 1-17 0,0-2-23 16,5 0-39-16,-5 1-80 0,0 3-44 15,-1-2-12-15,3 3 2 0,0-2 22 0</inkml:trace>
  <inkml:trace contextRef="#ctx0" brushRef="#br1" timeOffset="329530.4721">1343 3336 29 0,'0'1'243'0,"0"-1"16"0,0 0 10 0,2 2-86 16,-2-2-69-16,3 0-47 0,0 1-23 0,-1 1-13 16,1-2-3-16,-1 1-3 0,1 1-1 0,0-1-2 15,-1 1 5-15,1 2 0 0,1-1 4 16,1 2 2-16,0-1 1 0,3 2-5 0,-2 0-4 16,5 0-4-16,-3 0-6 0,2-1-5 0,1 1-4 15,-2-2 2-15,4 2 1 0,-1-1 2 0,1-1 0 16,3 1 3-16,0-1 3 0,-1 1 0 15,3-2 3-15,-1 1 2 0,1 0 0 0,1-2 2 16,1-1-2-16,-1 1-2 0,2 0-1 0,-1-1-5 16,-2 1-5-16,2-2-3 0,-2 1-3 15,-1-1-3-15,0 2 1 0,-1-1-1 0,0-1 0 16,-3 2 1-16,2-2-1 0,0 2 2 16,-1-2-2-16,2-2 3 0,1 2 0 0,2-2 1 15,2-1 2-15,-2 0 0 0,3-2-1 16,2 2-1-16,-2-4-2 0,-2 1 0 0,2 0 0 15,-1-1-2-15,-3 1-2 0,0 0-1 0,-3 0-2 16,-3 0-2-16,-2 2-1 0,-2 0-1 16,-1 1 1-16,-4 2 1 0,1-2 6 0,-3 3 1 15,1 0 0-15,-2-2-7 0,0 1-8 16,-2-2-12-16,1 1-22 0,-1-1-29 0,-1 2-38 16,0-1-77-16,-5 1-77 0,2 1-30 0,1 1-8 15,5-1 18-15</inkml:trace>
  <inkml:trace contextRef="#ctx0" brushRef="#br1" timeOffset="329930.6283">2173 3393 226 0,'0'1'273'16,"-4"4"9"-16,2-3-42 0,-1 3-86 15,2 0-55-15,-1 1-31 0,-1 1-15 0,1 1-6 16,-1-2-9-16,1 1-5 0,2 1-9 0,0 0-7 15,2-1 0-15,0 2-6 0,1 0 3 16,0 1 3-16,0-1 3 0,0 0 5 16,3 0 3-16,-3 2 5 0,4-1 5 0,-2 2-3 15,1 1-1-15,-1 3 1 0,3-1-4 0,-4-2-2 16,1 2-4-16,0 2-2 0,-2-1-5 0,0 1-1 16,-1-2-5-16,1 1-4 0,0-1-2 15,-1-1-2-15,-1-2-1 0,1 0-1 0,-1-2-3 16,1 0 0-16,-2 1 1 0,2 0-2 15,-1-1-2-15,-1 1 0 0,0-1-1 0,0 4-7 16,2-2-4-16,-4 1-3 0,2-1 1 16,-1 2 0-16,-1-2 3 0,-1 0 3 0,1 0 6 15,-1-2-3-15,-1 1 0 0,0-2-6 16,1-2-8-16,3-1-9 0,-3-3-18 0,3 0-15 16,0 0-8-16,3-1-10 0,-1-2-1 0,3-2 3 15,1 1 4-15,0-2-5 0,0 0-24 16,1 0-38-16,-1 0-53 0,0 1-32 0,-3 2-7 15,1-1 9-15</inkml:trace>
  <inkml:trace contextRef="#ctx0" brushRef="#br1" timeOffset="330346.6611">2300 3955 158 0,'0'-1'241'0,"1"1"8"0,-1 0-30 0,2 0-42 16,-2 0-34-16,0 0-23 0,2-2-17 0,-2 2-15 15,1 0-12-15,-1-2-15 0,2 0-14 16,1-1-15-16,0-2-12 0,2-1-10 15,0-3-4-15,1 2-5 0,0 0-1 0,-1-1 0 16,2-2 0-16,-1 2 0 0,1-3-1 0,0 1 1 16,-1-3 0-16,1 3 1 0,0-3-1 15,1-2 2-15,-1-2 0 0,-1 1 1 0,2-2 2 16,3-2 0-16,-3 1-1 0,0-1 4 16,0 1 1-16,0-1 3 0,-2 1 0 0,2 1-1 15,0 0 0-15,-2 1-3 0,2 0-1 0,0 4-2 16,1 0-4-16,-2 2 3 0,1 1-3 15,0 0 2-15,-1 2-1 0,1 0 0 0,-3 2 3 16,2-1 0-16,-3 2 3 0,2-2 2 16,1-1 6-16,-4 1 3 0,2-2 3 0,0-1-1 15,-2 1 0-15,2-4-3 0,-1 1-4 0,-1-1-2 16,-1 1-5-16,1 0 0 0,-1 0-2 16,-2 1-1-16,0 2 3 0,0 0-3 0,-2 2 2 15,2-1-3-15,0 1-2 0,-2 1-5 0,2-1-13 16,-1 4-15-16,-1-2-18 0,1 1-24 15,-1-2-23-15,-2 3-26 0,0 2-35 16,1-2-58-16,-2 3-61 0,-1 2-21 0,3-1 1 16,3-1 21-16</inkml:trace>
  <inkml:trace contextRef="#ctx0" brushRef="#br1" timeOffset="331058.4415">2599 3322 159 0,'0'6'250'0,"2"-2"20"0,0 3-37 15,-2 0-72-15,2-1-45 0,1 2-29 16,0-1-15-16,2 1-14 0,0 1-5 0,3-2-7 16,1 2-6-16,1 0-7 0,1-1-3 15,5 0-5-15,-2 2-4 0,3 0 0 0,1-1-2 16,2 1 2-16,2 0-1 0,-4-2 2 0,1 2-2 16,0-3-4-16,-3 1 0 0,-1 1-4 15,0-2 2-15,0 1-3 0,-2-1-2 0,0 1-1 16,1-1-2-16,-1 1-1 0,1-1-2 15,-3 2 0-15,3-2 0 0,-3-2-2 0,0 1 3 16,2-1-1-16,-4-1 2 0,3-1-1 16,0 1 1-16,-1-3-2 0,2 0-3 0,-2-2-3 15,2 0-5-15,-1 1-1 0,1-4-4 0,-1 3 2 16,-2 1 1-16,-2-2 2 0,0 2 1 16,1 0 5-16,-4 0 2 0,0 0 0 0,1 0 0 15,-3 0 1-15,1 0 2 0,-2 0-3 16,0-1-4-16,1 1 0 0,-3 0 3 0,2 0-5 15,1-2 1-15,-1 1 1 0,-1-3 0 0,1 3 1 16,-2-1 0-16,0 1 2 0,0 1 1 16,0-1 1-16,0 1 3 0,0 0 0 15,0 0 0-15,0-2 3 0,0 2-2 0,0-1 1 16,0-1 3-16,0 1 0 0,-2 0 2 0,1-1 3 16,-1-3 1-16,0 2 0 0,-1 0 0 15,2-1 1-15,-3 1 3 0,0-4-3 0,-1 3 7 16,2-3 2-16,-2 2 1 0,0-2 3 15,1-1-3-15,-4-1 1 0,3 0-2 0,-1-1-2 16,-1-1-2-16,1-1 0 0,0 0-2 0,-2-1-3 16,3-1 2-16,-3 1-4 0,2-3 0 15,-2 2 0-15,0-1 0 0,3 1 0 0,-1 2-5 16,-3-3 0-16,4 2-3 0,-2 0-2 16,3-3-3-16,-3 5 3 0,1-3-3 0,0 1 4 15,1 2-2-15,-1 0-1 0,-1 1-1 16,-2 1-1-16,3 0-2 0,-1 1-2 0,-1 1-4 15,-1-1 1-15,3 2-5 0,-1 0-12 0,2 2-18 16,2-2-25-16,-2 1-25 0,1 1-30 16,1 1-16-16,1-2-13 0,2 3-2 0,0 2 4 15,0-2 4-15,2 0-8 0,-2 1-11 16,1 1-12-16,-1 0 0 0,0 0 4 0,0 0 14 16,0 0 36-16,2 0 53 0,-2 0 55 0,0 0 60 15,0 0 53-15,0 0 32 0,0 0 9 16,3-2-26-16,-3 1-66 0,0 1-87 15,0 0-85-15,0 0-49 0,0 0-22 0</inkml:trace>
  <inkml:trace contextRef="#ctx0" brushRef="#br1" timeOffset="331446.8853">3008 3118 175 0,'10'-1'242'0,"0"-5"7"0,0 1-46 16,0-1-69-16,1 0-42 0,3-1-25 16,-1-2-12-16,1-2-8 0,0 1-3 0,3-1-5 15,1-3-7-15,1 1-5 0,1-2-3 0,-2 0-5 16,1 0-1-16,-1 0-7 0,0 2-4 15,0-2-2-15,-1 3-4 0,2-2-1 0,-3 2-3 16,1 1-1-16,-1 1 2 0,0 1-2 16,-2 0 0-16,0 1 0 0,-3 3 3 0,1-1-2 15,-2-1 0-15,2 2-2 0,-3-1-3 16,4-1 0-16,-4 0-7 0,4 0-1 0,-2-1 1 16,-3-2-1-16,3 2 4 0,-3-2 2 0,-2 2 2 15,-1-1 8-15,0 2 0 0,-2-1 0 16,1-1 5-16,-4 3 4 0,2-1 3 0,-4 1 3 15,2 1 0-15,-4-1 5 0,4 2-3 16,-3-3-2-16,0 4-3 0,-1-2-4 0,3 1-1 16,-2-2-1-16,-1 2-1 0,1-1 0 0,-2 3 0 15,1-4 2-15,1 2 1 0,-2 0 4 16,3 1 3-16,-2-1 5 0,0 2 3 16,1-1 2-16,0 1 4 0,0 0-4 0,-2-1 1 15,2 1-7-15,0 1-3 0,1-2-12 0,-1 1-21 16,0-1-43-16,-2 0-82 0,-1-1-105 15,-5 1-55-15,3 0-24 0,0 1 2 0,-4 1 31 16</inkml:trace>
  <inkml:trace contextRef="#ctx0" brushRef="#br1" timeOffset="332296.861">2498 3169 207 0,'-5'-3'260'15,"0"0"18"-15,2 1-49 0,0-2-66 0,-3 3-33 16,4-2-19-16,-1 3-6 0,0-2 4 0,-1 1 0 15,1 1 1-15,0 1-11 0,0 1-12 16,1-2-14-16,-1 3-17 0,-1 2-14 0,2 0-11 16,-1 1-6-16,1 3-3 0,2-1-4 0,0 2-2 15,0-1-3-15,0 2-5 0,2-2-2 16,1 2-2-16,3 0 0 0,-1 0-2 16,1-1 0-16,-1-3-1 0,2 0 0 0,0-1-3 15,1-2 0-15,-2-1 2 0,1 0-1 16,1-1 2-16,1-1-1 0,-1-2 1 0,2 1 1 15,-1-3-2-15,1-1 1 0,-1 1-1 0,0-2 0 16,-2-1-2-16,1-1 0 0,-2 0 1 16,-1 0-1-16,1-1-1 0,-3 1 1 0,-1-1 2 15,-1 1-2-15,-1-2 2 0,0 1 0 0,-1-1 0 16,-1 0 2-16,-1 0 0 0,-1 0 3 16,-1 0-1-16,0 2 3 0,0-1 1 15,-1 0 1-15,-1 3-1 0,0-1 1 0,-1 1-1 16,0 0-2-16,-3 3-2 0,1 0 2 0,1 1-4 15,-4 1 1-15,4 1 0 0,-1 2-1 16,2 0 1-16,-1 2-3 0,4 1 3 0,0-1-3 16,0 2 0-16,4 0 1 0,-1 2 3 15,2 0-2-15,3 0-2 0,2 0 2 0,0 0-2 16,0 2-2-16,4-4-1 0,-1 1-2 0,-2-1-2 16,3-1-7-16,0-1-6 0,-1-1-23 15,-2-1-44-15,-1-3-78 0,0 2-139 0,-5-2-71 16,0 0-31-16,-5-2 1 0,0 2 33 15</inkml:trace>
  <inkml:trace contextRef="#ctx0" brushRef="#br1" timeOffset="334614.5156">2686 4614 198 0,'2'0'341'0,"-1"0"23"0,1 3 11 16,-2-3-102-16,1 0-99 0,1 0-61 0,-2 0-27 15,0 1-11-15,0-1-3 0,-2 0-2 16,1 0-7-16,1 0-8 0,0 1-14 0,-2 1-10 15,-1 1-10-15,-2 0-9 0,0 2-3 16,-3 0-4-16,-1 1-4 0,1 1 3 0,-2-1-3 16,0-1 0-16,-3 2 1 0,2-1-1 15,-3 0 0-15,1-2-1 0,-3 1 0 0,0 1 0 16,1-2-1-16,0-1 0 0,-2 2-1 16,2-4 2-16,2 1-1 0,0-1-2 0,0-1 1 15,2-1-1-15,0-2 0 0,2 0-6 0,-1-3-5 16,2 0-5-16,0-2-1 0,-1-1 0 15,1 0 0-15,3 0 3 0,0 2 6 0,2-1 3 16,1 2-1-16,2 2 0 0,0-3-4 16,2 1-1-16,3 1-7 0,0 2 0 0,1-2-6 15,2 2 0-15,1 0-4 0,1 2-1 0,-1 1 0 16,1-2-1-16,-4 4 4 0,2-2 2 16,-2 1 7-16,-1 1 1 0,1-1 6 0,-3 1 5 15,2-1 4-15,-3 2 1 0,1-1 3 0,2-1 2 16,-2 1 0-16,-1 2-1 0,2-3 1 15,-1 1-2-15,-1 1-3 0,1 0-2 16,-3-1-2-16,0-1 1 0,0 1 0 0,-3 2 2 16,0-1 4-16,-3 1 1 0,-1 1 5 0,-1 0-3 15,0-2 1-15,-1 1 0 0,-1-1 0 16,1 0-2-16,-2-1 0 0,0 1-1 0,1-3 0 16,-2 1 3-16,2-1 3 0,2-1-1 15,-4-1 5-15,2-1 0 0,2 0-1 0,-4 0 4 16,2 0 1-16,0-1 4 0,0-1 3 0,3 0 4 15,-1 1 5-15,2 0-1 0,1-1-4 16,-1-1 2-16,3 1-5 0,-2 0 0 16,3-3-1-16,1 2-4 0,1-3-1 0,0 2-3 15,0-1-3-15,0 0-5 0,1 3-1 0,1-1-1 16,-2 1 3-16,2 1 3 0,-2 1 3 16,0 1 3-16,0 1 3 0,0 1-1 0,0 0-1 15,0 0-3-15,0 1-4 0,0-1-1 0,0 2-5 16,1 0-2-16,-1 3-1 0,0 0 1 15,0 2-1-15,2 2-1 0,-2 0 0 0,0 0 0 16,3 0 2-16,-3 3-2 0,3 0 1 16,0-1 1-16,-1 2-2 0,1-1 2 0,-2 0-2 15,1 2-2-15,1-1 2 0,0 1 0 16,-1-1 0-16,0 1-3 0,-1-2 0 0,-1 0-2 16,-1 1 1-16,-1-3-3 0,0 1 2 15,1 0 1-15,-2 0 1 0,-2-2 2 0,3-2-3 16,-4 0 4-16,3 0-2 0,-2 0-1 0,-1-1 1 15,1-2-1-15,0 2 0 0,-1-3 3 16,-2 0-1-16,2 0 1 0,-1-1 1 0,1-1-1 16,-2 0 0-16,2 1 0 0,-2-2 0 15,1 0 0-15,0-2-3 0,-1 1 1 0,2-2 1 16,-1 0 0-16,-2 0 0 0,4 0 1 0,-1-3 2 16,-1 2 2-16,2-2 0 0,1-2 0 15,-2 2 2-15,4 0 0 0,-1-1-2 16,1-2 0-16,1 1-3 0,1-2-1 0,0 0-4 15,1-1-1-15,3-1-6 0,0 0-10 0,2-2-18 16,2 1-28-16,-1-2-46 0,-1 1-53 16,-1 2-114-16,1 2-72 0,-3-1-27 0,2-1 4 15,0 3 35-15</inkml:trace>
  <inkml:trace contextRef="#ctx0" brushRef="#br1" timeOffset="334846.8255">2403 4384 176 0,'0'0'323'0,"0"-2"23"0,0 2 10 16,0 0-108-16,0 2-87 0,-2 0-63 0,-3 1-29 15,1 3-13-15,-4-1-6 0,2 3-5 16,-1-2-9-16,2 3-8 0,-1-1-7 0,0-3-11 15,1 2-10-15,2 0-21 0,-2-2-21 0,2-1-34 16,0 1-42-16,1-1-63 0,-3 1-102 16,1-1-42-16,-1-2-8 0,5-2 17 0,0 0 32 15</inkml:trace>
  <inkml:trace contextRef="#ctx0" brushRef="#br1" timeOffset="335113.6164">2719 4396 20 0,'2'2'274'16,"1"-1"30"-16,-3-1 19 0,3 0-53 0,-6 1-69 15,3 1-53-15,-3-2-37 0,-2 2-25 0,-3 1-13 16,0 0-15-16,-3 1-11 0,0 0-15 15,1 1 1-15,1 0-5 0,1-2 2 0,0-2-4 16,2 2-5-16,0-2-13 0,-1 1-24 16,1-2-38-16,1-2-56 0,0 1-94 0,-2 1-103 15,2 0-47-15,0-3-14 0,3 0 21 0,4-3 42 16</inkml:trace>
  <inkml:trace contextRef="#ctx0" brushRef="#br1" timeOffset="335278.8512">2651 4335 291 0,'0'0'351'16,"0"-1"23"-16,0 1 0 0,0 1-112 16,0-1-81-16,0 1-45 0,0 0-24 0,0-1-18 15,0 0-12-15,0 0-16 0,0 2-21 16,0-2-20-16,0 0-16 0,0-2-23 0,0 1-48 16,0 0-77-16,-5 2-135 0,-1 0-92 0,-2 4-48 15,0-2-11-15,2 2 31 0</inkml:trace>
  <inkml:trace contextRef="#ctx0" brushRef="#br1" timeOffset="336696.8884">1867 4692 21 0,'1'0'232'0,"-1"0"19"0,2-2-1 16,-2 2-64-16,0 0-62 0,1 0-32 15,-1 0-12-15,0 0 0 0,0 0 3 0,0 0 5 16,0 0 2-16,0 0-1 0,0 0-8 0,0 0-5 16,0 2-8-16,0-2-2 0,0 0-6 15,0 0-6-15,0-2-6 0,0 2-6 16,0-1-5-16,0 1-6 0,0-2-7 0,2 1-7 15,-2-4-4-15,0 3-6 0,2-3-5 0,-1 2-5 16,1-2-3-16,1-1 0 0,0 0 0 16,2 0-1-16,1-1-2 0,0-2 0 0,1 4-3 15,-1-1-3-15,2-1-3 0,0 2-1 16,0 2 0-16,0-1-3 0,0 2 0 0,-1 1 0 16,0 1 2-16,-2 1 0 0,1-1 3 0,-3 2 2 15,3 1 6-15,-4 1 1 0,1-2 8 16,0 1 0-16,-1 2 0 0,0 0 0 15,-1-2 0-15,1 0 2 0,-2 2-2 0,0-4 1 16,-2 2 4-16,1 1-3 0,-3 0 1 0,1-1-3 16,-2 1 1-16,-2 2-1 0,-1-2 0 0,0 1-1 15,-3 0 1-15,3 1 0 0,-2-2 0 16,2 1-1-16,-1-2 1 0,-1 0 0 16,1-1 0-16,0 0 0 0,2-1 1 0,-1 1 0 15,0 0-1-15,2-2 0 0,0-2 2 0,3 2 5 16,-1-2 2-16,1 1 0 0,3-1 4 15,-3-2 0-15,1 0-1 0,1-1 1 0,1 0-3 16,0-2 1-16,0-1-5 0,0 0 2 16,0 0-4-16,1-1 0 0,-1 2 0 0,2-1 0 15,-2 1 3-15,0 1 3 0,0 1 3 0,0 2 2 16,0 0 2-16,0 3 3 0,0 0 1 16,0 0 0-16,0 0-7 0,0 0-1 0,0 2-4 15,0 1-1-15,0 1-4 0,-2 1-4 16,2 0 1-16,0 3 2 0,2 0-3 0,-2-1 0 15,0 3 0-15,0-3 2 0,2 2-2 16,-1-2 0-16,-1 2 2 0,0-1-2 0,0-1 1 16,2 1-1-16,-2-1-1 0,0-1-1 15,0 0-4-15,0 0-1 0,0-2-6 0,0 1-3 16,-2 1-1-16,1-1-1 0,-3-1 0 0,1 1 3 16,0 1 2-16,-3-2 2 0,1-1 0 15,2 0 4-15,-2 0-1 0,0-1 0 0,2 1 2 16,0-2 0-16,-1 0 3 0,0-1-2 15,1 0 3-15,0-1-1 0,0 0-1 0,1 1-1 16,-1-3-1-16,0 3 1 0,-1-2 0 16,1 1 0-16,2 1 0 0,-4-2 4 0,2 2-2 15,0-2 6-15,0 1 3 0,1 1 1 0,-1 0 3 16,-2 0 2-16,2 1 2 0,-3 1-2 16,1 0-2-16,0 1 0 0,-1 1 0 0,-1 1 0 15,3-1 1-15,-2 3 1 0,1-3 1 0,2 0 0 16,-2 0 1-16,3 3-1 0,-1-3 2 15,1 1-2-15,1-1-1 0,-1 1-2 16,-1 1 0-16,-1-2-2 0,2 2-1 0,-3-1 0 16,2 1 2-16,-2 1-3 0,-1-2 3 0,1 1-2 15,-4 0-2-15,4-2 1 0,-3 2-6 0,2-3 0 16,-2 2-3-16,0-2 1 0,0 0-1 16,0 3 0-16,0-3 0 0,2-1-3 0,1 0 1 15,0 1 0-15,2-1-5 0,0-2-5 16,1 3-7-16,2-3-10 0,0 0-25 0,-1-3-39 15,1 3-69-15,-6-2-134 0,4 1-66 0,-1 1-24 16,3 0 3-16,2-5 30 0</inkml:trace>
  <inkml:trace contextRef="#ctx0" brushRef="#br1" timeOffset="336892.6859">1780 4989 109 0,'3'1'393'0,"-3"1"35"0,3-2 24 16,-3 0-8-16,0 0-177 0,0 0-117 0,0 0-66 16,0-2-37-16,0 2-19 0,0 0-9 0,0 0-12 15,0 0-2-15,0 0-7 0,2 0-26 16,-2 0-61-16,-2-1-110 0,2 1-132 16,-5 0-68-16,0-2-33 0,2 1 4 0,-1-3 49 15</inkml:trace>
  <inkml:trace contextRef="#ctx0" brushRef="#br1" timeOffset="337326.3686">2022 4375 133 0,'3'0'250'16,"-3"0"17"-16,0 4-28 0,-2-2-77 16,-1 4-51-16,-3 2-33 0,1-1-17 0,-1 2-12 15,-2 0-9-15,0 0-7 0,-3 0-8 0,3 0-10 16,0-1-4-16,-1-1-3 0,4-1-5 15,-1-1 1-15,1-1-2 0,0-1 0 0,-1 1-1 16,3-3 1-16,-2-1 0 0,3 0 0 16,-1-3-4-16,0 1 0 0,1-1-7 0,2-1-6 15,-1-2-5-15,2 0-2 0,1 0-3 16,1-2 2-16,0 1 2 0,-1-1 7 0,1 1 3 16,-1 0 5-16,1 3 4 0,-3 0 8 0,3-1 10 15,-3 4 5-15,1 1 5 0,-1-2 0 16,0 2-4-16,0 2-9 0,-1-1-15 0,1 1-25 15,0-1-45-15,-5 5-118 0,2-3-58 16,0 3-27-16,1-4-13 0,-1 2 10 0</inkml:trace>
  <inkml:trace contextRef="#ctx0" brushRef="#br1" timeOffset="337880.5974">1628 4618 28 0,'2'-1'259'0,"-1"1"33"0,-1-3 10 15,2 3-50-15,-1 0-62 0,-1 0-39 0,2 0-32 16,-2 0-15-16,0 0-12 0,0 0-8 15,-2 0-11-15,2 3-11 0,-1-3-12 0,1 1-13 16,0 0-11-16,0 4-4 0,0 0-8 0,-2-2-2 16,2 4-4-16,0-1-2 0,0 2-1 15,0-2-2-15,0 1 1 0,0-1-1 16,-1 2-2-16,1-1-1 0,-2 1 0 0,2-1 1 0,-3-1-2 16,3 0 1-16,-3 0 2 0,-1 0 0 15,0 0 1-15,1 0 1 0,-2-1 1 0,0 1-1 16,0 0 0-16,-3 0 0 0,-1 1-1 0,1 0-3 15,-3 0 3-15,0 2-1 0,0-2 3 16,-2 2 0-16,-3-2 3 0,2 3 1 0,-3-3 0 16,0 1 0-16,-1 1-3 0,-4 0-1 15,3-2-4-15,-3-1 0 0,0 0-1 0,1 0 1 16,2 0 1-16,2-3 3 0,1 2 3 0,2-4 2 16,3 1 0-16,-1-1 1 0,3-1 1 0,0 0-3 15,0 0-2-15,2 0-2 0,-1 0 1 0,2 0 2 16,-1-1-5-16,1 1 0 0,0-2 2 15,1 2-3-15,0-1-4 0,2 1-1 0,1 0 1 16,-1-2-4-16,3 2-2 0,-2-1-5 0,1 1-8 16,-1 0-19-16,-2 0-27 0,1-2-30 0,3 2-36 15,0-1-40-15,7-3-77 0,-4 3-76 16,2-2-21-16,2 0 6 0,7-3 23 0</inkml:trace>
  <inkml:trace contextRef="#ctx0" brushRef="#br1" timeOffset="338150.6165">1824 4173 129 0,'-5'7'279'0,"-1"2"15"16,0 2 7-16,-5 0-105 0,1 3-87 0,-1 0-46 16,0-1-23-16,3-1-13 0,0 0-3 0,-1 0-8 15,3-4 0-15,1 2-8 0,0-4-9 16,2 0-11-16,-1-1-20 0,3-3-19 16,-1 2-28-16,1-4-45 0,-4 1-86 0,2 1-41 15,-2-2-12-15,5-5 5 0</inkml:trace>
  <inkml:trace contextRef="#ctx0" brushRef="#br1" timeOffset="338346.6013">1704 4213 28 0,'0'3'276'16,"-3"0"20"-16,1 0 10 0,-1 0-49 16,0 2-89-16,-2 1-47 0,0 0-19 0,-4 1-5 15,4 1 2-15,-1-1-6 0,1-1-11 0,0 2-16 16,-1-4-22-16,3 2-17 0,1 0-18 15,1 0-22-15,1-1-35 0,1 1-47 0,1-3-80 16,-4 4-116-16,1-1-55 0,-1 2-16 16,2-6 11-16,2 2 36 0</inkml:trace>
  <inkml:trace contextRef="#ctx0" brushRef="#br1" timeOffset="339620.039">2573 5570 16 0,'0'1'242'0,"0"-1"31"16,2 0 7-16,-2 0-47 0,0 0-51 15,2 0-26-15,-2 0-17 0,0 1-3 0,0 1-4 16,0-2-3-16,0 1-8 0,0 1-12 0,0 0-19 16,0 3-23-16,-2 0-18 0,0-1-14 15,2 1-15-15,-4 1-8 0,2 0-5 0,1 0-3 16,-1 0 0-16,-1 0-4 0,-2-2 2 15,0 4-2-15,-1-2-2 0,0 0-5 0,1 0-2 16,0-2-6-16,-1 1-9 0,4-4-7 0,-1 1-14 16,0-1-19-16,0-2-31 0,-2-1-46 15,2 1-82-15,0-1-99 0,0-1-43 16,1 0-9-16,0-3 19 0,1 0 41 0</inkml:trace>
  <inkml:trace contextRef="#ctx0" brushRef="#br1" timeOffset="340220.4732">2488 5578 133 0,'0'0'331'15,"0"0"36"-15,0 0 23 0,0 0-77 0,0 1-84 16,0-1-67-16,0 2-45 0,0-1-26 16,-3 3-17-16,3-1-16 0,-3 0-16 0,-2 2-15 15,2-3-11-15,2 3-5 0,-3-2-4 16,1 0-2-16,0 0-4 0,1 0 1 0,-1-2-3 15,1 2-1-15,-1-1-3 0,0-1-4 16,-1 1 2-16,0-1-7 0,1 1-1 0,-2-2-1 16,-1 0-1-16,1 0-4 0,-1 0-2 0,1-2 3 15,1 1 3-15,-1-2 3 0,2-2 2 16,-1 1 4-16,3-2 2 0,-1-2 5 0,-1-2-1 16,1 0-1-16,2-1 3 0,0-3 0 15,0 2 6-15,0 0 5 0,0 2 1 0,2 1 3 16,-2 1 2-16,0 2 4 0,0 2-2 0,0 1 0 15,0-1-1-15,0 3-1 0,0 1-2 16,0-1-2-16,0 1-6 0,0 1-6 16,0 2-1-16,2 0-1 0,-1 2-4 0,-1 1 1 15,0 1 2-15,0 1 1 0,-1-1-2 0,-1 1 2 16,0 2 1-16,0-2-2 0,-2 2-2 16,1 0-3-16,-2-2 2 0,1 2-3 0,-1-1 0 15,-2-1-4-15,0 0 2 0,2-1 1 0,-3 1 2 16,0-2-1-16,-1 1 1 0,-1-2 3 15,-1 1 3-15,-1 1-1 0,-1-2 2 0,-3 1 3 16,2 1 1-16,-4-2 1 0,-1 4 2 16,0-2 0-16,-1-1 1 0,-1 0 0 0,1 0-1 15,-1-1-1-15,2-3-1 0,-1 3 1 16,2-4-4-16,1 1 0 0,2-2-1 0,3 0 0 16,1-2-1-16,0 1 0 0,3 0 0 15,2-3-1-15,-1 2 0 0,2-1-1 0,1 0-4 16,1-1-7-16,3 0-18 0,0 1-34 0,1-3-52 15,1 0-82-15,2 3-118 0,-1-1-57 16,2-1-15-16,5-1 18 0,1-1 40 0</inkml:trace>
  <inkml:trace contextRef="#ctx0" brushRef="#br1" timeOffset="340430.5572">2561 5307 21 0,'0'0'338'0,"-2"0"38"0,1 0 24 16,1 0-15-16,0 0-114 0,0-2-101 16,0 2-56-16,0-1-33 0,0 1-22 0,0 0-17 15,0 0-24-15,1 0-43 0,1 0-56 0,-2 0-99 16,0 0-130-16,0 0-69 0,0 0-27 15,-3-4 11-15,1 3 38 0</inkml:trace>
  <inkml:trace contextRef="#ctx0" brushRef="#br1" timeOffset="340680.6274">2603 5127 251 0,'-4'2'348'16,"-1"1"18"-16,-1 4 13 0,1-3-127 16,-3 3-109-16,-1 3-63 0,-1-2-32 0,2 2-16 15,-4 0-6-15,5 1-7 0,-1-1-3 16,0 1-3-16,1-2-5 0,0 1-5 0,1-1-11 16,1-2-11-16,0-1-20 0,-1-1-25 0,3 0-31 15,0-4-34-15,1-1-65 0,-1-1-82 16,0 0-32-16,0-3-2 0,3-1 17 0</inkml:trace>
  <inkml:trace contextRef="#ctx0" brushRef="#br1" timeOffset="340856.4791">2494 5163 163 0,'-1'0'301'0,"1"0"26"0,0 0-8 0,0 1-75 16,0-1-64-16,0 0-40 0,-2 0-23 0,2 2-12 15,0-1-6-15,-3 2-9 0,0 2-15 16,-5 1-15-16,4 1-18 0,-3 1-14 15,2-2-7-15,0 0-9 0,2-2-4 0,0 1-12 16,-1-2-14-16,0 1-24 0,1-1-41 0,0 2-48 16,0-2-76-16,-2-1-109 0,2 0-53 15,-2 1-12-15,1-2 21 0,2 1 40 0</inkml:trace>
  <inkml:trace contextRef="#ctx0" brushRef="#br1" timeOffset="344864.5063">2596 3246 95 0,'-3'-7'277'0,"-1"2"26"0,1-1 15 0,0 0-90 15,0 3-60-15,1-2-40 0,-1 4-29 16,1-2-13-16,-2 1-8 0,2 1-5 0,-1-1-8 16,2 2-6-16,-4 0-6 0,3 0-7 15,-3 2-9-15,-1 1-2 0,-2 0-6 0,2 1-5 16,-2 1-3-16,0 1-3 0,0 3-5 0,2 0-4 16,1-2-4-16,0 2-1 0,0 0-3 15,2 2 1-15,0-2-1 0,0 1-1 0,3 0 0 16,0 0 0-16,0 0 0 0,3 1-4 15,0-3 0-15,2 2-2 0,0-3-5 0,0-2-2 16,0 1-2-16,1-3-3 0,0 0 2 16,2-2-3-16,-2-1 4 0,1-1 0 0,2-2 1 15,-3-2 2-15,4-1 4 0,-2-1 0 16,1-2 1-16,-1-2 2 0,-1-1-1 0,-1-1 2 16,0-1-1-16,-3 1 3 0,-1-1 2 0,-4 3 1 15,1-2 3-15,-3 1 5 0,-3 2 2 16,0 1 4-16,-1 0 2 0,-2 1-1 0,0 2 2 15,0 0 0-15,-2 3-2 0,2 0 3 0,1 2-5 16,-2-1 1-16,3 2-1 0,0 2-2 16,1-1-2-16,1 4-1 0,-3 1-2 15,2 1 1-15,1 2 0 0,0 2 0 0,0 2 1 16,1-1-1-16,2 2-1 0,-1-3-3 0,3 3-3 16,1 0 3-16,1-4 0 0,3 2-3 15,-1-1 3-15,2-2-2 0,1 0 1 0,0-2-3 16,2-1-3-16,-1-1 0 0,2-2-1 15,-1 0-1-15,1-3 0 0,-1 0-2 0,3-2 1 16,-1-2 1-16,-2-1 0 0,2-1 0 0,-3-3-2 16,-2 0 7-16,0-2 0 0,-4 0 0 15,1 1 0-15,-2-5 0 0,-2 4 4 0,-1-4-2 16,0 1 0-16,1 1-1 0,-1 1 3 16,0 3 0-16,-1 1 2 0,1 1 1 0,-3 2 0 15,3 1 1-15,0 1 2 0,0 0-3 16,-2 1-4-16,0 1 2 0,0 1-3 0,-2 0 0 15,0 3-2-15,1-2 1 0,-1 2 0 0,1 3 1 16,0-1-2-16,1-1 1 0,2 2 1 16,0 0-2-16,1 2 1 0,1 0 0 0,-1 2-1 15,2-2 1-15,0 2-1 0,0-3 0 16,3 3 0-16,-1-3 0 0,1-2 2 0,2 3-2 16,0-1-2-16,4-2 1 0,-3 0-4 0,4-1-3 15,1-1 2-15,-2-1-1 0,1-1 0 16,1-2 1-16,-2-1 2 0,1-1 1 15,-2-1 0-15,1-1 3 0,-4 0-1 0,0-2 2 16,-2-2 1-16,0 2-1 0,-3-4 5 0,0 1 0 16,-1-1 0-16,-3 1 2 0,1 1-2 15,-2 0 1-15,1 0 0 0,-2 1-6 0,-1 1 4 16,2-1-1-16,1 4-1 0,-3-2 0 16,2 1-3-16,-2 1 3 0,0-1 0 0,1 2-2 15,-2 0 0-15,-3 0 0 0,3 2-1 0,0 0 0 16,0-1-1-16,-1 0 1 0,1 2 0 15,3 0 1-15,0 2 1 0,-1 0 0 0,3 0-2 16,0 4 2-16,1 2 1 0,2 1-2 16,-1 1-1-16,1 4 0 0,1-2-1 0,1 1 0 15,1 1 1-15,0-2 0 0,3-2 1 16,-1 1 0-16,0-2 0 0,1 0-2 0,2-3 0 16,1-1-2-16,-1 0 1 0,2-2 0 0,1-3-1 15,0 0 3-15,0-3 0 0,3-1 0 16,-1-2 0-16,-2-4-1 0,0 2 1 0,-3-3-1 15,-1 1-2-15,-1-2 2 0,-3 0-1 16,0-3 0-16,-3 3 2 0,0 0 0 0,-2-2 0 16,-1 2-1-16,0 0 1 0,-3 0 0 0,1 2 1 15,-1 1-1-15,-1 1 2 0,-1 1-2 16,-1 3 1-16,1-1 1 0,0 1 0 16,-3 3-1-16,3-2 0 0,0 3 0 0,0 0 0 15,-1 0 0-15,3 2-1 0,-1-1 0 0,1 0 0 16,1 1 0-16,-1 3 1 0,1-1-1 15,-1 3 0-15,1 3 1 0,0 1-1 0,2 2 0 16,-1-1 0-16,2 1 0 0,0 1 0 16,4 1 1-16,0-2-1 0,2 0 0 0,2 1 0 15,1-1 2-15,-1-4 0 0,1 1-1 0,2-4-4 16,0-1 1-16,1-1 2 0,-1-1-2 16,1-3 0-16,-2 0 0 0,0-2 1 0,3-3 0 15,-3 2 2-15,0-5-2 0,-1-2-1 0,1 2 4 16,-3-4-1-16,-2-2 0 0,1 1-2 15,-3-1 2-15,-1 2-1 0,-1-1-2 16,-1-1 0-16,-1 3 1 0,-2 1 2 0,2 1-1 16,-2 2 0-16,-1 1 3 0,1-1-2 0,-1 3 1 15,1 1-1-15,0 1-1 0,-4 0 1 16,3-1-1-16,-2 3 0 0,-1 0-1 0,-1 3 0 16,2-1 1-16,-2-1 0 0,-1 3 2 15,3-1 0-15,2 0-2 0,1 0 0 0,2 2 2 16,1-1 0-16,2 2-2 0,0 0-2 0,2 0 2 15,1 1-2-15,2 0 2 0,1 0-1 16,1-1-2-16,2 0 2 0,0-1 1 0,1-1 0 16,1 1 1-16,0-2-1 0,-1 0 1 15,2-2-1-15,-2-1 0 0,-2 0 0 0,3-1-1 16,-2-2 1-16,1 0-2 0,-1-2 0 16,-3-1 0-16,1 0 0 0,-1 0 1 0,-1-1-1 15,-2-3 2-15,0 2 0 0,-3-2 0 0,0 2 0 16,-3-2 0-16,0 3 2 0,-2-2-2 15,-1 0 1-15,1 2-1 0,-3-1 0 0,-1 1 0 16,1 1 1-16,-2 1 0 0,-1 2 1 16,0 0 0-16,0 3 0 0,-1 0 1 0,0 0-2 15,0 3 1-15,1 0 0 0,1 2 0 0,-1 1-1 16,3-2 0-16,2 4-1 0,1 0 0 16,2 2 0-16,1 0 0 0,2 1 0 15,2 0 2-15,1-1 0 0,0 0 0 0,2 1-1 16,0-4 0-16,0 2-1 0,2-3 0 0,0 2-1 15,-1-4-2-15,1 1 1 0,-1-2-1 16,1 0 0-16,0-2 1 0,-1-1 0 0,-1-1 2 16,3-2 0-16,-2 0 0 0,-1-3 2 15,0-1-2-15,-2 2 2 0,0-3-2 0,0 1-2 16,-1 1 2-16,-2-2 0 0,0 1-2 0,0 1 2 16,-3-2-1-16,1 2 1 0,-3 2 0 15,1-3 1-15,-1 3-1 0,-2-2 0 0,-2 5 2 16,1-2 0-16,0 1-1 0,-1 2-1 15,1 2 0-15,-2 0 1 0,2-1 0 0,-2 2-1 16,1 1 0-16,1 0 0 0,-1 3 3 16,3 1-3-16,1-3 1 0,-1 3 2 0,1-2-1 15,0 1 0-15,2 1 1 0,3-1 0 0,0 1 0 16,5-1-3-16,1 1-1 0,0-1-1 16,2 1 1-16,3-2-2 0,2 1 0 0,-2-3 1 15,3 0 1-15,-1-1-1 0,-1-3 0 16,1 3 0-16,-3-3 2 0,-1-3-1 0,1 3 1 15,-2-5 0-15,1 2 0 0,-1-4 0 0,-3-1-1 16,1-1 0-16,-4 0 0 0,1 0 1 16,-3-1 0-16,0-1 0 0,-3 0 1 15,1 3-1-15,-1-3 0 0,0 4 0 0,-2-1 0 16,0 2 0-16,0 2 0 0,-2 1-1 0,0-2-1 16,1 4 2-16,-2-1 0 0,-1 0 0 15,2 2 2-15,-2 2-1 0,-2 0-1 0,1 1 1 16,2 0-1-16,-1 1 1 0,0 0-1 15,2 3 4-15,1 0-1 0,1-1-2 0,0 3 0 16,2 0 0-16,2 0-1 0,-1 0 0 0,4 2 0 16,-1-3 0-16,5 2 1 0,-1 0 1 15,1-2 0-15,4 2-2 0,-1-2 1 16,1-1-2-16,1 1 0 0,0-2-3 0,-1 0 2 16,-1-2-1-16,0-1 1 0,-1 1-1 0,0-3 3 15,-1-1 0-15,0 0 0 0,-2-3 0 16,0-1 0-16,0 0 0 0,-2-3-1 0,0-1-1 15,-1-1 2-15,-2 0 0 0,0-1 0 16,-2-2 0-16,-1 0 2 0,0 0-2 0,-2 1 0 16,-1-1 0-16,-2 2-1 0,2 1 0 0,-2 0-1 15,1 1 0-15,-4 4 2 0,3-3 0 16,0 5 2-16,-1-1 0 0,-2 1-1 0,1 2 1 16,-1 0-2-16,0 2 3 0,2-1-2 0,-1 2 0 15,1 0-1-15,2 2 0 0,3-2 3 16,-1 3-1-16,2-2 2 0,-2 4-1 15,5 0 1-15,0 0 0 0,0 1-4 0,3 0-1 16,2 2-2-16,-2-2 1 0,3 1-2 0,-1 1-1 16,2-2 4-16,0 0 1 0,0 0-1 15,1-2 1-15,0 1 0 0,1-3-1 0,-1 0-1 16,0 0 1-16,3-4 1 0,-2 1-1 16,-1-2-1-16,2-2 2 0,-1-2 0 0,-1-1-1 15,0-2 1-15,1-2 0 0,-4 1 0 0,0-2 0 16,-2-1 0-16,-1-1 0 0,-2 0 0 15,0 0 0-15,-2 0-1 0,-1 2-1 16,-2-2 0-16,-2 1 0 0,0 1 2 0,1 1 0 16,-1 0 0-16,-1 3 0 0,-1-2 2 0,1 4-2 15,0 0 2-15,2 2-2 0,-3-1 2 16,0 3-1-16,3 0-1 0,-2 0 0 0,1 3 0 16,0-1 0-16,-1 3 0 0,3 1 0 0,-2 0 0 15,2 1 1-15,2 3 2 0,1 0-2 16,0-1 2-16,2 1-3 0,2 1 0 0,1 0 0 15,2-1 0-15,1-1 0 0,2 0 0 16,0-1 0-16,0 1 1 0,1-3-1 0,-1-2 0 16,2 1 0-16,-2-1-1 0,1-1 1 15,-1 0-3-15,0-2 3 0,1-1-1 0,1 0 1 16,-2-1 0-16,2-2-1 0,-1 0 1 16,-1-1-2-16,0-1 1 0,-1 1 1 0,0-2 0 15,-2-3 0-15,-1 1 0 0,1 1 1 0,-3-2-1 16,-1 0 0-16,1-2 0 0,-2 2 2 15,-2-1-2-15,1 1 0 0,-1 0 1 0,-1 1 3 16,0 0-2-16,-2 3 2 0,0 1 0 0,2-1 3 16,-5 1-2-16,2 2 0 0,-2 0-3 15,0 0 0-15,-1 2 1 0,-1 0-2 16,0 2-1-16,0 0 0 0,2-1 0 0,0 2 2 16,1-1 0-16,3 1 0 0,1 0 0 0,0 1 1 15,1 0-2-15,2 3-1 0,0-1 0 16,2 1-1-16,-1 1-2 0,-1-2 0 0,2 1-2 15,1-2 1-15,0 2-4 0,-2-1 0 16,2-1 0-16,-1 1-3 0,0-2-18 0,-1 1-52 16,-1 1-72-16,2-2-40 0,-2 1-132 0,-2-2-69 15,-6 1-18-15,-1 1 35 0,1-1 62 16</inkml:trace>
  <inkml:trace contextRef="#ctx0" brushRef="#br1" timeOffset="346014.4929">2534 3093 196 0,'-3'-5'281'15,"-2"-1"16"-15,2 2-14 0,0-2-103 0,-2 1-56 16,2 1-22-16,-3-1-5 0,1 1 3 0,-2 2 5 16,1-1-2-16,1 0-8 0,-4 3-13 15,1 0-16-15,0 3-9 0,-3 0-13 16,2 2-10-16,-1 2-3 0,2-1-7 0,-1 2-6 15,1 2-6-15,3-2-4 0,0 3-1 0,0-1-3 16,1 1-4-16,1 0 0 0,3 1 0 16,0-1 0-16,1 1 0 0,1 0 0 0,4-2 0 15,0 1 0-15,-1 1 0 0,3-3-4 0,0 0 1 16,3 0-5-16,-3-2 0 0,2-1 0 16,-1-1-4-16,2-1-1 0,-3-1-1 0,3-1-1 15,0-1-3-15,-1-2 4 0,-1-1 0 16,2-1 2-16,-3 1 1 0,1-3 5 0,-1-1 0 15,-1 0 3-15,-1-2 0 0,3-1 0 16,-2 2 2-16,-1-2 1 0,-1 0 1 0,-2 1 2 16,0-1 1-16,-1 0 3 0,0 0 0 15,-2 0 0-15,-2 2 3 0,2-3 3 0,-3 2 1 16,1-2 3-16,-3 3-2 0,2 2 4 0,-2-4-1 16,-1 3-1-16,0 1-3 0,0 0-1 15,-1 1 0-15,-1-1-6 0,-3 1 1 0,3 2-2 16,-1 1-2-16,-2-1-2 0,3 2 0 15,-2 2 1-15,1 1-3 0,0 0 3 0,-1 4 1 16,0 1-1-16,1 2 0 0,1 1 2 0,0-1-1 16,0 2-1-16,2 2 0 0,1-3-1 15,2 3 2-15,1-2-3 0,2 0 1 0,4 0-2 16,-1-1 0-16,3-1-2 0,0 1-3 16,2-2 0-16,0 0 1 0,0-2 0 0,1-1 0 15,1 1 3-15,-2-3 1 0,1 1-1 16,1-3 0-16,-2-1-2 0,3 1-1 0,-2 0 1 15,-1-4-2-15,0 0 3 0,3 1 0 16,-3-3 0-16,0-2 0 0,1-1 2 0,-2 0-2 16,-1-2 0-16,-1-2 0 0,0 1 2 0,-2-3-1 15,-1 2-1-15,0-2 1 0,-4-1 1 16,0 2 0-16,-1 0 0 0,1-1 3 0,-3 3 0 16,1-1-1-16,-1 2 0 0,-2 0 1 0,1 1 0 15,0 2-2-15,-2 2-1 0,0 1 3 16,-1-1 0-16,-1 3-3 0,0 1 2 15,0 0-1-15,0 1 0 0,-1 1 0 0,0 0-1 16,0 1 2-16,1 0-1 0,-2 1 3 0,2 0 1 16,2 1-1-16,-1 1 0 0,3 1 1 15,-1 1 0-15,4 2-3 0,1 0-1 0,-1 1-1 16,6 2 0-16,-1-1 0 0,3 3 0 16,0-2-3-16,1 1-2 0,0-1 4 0,2 0-3 15,-2-2 1-15,1 1 1 0,2-1 1 0,-1-2 1 16,0-2 0-16,0 0-1 0,0 0 1 15,-2-3-1-15,2-1-3 0,-1 0-1 16,2-2 0-16,-3-1-3 0,2-1 2 0,0-2-2 16,1-1-2-16,-2-1-1 0,-1-1-3 0,-1 2-7 15,0-2-17-15,-2-2-32 0,1 2-60 16,-8-1-81-16,2 0-111 0,-1 0-55 0,0 0-16 16,-2 2 16-16,0 0 56 0</inkml:trace>
  <inkml:trace contextRef="#ctx0" brushRef="#br1" timeOffset="350164.4472">4328 2578 168 0,'-2'0'289'0,"0"2"16"16,0-2 3-16,2 1-117 0,-1-1-83 15,1 0-50-15,1 0-22 0,-1 0-12 0,2 0-6 16,-2 0 6-16,2 1 7 0,0 1 8 16,0 1 5-16,1 0 2 0,0 0 1 0,2 2-2 15,0 1-7-15,0-2-7 0,-2 2-12 16,3 1-8-16,0 0-7 0,-1 0-4 0,0 2 3 15,0 2 0-15,1 1 8 0,-1-2 10 16,-2 6 3-16,2-3 4 0,-2 2-1 0,-2 1-3 16,1 1 0-16,1 0-4 0,2 1-4 0,-2 0-1 15,3 2-4-15,1-1 1 0,-1 3-3 16,2-1-2-16,1 0 3 0,1 1-3 0,0 1 0 16,0-1-1-16,0-1 0 0,1 0 1 15,0-1 0-15,-3-1-4 0,2-2 3 0,-2-1-1 16,1 0-4-16,-1-2 1 0,-2 1-1 15,2 0 4-15,0 0 0 0,-2 0 1 0,2 0 0 16,0 0 0-16,1 0 2 0,-1-2-1 16,1 3-2-16,1-3 0 0,-2 1-1 15,2-1-1-15,1 1 0 0,0-2-2 0,-1-2 2 16,2 2-2-16,-1-1-1 0,-1-1 0 16,2-1 0-16,-1-1 0 0,-1-1-1 0,2 1 1 15,0-4-3-15,0 2 2 0,1-3-2 16,1 0 3-16,2-1 3 0,3 0-2 15,-2-2 3-15,2 0-2 0,-1 0 1 0,1 0-2 16,-2 0-1-16,0 1-4 0,1-1 1 16,-4 0 0-16,-1 0-1 0,1 0-2 0,-3 1 2 15,1-1 0-15,0 0-2 0,-1 0 4 16,1 0-2-16,0 0 0 0,0 0-1 16,-1 0 0-16,0-1 0 0,2 1-2 0,-2 0 0 15,0-1 2-15,2-1 1 0,-2 2 0 16,1-2 0-16,1 1-1 0,-2-1 0 15,2 0-1-15,-2 0-1 0,0 0-1 0,-2-1-1 16,-1-1 3-16,-1 2 0 0,0-1 3 16,0-3-1-16,-1-1 4 0,-1 1 0 0,3-2 0 15,0-1 0-15,0-1-1 0,0-3 2 16,1 2 0-16,0-1 1 0,1-2-1 0,0 3 2 16,0-5-1-16,0 3-2 0,1-3 0 15,0 2 0-15,-1-1 0 0,-2-2 4 0,1 1-1 16,-1 0 0-16,0-2 2 0,-3 0 1 15,2 0-1-15,-2 0-1 0,2 1 0 0,-1-3-2 16,-1 0 1-16,2 1-2 0,1-1 0 16,-3 1 4-16,3-2-1 0,-3 3 4 0,1 2 3 15,0-1 1-15,-1 2 1 0,-2 0 1 16,1 3 0-16,-1-2 0 0,0 3-2 0,0-1 2 16,0-1-4-16,-1 2 0 0,-1-5-2 15,1 3-1-15,-2-2 0 0,1 0-4 0,1 0-1 16,0 0 0-16,-1-2-1 0,1-1 0 0,1-1 2 15,0 0-2-15,-1-1 0 0,1 2-1 16,0 0 2-16,-1 1 0 0,2 3 1 16,-4-1 0-16,2 3 2 0,-1-1-1 0,-1 3-1 15,2 1 0-15,-2 1-3 0,2 1 1 0,-1 1-1 16,-1-1 0-16,0 1 0 0,2 1 0 16,-2-1 0-16,0 2-2 0,0-2 0 0,2 1 0 15,-2 2-1-15,0 0 0 0,0 0 1 0,0 0-1 16,0 2-1-16,0-1 1 0,0 0 0 15,0 2-2-15,-2 0 1 0,2 0 0 0,0 0-3 16,0 0 1-16,0 0 0 0,0 0 0 16,0 0-1-16,0 0 1 0,0 0 0 15,0 0-1-15,0 0-1 0,0 0-1 0,0 0 3 0,0 0 2 16,0 0-1-16,0 0 2 0,0 0 1 16,-2 0 2-16,2 0 0 0,0 0-2 15,-1-1 0-15,-1 1 1 0,2 0-1 0,-3-1-2 16,1-1 3-16,2 2-1 0,-4 0 2 0,2-1 0 15,2 1-2-15,-3 0 2 0,3 0-1 16,-3 0-2-16,1 0 0 0,1 0-1 0,-1 0 1 16,-1 0 0-16,1 1 3 0,-3-1 0 15,2 2-1-15,-3-1 0 0,3-1 1 0,-2 1 0 16,-1 1-2-16,1 0 2 0,-3-1 0 0,-1 1 0 16,1-1-1-16,0 2 1 0,-3 0 0 15,3-1 0-15,-2 0 0 0,-2 2 1 0,1-1 2 16,-2 0 0-16,-1-2 0 0,1 2 2 15,-2 0 1-15,0 0-1 0,0 0 0 0,0 0 0 16,-1-1 0-16,2 1-4 0,0 1 0 16,1-1 0-16,-2 0 0 0,2 2 0 0,0-2 1 15,-1 1-2-15,1 0 0 0,-1 1 0 0,3 0 0 16,0 2-1-16,-2-1-3 0,2 2 3 16,-1-1 0-16,0 2 1 0,1 1-1 0,-3 1 2 15,1 0 0-15,-1-1 2 0,2-1 0 16,0 0-3-16,0 0 0 0,2 0 0 0,-2 0 0 15,4 0 0-15,-2-2-2 0,2 3 1 16,-1-2 1-16,3 2 0 0,-1-2 1 0,1 2-1 16,1-2 0-16,-2 0 0 0,2 1 0 15,0-1-1-15,0 1-1 0,0 0 2 0,-1-2 1 16,3 0-1-16,0 0 1 0,1 0 1 0,1-1-1 16,-1-1 2-16,-1 1-2 0,1-2-1 15,2 2 0-15,-3 1-1 0,3-4-2 0,-2 2 3 16,1-1 0-16,-1 2 0 0,2-4 2 15,0 0 0-15,-1-1 2 0,1 1-4 0,0-1 2 16,0-1 0-16,0 0 0 0,0 0 0 0,0 0 2 16,0 0 2-16,0-1-2 0,0 1 0 15,1 0-3-15,-1-2-7 0,2 1-13 0,-1-2-17 16,1 0-27-16,1-2-36 0,0 1-36 16,2-2-66-16,-5 3-104 0,0-4-46 0,-1 1-5 15,1-2 16-15,-2 2 33 0</inkml:trace>
  <inkml:trace contextRef="#ctx0" brushRef="#br1" timeOffset="350796.776">4371 2568 48 0,'0'-4'267'0,"-1"3"22"16,-1-2 12-16,2 2-70 0,0-1-81 15,0 2-51-15,2-1-28 0,-1 1-15 16,-1 0-12-16,0 0-4 0,0 0-12 0,2 0-8 16,-1 0-7-16,4 1 0 0,2 1 3 0,3-1 3 15,5 2 7-15,2 2 6 0,2-2 6 16,3 0-4-16,2 0-1 0,1 0 2 0,-2-1-2 15,0 2-3-15,1-3-1 0,-1 1 3 16,0 1-1-16,-1 0-4 0,-2-2-1 0,2 4-5 16,-2-2-4-16,-2 1-3 0,0 1 0 0,2 2-4 15,-1-1-1-15,-3 3-1 0,3 0 1 16,-4 2 1-16,0 1-1 0,0-1-2 0,-2 5 0 16,0-1-3-16,1 0 0 0,-1 0-2 15,-3 1-2-15,2-1 0 0,-4 0-2 0,0-1 0 16,0 1-3-16,-2-4 2 0,1 2-1 0,-4-1 1 15,2-3 1-15,-2 0-1 0,0-2 0 16,0-1 1-16,-1 0 1 0,-2-3-3 0,3 0-1 16,-3 0 2-16,0-1 2 0,0-1 0 15,0-1 1-15,0 0 3 0,-3 0 2 0,3 0-1 16,-2-1-2-16,-1-1-5 0,0 1-8 16,1-2-14-16,1 0-27 0,-3 0-42 0,3-1-52 15,-2 0-107-15,1 3-81 0,-1-2-34 0,4-2 2 16,1-1 29-16</inkml:trace>
  <inkml:trace contextRef="#ctx0" brushRef="#br1" timeOffset="351430.4964">4766 2668 78 0,'-3'-4'257'15,"0"-1"17"-15,0 1 5 0,0-2-89 16,0 3-74-16,1-4-40 0,-1 5-23 0,0-3-12 16,0 1-3-16,-1-1-1 0,3 2 2 0,-1 0-1 15,-1 0-3-15,1 2 2 0,-2-2-1 16,2 1-3-16,1 1-1 0,-1-2-1 0,2 3 0 15,0-2-2-15,2-1-3 0,-1 2-5 16,3-1-2-16,0-2-4 0,4-1-8 0,0-1-2 16,2-1-3-16,2 1-2 0,-1-2 0 0,0 1 0 15,0-1 0-15,1 1 0 0,0 1 0 16,-2-1-1-16,-1 0 1 0,2 1-1 0,0-1-3 16,2 1 0-16,-1-4-1 0,-2 4-2 15,0-1-4-15,0 1 1 0,-2-1 1 0,0 1-1 16,2 0 3-16,-4 0 0 0,-1 0 1 15,1-1 2-15,-1 2 0 0,1 0 3 0,-3 1 1 16,-1-1 0-16,-1 1 3 0,-1-1 3 0,0 1 0 16,0 0 3-16,-1 2 2 0,-1-1 1 15,2 0 0-15,-3 0-2 0,0 1-2 0,0 1-1 16,2-3-2-16,-1 4-3 0,0-1 1 16,2 1-3-16,-1-1 0 0,1 1-5 0,0-1 1 15,0 1 0-15,0 0-3 0,1 0-1 0,-1 1 3 16,0 0-2-16,2 0 2 0,-2 1 1 15,3 1 1-15,-1-1 0 0,-1 2 3 16,2 0 0-16,0-1 0 0,-1 4 0 0,-1-1 3 16,1-1 2-16,0 5 1 0,-1-2 1 0,1 3 3 15,-1 0 0-15,3 2-1 0,-1-2-2 16,2 4-3-16,1-2 2 0,0 2-6 0,0 0 1 16,3 2-2-16,1-1-6 0,0 1-21 15,3 1-31-15,-1-3-61 0,-1 1-126 0,3-2-65 16,-1-3-28-16,-2-1-1 0,3-5 22 0</inkml:trace>
  <inkml:trace contextRef="#ctx0" brushRef="#br1" timeOffset="353330.4552">6944 2962 91 0,'-2'-5'272'0,"2"1"20"0,-1 0 10 15,-1 1-89-15,2-4-89 0,2 1-48 0,-1 1-20 16,-1-3-6-16,0 1 0 0,0-1 8 0,0 1 4 16,-1 1 7-16,-1 1 1 0,-1 0 0 15,3 3-7-15,-3-1-11 0,-1 1-6 0,1-1-13 16,-3 2-11-16,-2-1-9 0,0 2-9 15,-1 2-3-15,-4 2-2 0,2-1-2 0,-2 3 0 16,-1 2 0-16,1-1 0 0,1 2-2 0,2 2 5 16,1-2 0-16,1 4 0 0,0 2 0 15,2 0 2-15,1 2 2 0,0 1-2 0,3 0-2 16,1-2 6-16,4 1 0 0,0-2 4 16,4 0 2-16,1-2 1 0,4 1 2 15,3-1 2-15,3-2-1 0,0-3-2 0,2 2-3 16,4-4-2-16,-2-2-2 0,-1-2-3 15,-1-1-3-15,2-2-1 0,-2-3 0 16,-2 1 0-16,-2-4-1 0,0-2 1 0,-2 2 0 16,0-4 0-16,-2 1 0 0,-3-1 0 15,-3 1 1-15,-1 1 1 0,-2-2-1 0,-3 1 2 16,-1-2 0-16,-3 1 0 0,0-1 0 16,-4 0 1-16,0-1-2 0,0 1 3 0,0 1 1 15,-1-1 1-15,2 3-1 0,1 0-1 16,1 2-4-16,0-1-7 0,1 1-24 0,1 2-36 15,1-1-50-15,2 0-79 0,-3 5-118 16,3-2-57-16,-2 1-12 0,2-2 16 0,-3-1 39 16</inkml:trace>
  <inkml:trace contextRef="#ctx0" brushRef="#br1" timeOffset="355114.4507">6844 2608 70 0,'-3'-3'252'0,"1"2"20"0,1-1 8 15,-2-1-76-15,1 0-63 0,0 0-33 0,-1 0-14 16,2 0-5-16,-3 0-1 0,2 0-3 0,-2 0-2 16,1 0-6-16,0-1-5 0,-2 1-8 15,2-2-12-15,-4 1-8 0,3-2-8 0,-4 1-4 16,-1 1-6-16,0-1-5 0,-1 1-3 0,0 1-6 16,-1-1-2-16,-3 2-2 0,1 1-2 15,-1-1-1-15,0 2 0 0,-2 0 2 0,3 2-1 16,-4 0-2-16,4 3 0 0,-4 1 0 15,3 0-2-15,-2 0 2 0,3 1-3 0,0 0 2 16,1 3-3-16,2-4 1 0,-1 1-2 16,2 1-2-16,2-1 2 0,1-1-3 0,0 2 3 15,-2 1 0-15,3-2 1 0,0 2 0 16,1 0 0-16,0 0 1 0,3 0-1 0,-1 0 0 16,2-1 0-16,0 1 0 0,0-2-3 0,2 1 1 15,-1-3-1-15,1 3 2 0,0-2 0 16,-1-2-2-16,-1 1 3 0,3 0-3 0,-3-2 1 15,0-2 0-15,0 2-1 0,0-3 2 16,0 1 1-16,0-1 3 0,0 0-1 0,0 0 4 16,0 0-2-16,0-1 2 0,0 1-3 15,-3-3-2-15,3 3 1 0,-3-3-2 0,1 2 0 16,-1-1 2-16,0 1-2 0,-1-1 0 0,-1 1-2 16,0 1 2-16,-3 0-2 0,1 0 2 15,-3 0 2-15,0 1 1 0,-1 2-2 0,-3 2 1 16,1 0-2-16,-1 2 1 0,1 0 2 15,-2 4 0-15,0-1 1 0,0 4 1 0,-1 3-1 16,0-1 0-16,2 2 0 0,1 0-3 16,0 0 0-16,4 0-1 0,2-2 1 0,1 2-1 15,3-1-1-15,2-1 2 0,2 2 0 0,4-1 1 16,4 1-2-16,1-2 1 0,1-1 1 16,1 0-4-16,1-2 1 0,1 0 1 0,-1 0-5 15,1-2-2-15,-1-3-1 0,-2 2 0 16,1-4-4-16,-2 0 0 0,0-2-2 15,-3-1-2-15,-2 1 2 0,0-4 1 0,-2 0 0 16,0 1 3-16,-3-2 2 0,2 1 6 16,-4-4 4-16,2 1 4 0,-3 0 3 0,0-2 3 15,0 4 2-15,-2-1 3 0,2-2-1 16,-2 3-2-16,-1 1 0 0,3-2-4 0,-2 4-2 16,0 1-4-16,-1 1 0 0,-2 4-1 15,0 3-1-15,0 3-2 0,2 3 1 16,-2 2 3-16,2 2-2 0,1 3 2 0,3 2 1 15,2 0 1-15,0 2-2 0,3-1-1 16,2 0 0-16,3-3-1 0,1 0 0 16,3-3 0-16,2-3-2 0,0-2 1 0,2 1 2 15,0-5-3-15,2 0-3 0,2-3 3 16,0 1-1-16,1-2-1 0,-1-3 0 0,2 1-2 16,0-3 1-16,-2-1-5 0,0 0 0 15,0-2-1-15,-2-4-2 0,-1 3-1 16,-1-2 0-16,0-2 0 0,-3 2 0 0,1-4-1 15,-3 1 6-15,-3-1 0 0,0 0 2 16,-4 2 4-16,-2-1 1 0,1 3 3 0,-3-2 3 16,0 2 5-16,-1 2 4 0,-1-1 4 15,2 2 0-15,0 0-1 0,-2 2-2 0,2-1-5 16,-1 4-5-16,-1 4-6 0,4 1 0 16,-1 0 0-16,4 5 0 0,2-3 0 15,2 5 0-15,2-1 0 0,2-3 0 0,1 0 2 16,2-1 0-16,1 0 2 0,2-1-3 0,3-2 3 15,0-2-6-15,-1-1 0 0,3-1 1 16,-2-4-4-16,1-1 2 0,0-1 1 0,-1-4 2 16,0-4-3-16,-2-1 0 0,1-2 1 15,0-2 1-15,-4-1 0 0,0-1-2 16,-2 1 3-16,-3-2 0 0,0 0 2 0,-3 4-2 16,-3-2 1-16,-1 5 0 0,-3-3 1 15,-1 5-1-15,1-2-1 0,-2 3 0 16,-2 1-1-16,2 1 0 0,0 1-1 0,-1 1 2 15,1 2 0-15,0-1 0 0,0 2-3 16,0 0-1-16,1 0 2 0,2 2 0 0,1-1-2 16,2 2 1-16,1-1 0 0,3 0-1 15,0 2 0-15,2-3 0 0,-1 1 2 16,2 1-1-16,1 0 3 0,-1-2-2 0,-1 1 0 16,1-1-2-16,1 0 1 0,-3-1 0 15,2-1-2-15,1-2 3 0,1 0 2 0,0-3-2 16,-2 0 0-16,1-3 2 0,1 0 0 15,-1-1 0-15,0-2 0 0,0-2 2 16,-1-2 0-16,0 1-1 0,-1-3-1 0,-1 3 0 16,-1-5 1-16,-3 2 1 0,0 0 0 0,-4 0 2 15,-1 0 5-15,-4 2 2 0,1 0 2 16,-3 2 3-16,-2 2-1 0,-2-1 0 0,2 5-2 16,-2-2-2-16,3 3-2 0,0 3-4 15,-1-1-3-15,5 2 0 0,-1 1-3 16,1 0 0-16,-1 2 1 0,2 0-2 0,3 2 2 15,0-1-1-15,3 1-2 0,1 2 2 16,1 0-5-16,1-1 3 0,4 0-1 0,-2 0 1 16,3 0-1-16,0-3 2 0,0 0 2 15,-1 0 0-15,0-3-1 0,1 0 1 0,-3-1-2 16,0-4 2-16,0-1 2 0,-3-2-1 16,0 0-1-16,0-6 0 0,-3-1 0 15,-2-1-1-15,0-2-2 0,0-5 1 0,-1-1 0 16,1-2 2-16,0 1 2 0,-1-2 1 15,-2 0 2-15,-2 0 1 0,-1 5 0 0,-3-1-1 16,-4 2-2-16,-4 3-2 0,-2 3-1 0,-6 0 1 16,-3 4 1-16,-4 1-1 0,-2 1-1 15,-4 3 2-15,2 0-2 0,-4 2 2 0,2-1-1 16,-1 2-1-16,0 2 0 0,3-3 3 16,0 5 1-16,1-3-1 0,2 4-1 0,6-2 3 15,0 1 0-15,2 2-2 0,3 0-2 0,5 2 0 16,1 1-1-16,-1 3-2 0,3 0-1 15,-3 1-2-15,1 2-4 0,1 0-9 0,-1 1-17 16,-2 1-35-16,0 0-49 0,0-1-63 16,-2 5-94-16,-2 2-82 0,0-5-30 0,4-6 8 15,0-2 39-15</inkml:trace>
  <inkml:trace contextRef="#ctx0" brushRef="#br1" timeOffset="356051.4323">6904 2575 3 0,'0'0'264'0,"0"0"21"16,-1 0 10-16,-1 0-47 0,2 0-104 0,0 2-65 16,0-1-34-16,0-1-19 0,-2 4-10 15,2 1-2-15,0 1-4 0,0 0-1 0,2 0 1 16,1 2-2-16,2-2-1 0,1 0 0 0,2 0 3 16,2 1-2-16,1-1-5 0,3 0-3 15,0 0-13-15,2 0-16 0,-2-1-29 0,0 1-74 16,-2-2-87-16,-2 1-45 0,-3-1-15 15,-2-1 2-15</inkml:trace>
  <inkml:trace contextRef="#ctx0" brushRef="#br1" timeOffset="362480.3353">2623 6385 133 0,'0'0'327'0,"0"1"32"0,1-1 15 0,-1 2-85 16,0-2-92-16,0 0-65 0,0 2-44 16,0-2-21-16,0 1-15 0,-1-1-8 0,-1 2-9 15,2-1-9-15,-3 5-8 0,1 0-4 0,-3 3-2 16,2 3-1-16,-2 0 1 0,1 2-4 16,-1-1-2-16,2 2-1 0,0-1-2 0,1 1 0 15,-1 0 0-15,0-2-1 0,1 1 5 0,-1-1-2 16,1-1-2-16,0-1 0 0,0-2-3 15,0 0-8-15,1-4-5 0,1 0-13 16,-2 0-16-16,2-3-22 0,0 2-22 0,0-4-29 16,0 0-34-16,0 0-62 0,0 0-82 0,0-5-33 15,-1 1 2-15,2-1 15 0</inkml:trace>
  <inkml:trace contextRef="#ctx0" brushRef="#br1" timeOffset="363030.3887">2458 6574 225 0,'-2'0'301'15,"1"0"22"-15,1 0-23 0,0 0-90 16,0 0-66-16,0 0-43 0,0 0-22 0,-2 2-19 0,2-1-10 16,-3 2-10-16,-1 2-10 0,0-1-12 15,3 2-8-15,-1-1-2 0,-1-1-4 16,0 1 1-16,1-1-3 0,-1 1 0 0,0-1 1 15,1 1-3-15,-1-3 3 0,0 2-2 0,0-1 4 16,0 0-1-16,0-1 4 0,-2 2-2 16,3-2 1-16,-3 0-1 0,1 1 2 0,-2 1-5 15,1-3 1-15,0-1 0 0,0 0-3 16,2 0 1-16,0-1-2 0,-1-1-1 0,1 0 1 16,-1-1 1-16,-1 0 2 0,2-2 0 0,-2 0 3 15,2 0 4-15,0 1-3 0,-2-2 3 16,2 0 3-16,-3 1 1 0,4-1 0 15,-1 2-1-15,1 1 2 0,1 0 1 0,-1-1-4 16,2 3-4-16,0 0-3 0,0 1-4 0,0-2-1 16,0 2-1-16,0 0-1 0,0 0-1 15,0 0-1-15,0 2 0 0,0-1 4 0,0 0 0 16,2 3 4-16,-2 0 3 0,-2 1 5 16,2-1 1-16,-2 0 1 0,2 3 0 0,-1-3-2 15,1 2-3-15,-2 0-4 0,2 0-1 0,-1 0-1 16,-1 0 1-16,0-1 1 0,-1 1 2 15,0-1 0-15,-1 2 3 0,-1 1 1 0,0-3-2 16,0 0-1-16,-1 2-2 0,-2-3-4 16,2 3-2-16,-2-3-2 0,3 1 0 0,-3 1-6 15,2-2-4-15,1-1-5 0,-1 0-14 16,1-1-17-16,0-1-26 0,-2 0-30 0,2 1-34 16,0-2-59-16,0 0-99 0,-3-2-39 0,3 0-8 15,5-1 19-15,0-2 33 0</inkml:trace>
  <inkml:trace contextRef="#ctx0" brushRef="#br1" timeOffset="363237.1132">2278 6322 273 0,'-2'-6'364'0,"2"3"24"16,-1 0 16-16,1 0-128 0,0 2-106 0,0 1-64 15,0-2-38-15,0 2-22 0,0 0-16 16,1 0-16-16,-1 0-18 0,0 0-24 0,0 2-31 16,2 1-43-16,-2-2-57 0,0 2-118 15,0-3-60-15,-2 5-20 0,2-5 7 0,-3 3 29 16</inkml:trace>
  <inkml:trace contextRef="#ctx0" brushRef="#br1" timeOffset="363448.462">2176 6427 95 0,'-3'9'273'15,"2"0"22"-15,-4 0 16 0,2 2-94 0,0 1-67 16,0 0-42-16,1-2-23 0,1 2-15 0,-1 0-9 16,0-2-11-16,2 0-7 0,0-1-10 15,0 0-11-15,0 0-11 0,2-2-16 0,-2 1-18 16,2-1-23-16,-1-2-25 0,1-2-28 15,-2 1-45-15,0-1-64 0,0 0-59 0,-2-2-20 16,-1 1 3-16,3-2 14 0</inkml:trace>
  <inkml:trace contextRef="#ctx0" brushRef="#br1" timeOffset="363622.43">2088 6663 165 0,'-6'7'257'0,"0"1"18"16,-1-2-32-16,1 1-68 0,-1 1-39 15,1-1-26-15,-3 1-13 0,1-1-8 0,0 2-11 16,1-1-11-16,-3-1-17 0,2-1-15 16,1 0-20-16,2-2-25 0,-1-2-29 0,3 1-34 15,0-4-64-15,-2-1-106 0,0 2-54 0,2-3-21 16,1-1 6-16,4-2 22 0</inkml:trace>
  <inkml:trace contextRef="#ctx0" brushRef="#br1" timeOffset="363796.4563">2003 6522 230 0,'0'-7'349'0,"0"0"25"0,1 3 17 16,-1-1-117-16,0 2-105 0,0 2-69 0,0-3-50 16,0 4-43-16,0-1-48 0,0 2-44 0,0-1-59 15,-1 4-113-15,-2-2-62 0,-2 1-19 16,1 3 10-16,1 1 25 0</inkml:trace>
  <inkml:trace contextRef="#ctx0" brushRef="#br1" timeOffset="364164.3602">1835 6711 81 0,'-6'3'295'0,"1"-2"33"15,2 1 22-15,0-4-63 0,0 1-80 16,-1-1-50-16,1 1-31 0,2-1-22 0,-1-1-16 15,0 1-16-15,0 0-14 0,2-1-20 0,-2 0-9 16,2 0-9-16,0-2-11 0,0 1-2 16,2-2-6-16,0 0 2 0,2-1-3 15,-1 2 0-15,0-1 0 0,2-1-1 0,-2 1-2 16,2 3 2-16,2-2 0 0,-2 1-3 0,0 3 4 16,1 0-4-16,1-1 4 0,-2 4 0 15,2-2-2-15,-2 1-2 0,1 2 3 0,-1 0-1 16,0 2-3-16,1-3-1 0,-4 3 2 15,1-1 2-15,-2 2-1 0,1-2-2 0,-2 0 0 16,0 0 1-16,0 1 1 0,-2-3-1 0,1 2 3 16,-1 0-1-16,1-2 5 0,-1 1-3 15,-2 0 3-15,1-1-2 0,-1 1 0 0,-2 1-1 16,1-1-3-16,-1 0-12 0,-2 0-7 16,0 0-18-16,0 0-31 0,0-1-40 0,0-2-62 15,-1 0-113-15,2-3-57 0,3 0-18 16,4-4 12-16,1 2 33 0</inkml:trace>
  <inkml:trace contextRef="#ctx0" brushRef="#br1" timeOffset="366814.2714">7121 3619 63 0,'0'2'248'0,"0"-2"14"0,2 0 6 15,-1 0-94-15,-1 0-71 0,2 0-32 16,-1 1-16-16,1 1-3 0,1 2 2 16,0 0 6-16,0 3 2 0,2 3-6 0,1 2-4 15,1 2-5-15,0 2-3 0,-2 2-1 0,2 5-4 16,-3-1 6-16,1 3-1 0,-3 3 1 15,-1 0-4-15,-1 4-3 0,2-1-3 16,-2 3-9-16,0 2-7 0,0 2-1 0,3-1-3 16,-2 1-1-16,1 1 2 0,-1 0 2 15,1 2 6-15,0-2 0 0,-1 0 4 0,-1 0-1 16,0 0 0-16,0-2-3 0,-3 2 0 16,0 2-2-16,-3-1-4 0,0-1-2 15,-2 0-4-15,-2 0 0 0,-1-1-6 0,0-1-2 16,1-1-1-16,-2-3 0 0,2-3-2 15,1-2 2-15,-2-3 0 0,4-4-2 0,1-5 1 16,1-4-2-16,4-4 3 0,-1-2-3 16,-1-2 0-16,3-1 0 0,0-3 1 15,0 0 2-15,0 0-2 0,0-3 1 0,0 0 3 16,0 0-3-16,3-1-2 0,-3 1 0 16,0-2 0-16,2 1 0 0,-1-1-3 0,-1 1-1 15,2-1 1-15,-1-1-1 0,-1 2-2 16,2-1-1-16,0-1-1 0,-1 0-4 0,1-1-1 15,-1 0-2-15,1-1 0 0,1-2-1 16,-1-1 3-16,1-1 0 0,3-3 0 0,-1-2 1 16,1-1 2-16,-1-3-2 0,3-1 0 15,1-1-1-15,1 1 2 0,1-1-1 0,1 1 2 16,1 1 0-16,1 1 2 0,1 2 0 16,2 2 2-16,-1 0 1 0,1 2 0 15,1 2 0-15,1-1 0 0,-2 2 1 0,0 0-4 16,1 4 0-16,-1-2 0 0,-1 1-2 15,3 2 2-15,2-1-1 0,2 1-2 0,1-2-2 16,0 2-4-16,1 0-3 0,-1 2-3 16,-2-2-3-16,-3 3 4 0,-4 0 0 15,-2 0 2-15,-5 3 6 0,0-2 8 0,-5 1 6 16,0 1 1-16,-1 0 7 0,0 0 5 16,-1 0-1-16,-1 0-2 0,0 0-5 0,0-2 0 15,-1 0-3-15,1 1-4 0,-2-1 0 16,2 0-1-16,-2-1 2 0,1 0 1 15,-1 1 1-15,1-1 6 0,-1 1-1 0,0 1 2 16,0-1 2-16,0 2 1 0,2-1 3 16,-2 1-7-16,1 1 1 0,-1 1-2 0,-3 1-4 15,-1 3 1-15,-2 2-3 0,-3 2 1 0,2 2 0 16,-1 0 0-16,-1 3 4 0,2-3-2 16,-1 2 4-16,2-1-1 0,0 3 4 15,-1-2 3-15,-1-1 2 0,-1 5 2 0,2-4 4 16,-4 1 2-16,0 0 2 0,-1 0-3 15,-2 0 2-15,0 1-4 0,-2 0-1 0,-1-1-2 16,-2 1-3-16,2-1 0 0,-3 2-2 16,4-1 3-16,-2-1-1 0,1 0-1 15,3 0-2-15,-1 0-2 0,3-2-3 0,1-2 0 16,0 0-3-16,2-2 0 0,2-3-1 16,-1 0 0-16,2 0-1 0,0-3 1 0,2 0-5 15,3 0-5-15,0-3-16 0,0 0-36 16,1-2-52-16,0-1-84 0,2 3-126 0,-1-4-64 15,-1 0-20-15,1 1 15 0,-1-1 40 16</inkml:trace>
  <inkml:trace contextRef="#ctx0" brushRef="#br1" timeOffset="367896.6769">2371 7567 221 0,'0'-2'293'0,"0"2"18"0,2-1-19 15,-2 0-107-15,1 1-68 0,1-2-36 16,0 2-20-16,-1-2-6 0,1 2-1 0,-1 0 2 16,1 0-2-16,0 0-2 0,0 0-2 0,0 0-4 15,-2 0-1-15,2 0-5 0,-1 2-3 16,-1-2-2-16,0 0-1 0,0 0 1 0,0 0-1 16,0 2 2-16,-1-2 2 0,-1 0-3 15,-2 1-3-15,0-1-6 0,1 1-6 0,-3-1-6 16,1 2-5-16,-2 0-4 0,0-1-2 15,-1 3 1-15,2-3-1 0,-4 2-1 0,1 0 0 16,-3 1 0-16,3 2 0 0,-3 0-2 16,0 0 0-16,4 0 0 0,-1 0 0 0,1 0 0 15,3 0-4-15,2 2 1 0,3-3-3 0,-2 3 0 16,2 0-1-16,2-1 1 0,-2 2 1 16,3-3 0-16,-1 2 4 0,-2-1-1 0,1 1 2 15,1-1 0-15,-4 0-2 0,1 0 2 16,-1-1-1-16,-1 1 0 0,-2 1 0 0,-4 0 2 15,1-3 0-15,-2 3 5 0,0-2-2 0,0 0 0 16,-1 0-2-16,0 0-1 0,0-4 0 16,4 3-1-16,-1-2 0 0,1-1-4 0,4 1-8 15,-1-3-17-15,3 1-42 0,1-2-69 16,0 1-121-16,0 0-94 0,3-3-47 0,5 0-8 16,4 0 27-16,-2-2 62 0</inkml:trace>
  <inkml:trace contextRef="#ctx0" brushRef="#br1" timeOffset="368052.653">2376 7788 316 0,'0'0'370'0,"0"1"25"16,2-1 14-16,-1 0-149 0,-1 0-104 0,0 0-65 16,0 0-43-16,0-1-31 0,0 1-39 15,0 0-37-15,2-2-58 0,-1 1-95 16,-1 1-96-16,0 0-42 0,4-3-4 0,-2-3 15 15,0 0 42-15</inkml:trace>
  <inkml:trace contextRef="#ctx0" brushRef="#br1" timeOffset="368446.8524">2066 7539 215 0,'0'-5'358'0,"-3"0"28"0,3 3 20 16,0-1-89-16,-2 3-117 0,2-2-65 0,0 2-36 16,-1 0-24-16,1 0-14 0,0 2-16 15,-2-1-13-15,2 2-12 0,-3 3-10 0,1 0-3 16,2 3-6-16,-3 0 0 0,3 0-1 16,-3 0 1-16,0 1-1 0,1 0-1 0,1 0-1 15,-1-1-1-15,-1 0-1 0,-2 0 0 16,2 0 2-16,-3-1 1 0,-2 0-1 0,0-1 1 15,0 0 0-15,0 1 1 0,-3-2-2 0,0 3 1 16,-3 0 1-16,1 0 0 0,-1-2-1 16,-4 2 0-16,1-2 2 0,0 3 0 0,-2-3 0 15,-2 2-1-15,-3 0 0 0,1 0-1 16,-2-1-1-16,-1 1-1 0,2 0 3 0,-1-2-1 16,3 1 1-16,0-2 0 0,6-2 2 15,-1 1-1-15,4-2-1 0,3 0-2 0,3-2-7 16,2-1-15-16,5 0-31 0,0-1-42 0,2-2-63 15,-1-2-102-15,4-2-87 0,1-2-35 0,5-3 5 16,2 1 29-16</inkml:trace>
  <inkml:trace contextRef="#ctx0" brushRef="#br1" timeOffset="368670.2151">2330 7143 324 0,'-6'1'359'0,"-2"2"16"0,-2 3 9 0,-4 3-160 15,0 0-103-15,-3 3-54 0,-1 0-31 0,-1 2-16 16,-2-1-11-16,1 1-3 0,0-3-6 16,2 0-15-16,2-2-20 0,5 0-31 15,0-2-42-15,5-2-68 0,-1 0-100 0,4-2-43 16,3-3-6-16,2-2 14 0,3-2 32 0</inkml:trace>
  <inkml:trace contextRef="#ctx0" brushRef="#br1" timeOffset="368830.6507">2169 7162 21 0,'-5'0'272'16,"-1"3"21"-16,-2 3 17 0,-3 2-45 0,0 1-105 16,-2 3-57-16,-1 0-33 0,1 0-19 15,-2 0-10-15,2-2-11 0,0 0-8 0,4-3-9 16,1-2-18-16,3 1-34 0,0-5-72 15,-3 2-115-15,5 0-58 0,3-3-30 0,2-6-1 16,5-1 18-16</inkml:trace>
  <inkml:trace contextRef="#ctx0" brushRef="#br1" timeOffset="369830.4121">5031 3387 173 0,'-2'1'253'0,"2"2"6"16,0-3-34-16,0 3-95 0,2-1-57 16,1 2-31-16,0 2-4 0,-2 2 0 0,2 1 7 15,-1 3 11-15,0-1 11 0,-1 5 6 16,-1 0 2-16,0 5 3 0,-1 2-2 0,-3 4-5 15,1-1-4-15,-1 5-6 0,-1 0-4 16,0 4-6-16,0 0-9 0,1 1-4 16,0 3-9-16,3 1-5 0,-1 2-8 0,1 5-5 15,-2-1-4-15,3 4-4 0,-2 0 0 16,2 1-3-16,0 0 1 0,-3 3-1 0,3 1 1 16,-3 1 2-16,3 0 0 0,-3 0-1 15,-1 1-1-15,1 4 3 0,-3-3-2 16,1 1-2-16,-1-2-7 0,-2 0-5 0,2-3 1 15,-2-3-3-15,-2-4 1 0,1-2-1 16,2-4 8-16,-1-5 4 0,-1-3 2 16,4-4 2-16,-1-5-2 0,-1-5 2 0,3-1-1 15,-2-4-4-15,1-4 1 0,3-2 0 16,-1-2-2-16,0-3-1 0,3-1-2 0,0 0-3 16,0-2-8-16,0 0-7 0,0 0-13 15,0 0-12-15,3-3-14 0,-3 0-3 0,2 0-11 16,-1-1-7-16,3-1-9 0,-1-1-15 15,0-1-27-15,3-3-42 0,-3 2-63 0,0-3-23 16,-3 1-4-16,4-4 19 0</inkml:trace>
  <inkml:trace contextRef="#ctx0" brushRef="#br1" timeOffset="370714.2532">4964 4770 100 0,'2'-11'237'15,"0"-1"13"-15,-1-1-17 0,2-1-79 0,0 1-55 16,-1-2-30-16,-1 0-17 0,2-2-7 16,1 0-3-16,-1-1 0 0,2 1 5 0,-2-1 2 15,3 0 4-15,0-2 1 0,-1 2-8 16,3-2-8-16,2 1-11 0,0-2-7 0,2 0-12 15,2 0-7-15,-1 2-1 0,-1-2-3 16,4 0-3-16,0 3-2 0,1-1 2 16,-1 2 0-16,3 0-1 0,0 1 2 0,-3 0 1 15,1 2 1-15,-1 0 3 0,-2 3 3 16,-1-2 4-16,1 3 3 0,-4-3 6 0,-1 5 1 16,2-3-1-16,0 1-2 0,-1-1-1 15,1 1-3-15,0-2-2 0,2-1-4 16,2 0 2-16,1-2-6 0,3 0 0 0,-2 1 0 15,1-4-2-15,-1 2 1 0,-1-2-1 0,0 2 2 16,-5 1 0-16,0 1 3 0,-2-1-1 16,-2 3 2-16,-1-1 3 0,-1 1 3 15,-2 0 1-15,3-2-1 0,-4 2-2 0,1-1-1 16,-1 1-2-16,-1 1-2 0,1-2-4 16,-2 2-1-16,1-1-3 0,1 2-5 0,0-1-1 15,-1 4-1-15,-1-1-3 0,2 3-1 16,-2 1 2-16,0 0 1 0,0 2 1 15,0 1 3-15,0-1 1 0,0 0 4 0,0 2 0 16,0 0-1-16,0 0 0 0,0 2-2 16,0 1 2-16,0 0 0 0,0 2-1 0,3-1 5 15,-3 2 1-15,2 2 0 0,-1 1 0 16,1 0 0-16,1 1 5 0,-3 2-1 16,0 3 3-16,0-1 3 0,-3 4 1 0,1 2 2 15,-1 0-3-15,0 5 0 0,-2 1-3 16,0 1 3-16,-1 3-3 0,1 1-3 0,-2 1 1 15,0 0 1-15,1 1-2 0,-1-2-3 16,0 1 3-16,0-1 1 0,1-1-2 16,-1 0 0-16,1 1-1 0,0 1 1 0,-2 0 0 15,2-1 1-15,-4 1 2 0,-1 1 2 0,0 0-1 16,-3 1 0-16,1 2 0 0,-1 0-1 16,-4 1 4-16,1 2 4 0,0-1 1 0,-4-1 2 15,2-1 3-15,-1 0-3 0,-2-2-1 16,-2-3-3-16,1-1 1 0,0-1-6 15,-1-1-4-15,1-2 2 0,0-2-2 0,-2 0 0 16,1-2 0-16,-1 3 2 0,3-3 0 16,-2-1-1-16,-1-2-1 0,1 1 0 0,-1-2 1 15,4-3-3-15,-1 0 1 0,2-2 0 16,0-1 1-16,3-1-2 0,3-2-2 0,0 0-6 16,4-3-9-16,4-1-8 0,1-3-12 15,2 1-12-15,0-1-15 0,3-2-8 16,0 0-9-16,3-4-5 0,2 2-5 15,-1-4-11-15,3-2-38 0,-1-1-70 0,-2 0-44 16,0-3-17-16,4 0 0 0,0 0 15 0</inkml:trace>
  <inkml:trace contextRef="#ctx0" brushRef="#br1" timeOffset="371497.3211">4947 4809 190 0,'3'-14'237'0,"0"1"10"0,2-1-56 15,1 1-82-15,-1-1-40 0,1-1-20 0,0 0-1 16,1 1 6-16,-2-4 16 0,1-1 10 16,-3 1 11-16,3 0 3 0,-3 0-5 15,1 3-6-15,-3-1-13 0,1 1-12 0,1 0-9 16,-3-1-9-16,2-2-5 0,-2 2-2 15,-2 0-2-15,0-2 1 0,1 0-2 0,-2-2 0 16,-2 2 0-16,-1-1-2 0,1-1-3 16,-3-1 0-16,0 1-3 0,0 0-4 15,-4-3-1-15,0 2-2 0,-3-3-1 0,2 0 0 16,-3 0 0-16,2-1-3 0,-3 1 1 16,1-2 0-16,-3 2-5 0,3 0-1 0,-3 0 2 15,0 1-2-15,3 3-4 0,-1-1-1 0,1 3 1 16,0 1 0-16,2 1-2 0,-2 1 0 15,2-1 1-15,-3 2-1 0,2-1 0 16,0-1 0-16,-1 2 0 0,-1-1 0 0,0 0 0 16,0 0 0-16,3 2 0 0,-5-3 1 15,3 3 0-15,-1-1 1 0,-2 2-4 0,1-1 1 16,1 1 1-16,-1 1-1 0,3 2-4 16,0 0 1-16,3 2-1 0,2 1-1 15,2 1-1-15,2 1 1 0,0 2 1 0,3 1-3 16,1 1-2-16,1 0-6 0,-1 0-6 15,2 3 0-15,0 1-2 0,0 4 2 0,2 0 0 16,-1 5 3-16,1-1 0 0,-1 1-4 16,1 2-2-16,1-1-1 0,2 1 0 0,-1-2 5 15,-2 3 2-15,3-2 3 0,0 3 4 16,0 2 6-16,2 2 2 0,-2 3 0 0,1 2 2 16,1 3 2-16,-2 3 0 0,-1 3-3 15,1 1-3-15,-4 1 1 0,1-1-2 0,-2 2 2 16,1 1 2-16,1 0 3 0,1 0 0 15,2 1 0-15,0 3 6 0,1 1-1 16,3 1 2-16,-2 2 1 0,1 1 2 0,0 1-2 16,1 5 2-16,-1 2 2 0,0 1 1 15,-3 0 4-15,1 0 0 0,0-2 5 16,-2 1 0-16,0-4 0 0,3-2-1 0,2-2-3 16,1-2 1-16,1-2-3 0,3-4-6 15,2-2-4-15,1-2-2 0,-2-6-2 0,2-3 3 16,-3-3-5-16,2-5 1 0,-5-2 2 15,1-4-3-15,-2-2-3 0,-2-4-3 0,-3-1-2 16,0-1-1-16,-1-4-12 0,-2 2-24 16,-1-3-31-16,-1 3-37 0,0-1-74 0,0 1-115 15,-3 0-54-15,3-3-8 0,3 0 15 16,2 1 29-16</inkml:trace>
  <inkml:trace contextRef="#ctx0" brushRef="#br1" timeOffset="372480.5985">2779 3618 139 0,'-11'0'235'0,"-3"-2"14"15,6 2-30-15,0-2-75 0,3 1-41 0,2-1-20 16,3 2-11-16,-2-4-7 0,2 4-6 15,2-1-8-15,1-2-6 0,2 1 3 0,3 1-1 16,0-3 2-16,4 1 1 0,-2 1 1 16,2 0-2-16,-4 1-3 0,-1-1-6 0,-1 1-3 15,-4 1-10-15,1 1-7 0,-3-1-2 0,0 0-3 16,0 2-7-16,0-1-1 0,-2 5 3 16,1 2 1-16,-4 5-2 0,2 2 2 0,-2 2-1 15,2 2-2-15,1 1 0 0,-1 2-2 16,3 1 7-16,3 2 2 0,2 4 1 0,3 1 0 15,0 4-1-15,3 4 0 0,-2 1-6 0,1 1-6 16,2 4-1-16,-2-1-9 0,0 2-4 16,-1 0-3-16,-3 2-3 0,1 1-2 0,-1 4 5 15,-1 0 9-15,1 1 3 0,-1 3 2 16,0-1 0-16,-2 2 0 0,0 2-2 0,-1-2-2 16,-2-2-9-16,-2-1-2 0,0-1-1 0,-1-4-1 15,-2-3 1-15,-1-1 2 0,0-2 8 16,1-1 6-16,2-5 5 0,-2 2-1 0,2-1 2 15,-2 1 1-15,2-4 1 0,-3 3-4 16,3-3 3-16,1 1-4 0,1 0 2 0,-1 0 1 16,0 0-2-16,2-4-1 0,-1 0 1 0,1-2 0 15,0-4-1-15,1-2 0 0,-1-4-1 16,0-2-1-16,2-4 1 0,0-5-2 0,-1-1 1 16,-1-4 4-16,2-1 0 0,-2 0 2 15,0-1 2-15,1-2 4 0,1 0 0 0,1 0-1 16,-3-2-3-16,1 0-1 0,-1 0-6 15,2-3-9-15,-1-1-15 0,1-1-22 0,3-2-28 16,-2 1-40-16,2-2-56 0,-2-1-114 0,-1 1-51 16,1-2-12-16,3-3 9 0,0-1 28 15</inkml:trace>
  <inkml:trace contextRef="#ctx0" brushRef="#br1" timeOffset="373164.3261">2806 4497 20 0,'0'-5'236'0,"3"-1"19"0,-1 2 9 16,-1-1-78-16,3-1-66 0,-3 2-38 0,4 1-17 15,-2-2-5-15,0 1-4 0,0-1-6 0,2 1-6 16,0-1-5-16,1-1-11 0,2 2-9 15,3-2-9-15,-1 1-1 0,2-1-4 0,1 0-2 16,1 0-3-16,-1 0 0 0,2 0 1 16,0-2-1-16,0 1-1 0,0 1 1 0,-1-2 0 15,2 0 0-15,-2 0-2 0,0 0 0 0,-1 1-1 16,-2 0 0-16,-2 1 2 0,0-2 0 16,-3 1-1-16,1 1 1 0,-2-2-1 0,0 2 0 15,-2-1-4-15,2 0 2 0,-3 2 1 16,1-1-3-16,1 3 0 0,-2-2 1 0,1 2 1 15,-1 2-1-15,1-2 2 0,0 0 0 16,-1 1 1-16,1 1 2 0,-1-3 4 0,-1 3-2 16,1-1 5-16,-1 0 0 0,1 0 7 15,-2 1 6-15,0 1 4 0,0 0 5 0,0 0 3 16,0 0-3-16,-2 0-3 0,1 0-7 0,1 1-10 16,-2 3-7-16,-1-1-3 0,0 4-2 15,-2 0-1-15,0 4 3 0,0-1 0 0,-2 2 1 16,2 0 0-16,0 3 0 0,0 0 2 15,-1 1 5-15,-2 0 3 0,2 0 3 0,1-1 2 16,-1 0 2-16,-1 0-3 0,0-1-2 0,2-2-3 16,0-2-7-16,0 1 2 0,2-3-2 15,-2 0-2-15,-1 0-7 0,0-2-3 0,1-2-7 16,-1 1-13-16,1-2-16 0,-3-2-29 0,2-1-46 16,-4 2-112-16,-1-2-52 0,0 0-23 15,0-3 0-15,1 0 20 0</inkml:trace>
  <inkml:trace contextRef="#ctx0" brushRef="#br1" timeOffset="373580.3369">2891 4309 44 0,'0'-4'232'16,"-3"-1"18"-16,1 1 7 0,1-1-87 0,-1 2-52 15,1-1-25-15,-2 1-15 0,0-2-8 0,1 1-2 16,-1-1-1-16,1 1-8 0,-1-2-5 15,-2 1-7-15,0-1-5 0,-1 0 3 0,0 0 1 16,0 1-2-16,-4-3 3 0,2 0-5 16,-3 1-2-16,0 1-9 0,-3-2-8 0,3 1-6 15,-2 1-6-15,-1 0-1 0,3 1-4 16,-2 1-1-16,2-1-3 0,3 2 1 0,-1-1-1 16,1 2-1-16,1-2-1 0,3 4 1 15,-1-3-1-15,0 1 3 0,-1-1-3 0,3 2-4 16,1-1 1-16,-1-1-2 0,1 3-3 0,1-1-1 15,-1-1-5-15,2 2-2 0,-1-1-6 16,-1 1-3-16,-1 1-5 0,1 1 1 0,-1-1 1 16,-3 4 5-16,1-1 4 0,-1 1 6 15,1 2 5-15,2-1 1 0,0 2-3 0,1 0-5 16,0 2 0-16,2 1-2 0,2 4 3 16,0-1-1-16,1 3 7 0,5-1 4 0,1 1 3 15,5-1 2-15,3-1 2 0,3 0 0 0,3 0-2 16,4-1-2-16,-1-3-6 0,2 0-14 15,1-2-17-15,-1-4-48 0,-4 2-125 0,-2-1-64 16,-6-1-26-16,-2-5-11 0,-8-5 9 0</inkml:trace>
  <inkml:trace contextRef="#ctx0" brushRef="#br1" timeOffset="377425.874">2461 9122 73 0,'0'2'317'15,"0"-2"28"-15,2 2 12 0,-2-2-53 16,0 1-115-16,1-1-77 0,-1 0-43 0,0 0-20 16,0 0-9-16,2 2-4 0,-2-2-4 0,0 1-9 15,0-1-4-15,0 0-7 0,0 0 0 16,0 0 1-16,0 2 2 0,0-1 3 0,0 1 2 15,0 0 0-15,0-1 0 0,-2 0-2 16,1 0-2-16,1 1-1 0,0 1-2 0,-2 0-1 16,1-1-1-16,-1-1-2 0,2 1-2 0,-2 0 0 15,1-1 0-15,-1 1-2 0,1 0 3 16,-4 0-1-16,2-1-2 0,-2 1 0 0,0-1 0 16,-1 2-3-16,0-1 0 0,-2-1 1 15,0 1-1-15,0-1 1 0,0 0 0 0,0 1-2 16,2 1-1-16,0-3 0 0,1 2 1 15,0-2 1-15,-1 1 0 0,3-1 1 0,1 0 3 16,-1 2 0-16,3-2-1 0,-2 1-2 16,2-1 0-16,0 0-2 0,2 2-1 0,-2-2-2 15,0 1 0-15,2 1 2 0,-1 0 0 0,1 2 1 16,-2-1-1-16,3 0 0 0,-3 0 0 16,0 1 0-16,0 1 0 0,0-1 2 0,0 2 0 15,-3 0-1-15,3 0 1 0,-3 1 1 0,-1 1 0 16,1-1 1-16,-2-2 0 0,0 2 3 15,1 0-1-15,-4-1 3 0,5-2-2 16,-2 1 1-16,0-1-2 0,2-1 1 0,-2 1 0 16,2-3-2-16,-1 0-2 0,2 0 2 0,-1 1-1 15,-2-2-1-15,2 2-2 0,-2-2-1 16,2 1 0-16,0-1-2 0,-2 0-2 0,2 2-4 16,0-2-3-16,1 1-13 0,1-1-26 15,-1 0-40-15,2 0-53 0,-2 2-101 0,2-2-99 16,0 0-40-16,0 0-4 0,2 1 27 0,3 1 44 15</inkml:trace>
  <inkml:trace contextRef="#ctx0" brushRef="#br1" timeOffset="377616.321">2392 9344 210 0,'1'2'337'0,"1"0"26"15,-1-1 17-15,-1 1-106 0,2-2-83 0,-2 1-51 16,2-1-29-16,-2 2-14 0,1-1-17 0,-1-1-11 15,0 2-22-15,2-1-19 0,-2 1-14 16,0-2-15-16,0 1-15 0,1 1-21 0,-1-2-28 16,0 1-38-16,0 1-40 0,0-2-56 15,0 0-85-15,-1-3-58 0,-4 1-12 0,2-1 14 16,-2 0 33-16</inkml:trace>
  <inkml:trace contextRef="#ctx0" brushRef="#br1" timeOffset="378069.5886">2113 9166 195 0,'0'0'287'0,"2"0"14"0,-2 0-25 0,0-1-88 15,1 1-63-15,-1 0-38 0,2 0-20 0,-2 0-4 16,0 0-8-16,2 0-10 0,-2 1-8 16,1-1-8-16,-1 2-7 0,0-1-7 0,2 1 2 15,-2 1 0-15,3 1 3 0,-3 1-5 16,3-1-2-16,-1 1-1 0,0-3-6 0,1 5-2 16,0-3-1-16,0 1-3 0,0-1 0 15,0 1-3-15,0-2 1 0,-1 2-2 0,1 0-3 16,-1-2-3-16,1 2 1 0,-1-2 1 0,-1-1 2 15,1 0 3-15,-2 1 2 0,0-2 1 16,0 1 0-16,0 1 1 0,0-1 6 0,-2 1 0 16,-1 0 5-16,0 0 2 0,-2 2-2 15,0 1-1-15,-4-2-2 0,4 2 0 0,-3-2 0 16,2 1-2-16,-1-1 2 0,1 1-2 16,3-3-1-16,-2 2 1 0,2-3-6 0,0 2-1 15,1-1-2-15,-1-1-9 0,0-1-9 0,3 2-15 16,-2-2-24-16,1 0-26 0,1-2-42 0,-2 1-62 15,2 1-87-15,-6-2-33 0,3 1-6 16,1-1 17-16</inkml:trace>
  <inkml:trace contextRef="#ctx0" brushRef="#br1" timeOffset="378344.3096">2006 9042 169 0,'0'0'306'0,"0"0"14"0,-2 0 9 0,1 2-111 15,1 2-83-15,-2 0-45 0,1 2-20 0,-1 1-6 16,0 0 1-16,1 3-5 0,-1 0-2 16,2-1-10-16,0 2-7 0,0-1-9 0,0 1-6 15,2 1-7-15,-1-1-2 0,1-1-5 16,0 0-6-16,-1 1-3 0,-1-4-7 0,2 3-17 15,-2-4-18-15,-2 1-28 0,1-2-30 16,-1 2-36-16,-1-3-53 0,-2 1-79 0,-4 1-46 16,2-1-7-16,1-3 14 0,1 0 26 0</inkml:trace>
  <inkml:trace contextRef="#ctx0" brushRef="#br1" timeOffset="378555.3914">1911 9274 176 0,'-2'2'301'16,"1"0"27"-16,-1 0-12 0,-1 5-73 16,-3-2-62-16,-2 1-37 0,0 3-21 0,0 0-13 15,-3-1-7-15,2 1-9 0,-1-2-17 0,2 1-16 16,-1-2-15-16,4 0-11 0,0-2-14 16,0 1-7-16,2-4-9 0,0 1-11 0,3 1-21 15,-2-3-33-15,2 1-48 0,0-1-61 0,0-1-88 16,0 1-91-16,-2-3-34 0,0 0 4 15,6-2 31-15,0 1 54 0</inkml:trace>
  <inkml:trace contextRef="#ctx0" brushRef="#br1" timeOffset="378915.2227">1745 9285 171 0,'-8'0'293'0,"2"-2"29"15,1 1-5-15,0-1-80 0,-1 1-59 0,1-2-44 16,1 1-24-16,1-1-21 0,1 1-14 16,0 0-12-16,2 0-9 0,0 1-12 0,0 1-8 15,0-2-10-15,0 2-8 0,2 0-8 16,0 0-6-16,1 0-3 0,1 0-1 0,-1 0-1 16,-1 2 2-16,1-2 0 0,0 1 1 0,-1 1 0 15,-2-2 2-15,3 2-2 0,-1 0 3 16,-1 1-2-16,1 1 1 0,0-2 0 0,-1 3-1 15,-1-1 1-15,-1 2 1 0,-3 0 1 16,1 1 1-16,0 1-1 0,0 0-1 0,-2-2 2 16,0 1-3-16,-2-1 1 0,2 0 0 15,0 0 1-15,0-1 0 0,0-2 0 0,-1 0-3 16,3 0-5-16,-2 0-4 0,-1-3-13 0,1 3-14 16,0 0-23-16,-1-3-29 0,0 0-35 15,3-2-50-15,-4 1-85 0,-2-2-65 0,-2 1-18 16,3-1 9-16,3-1 29 0</inkml:trace>
  <inkml:trace contextRef="#ctx0" brushRef="#br1" timeOffset="379346.2829">1522 9269 168 0,'0'0'261'0,"0"-2"18"16,0 0-34-16,0 1-60 0,-1 1-42 0,1-2-20 15,0 2-9-15,-2-1-3 0,2 0-4 16,-3 1-6-16,1 0-10 0,1 0-13 0,-1 0-15 16,-1 0-11-16,1 0-14 0,-3 1-7 0,1 0-7 15,-2 1-4-15,3 1 0 0,-2 1-3 0,0-3-2 16,2 5-5-16,-1-4-1 0,1 1-3 0,3 2-2 16,-3-3-3-16,3 3 0 0,-3 0 1 15,3 1 0-15,-1-4-1 0,1 3 0 0,0 0-1 16,0 1 0-16,1-2 0 0,-1 1 0 0,0-1 0 15,3 1 0-15,-3-1 0 0,0 1 0 16,2-1 1-16,-2 1-1 0,0-2 0 0,0 1-1 16,0-1 1-16,0-1 0 0,1 4 1 0,-1-3 2 15,0-1-3-15,-1 2 4 0,1-1-2 16,-2 0 0-16,2-2 3 0,-3 2 1 0,0 1 3 16,0 0 0-16,-2 1 0 0,0-2 2 0,-1 2-2 15,-1-1-1-15,-2 2-4 0,1-4-1 16,0 3 0-16,2-2-1 0,0-1-2 0,1 0 0 15,2 0-2-15,1-1-3 0,2-1-9 0,0 0-24 16,0 0-39-16,0 0-54 0,2-3-84 0,-2 3-120 16,5-2-52-16,-2 1-13 0,6-1 25 0,-1 2 41 15</inkml:trace>
  <inkml:trace contextRef="#ctx0" brushRef="#br1" timeOffset="379559.3746">1541 9501 65 0,'2'1'278'0,"-1"2"27"16,-1-3 18-16,0 2-77 0,-3-1-69 0,3 1-45 15,-5 1-23-15,0 0-10 0,1 0 0 0,-4-2 2 16,3 1-5-16,-1 2-9 0,1-2-13 16,0-1-15-16,-1 1-13 0,3 0-16 0,-2-2-10 15,2 2-7-15,0-2-11 0,1 0-14 16,-1 0-34-16,-2 0-47 0,2 0-71 0,-3-2-111 15,0 2-88-15,-2-1-34 0,3 0 4 0,0-2 33 0</inkml:trace>
  <inkml:trace contextRef="#ctx0" brushRef="#br1" timeOffset="379880.0285">1478 9140 94 0,'-2'-1'285'0,"1"0"26"16,-1 0 17-16,2-1-81 0,0 2-73 0,-2-2-42 15,1 2-27-15,-1 2-10 0,2-2-11 0,-3 0-8 16,0 2-12-16,0-1-16 0,0 0-12 0,0 0-9 15,-1 1-9-15,1 1-7 0,0-1-5 16,-2 1-1-16,0 0-4 0,-2 0-2 0,2 1-7 16,-1 2-11-16,-1-1-12 0,2-2-14 0,-2-1-21 15,2 0-24-15,0 0-29 0,2-4-38 16,1 2-65-16,-3-2-69 0,4 0-24 0,1-3 7 16,3-4 19-16</inkml:trace>
  <inkml:trace contextRef="#ctx0" brushRef="#br1" timeOffset="380050.2697">1394 9043 279 0,'0'-1'349'0,"0"1"26"15,2 0 7-15,-2-2-116 0,0 2-80 16,0 0-51-16,1 0-31 0,-1 0-24 0,2 0-16 16,-2-1-15-16,0 1-22 0,0-2-26 0,0 2-37 15,0-1-50-15,-2-1-52 0,1 2-84 0,-1 3-108 16,-1-1-45-16,0 1-6 0,3-3 30 0,0 7 36 15</inkml:trace>
  <inkml:trace contextRef="#ctx0" brushRef="#br1" timeOffset="380846.2662">1291 9198 89 0,'-3'-4'241'0,"0"3"20"0,1 0-20 0,-1-1-61 16,0 1-46-16,3-1-26 0,-1 2-12 16,1 0-4-16,0-1-5 0,1 1-6 0,-1 0-9 15,0 0-12-15,0 1-15 0,0-1-13 0,0 0-10 16,0 2-8-16,0-1-6 0,-1 1-4 0,1 0-3 15,1 0 2-15,-1 1-3 0,0 0-2 16,3 2 1-16,0-2 1 0,-1 1-1 0,-1-1 1 16,1 2 1-16,1 0 0 0,-1 1 1 0,-1-1-1 15,1 0 0-15,-2-1-1 0,2 2-1 0,-2-1 0 16,0-1-1-16,0 1 1 0,-2-1-1 0,2-1 0 16,-2 1-1-16,1 0-3 0,-1-1 1 15,-1 1 2-15,1-1 2 0,-1 3-1 0,0-3 3 16,-3 2 4-16,3-1 5 0,-2 2 3 0,0-1 4 15,-1-1 3-15,1 2 1 0,-3-1-2 16,2 1 0-16,1-2-4 0,0-1-2 0,2 0-4 16,0 2-2-16,1-2-4 0,2-2-3 0,0 2-1 15,0 0-3-15,2 0 1 0,-1-1-3 16,3 4-1-16,2-3-1 0,-1 1 1 0,0-1-1 16,2-1 2-16,-2 2 1 0,0 1 3 0,0-3 2 15,-2 3 0-15,2-1 0 0,-2-2-2 0,0 3 2 16,-3-3-2-16,3 1 2 0,-1 1 0 0,-1 0 0 15,-1-2 0-15,0 3 2 0,0-2-2 16,-3 2 2-16,0 0-2 0,0 1 1 0,0 0 0 16,-2-2-1-16,2 4 3 0,-2-4-1 0,0 2 5 15,-2 2-3-15,2-2 3 0,0-2 4 0,-1 1-2 16,1 1 1-16,-2-2-1 0,0-1-1 16,0 2 0-16,1-2-2 0,-2-2 0 0,-1 2 1 15,2-2 2-15,-1 1 1 0,2-2 2 0,-3 0-1 16,2-2 0-16,-2 2-1 0,1-1 0 15,-3 0-5-15,1-1 0 0,2 1 0 0,-3-2 0 16,3-2 3-16,0 2-1 0,-1-1 2 0,3 1 2 16,-2-3 2-16,3 1 1 0,-3-1 0 0,2 0 0 15,1 0 0-15,-1 0-2 0,3 2-2 16,-1-1-2-16,-1-1 0 0,2 2-1 0,2-2-2 16,-2 0-3-16,1 0-2 0,2 0-2 0,2-2-1 15,2 1-4-15,1 0-5 0,-2-3-4 0,4 0-8 16,-1-1-12-16,3-1-14 0,-2 0-18 15,1-1-22-15,0-1-22 0,3 2-29 0,0-4-53 16,-3 4-82-16,1-4-39 0,-4 4-7 0,3-4 13 16,0-1 27-16</inkml:trace>
  <inkml:trace contextRef="#ctx0" brushRef="#br1" timeOffset="381277.9253">1274 8781 148 0,'0'-4'306'16,"0"2"21"-16,0-1 15 0,0 3-107 16,0 0-87-16,0 0-49 0,0 0-29 0,0 0-12 15,3 3-7-15,-3 1 2 0,3 0-2 0,-1 5-8 16,-2-2-4-16,0 0-8 0,0 2-8 0,-2 0-6 15,2 0-5-15,-3 0-5 0,3-1-3 16,-3-2-2-16,0 1-8 0,0 1-5 0,-2-3-8 16,0 0-10-16,0 0-15 0,0-1-12 0,-2-2-12 15,2 0-12-15,0-2-13 0,2 0-13 0,0-1-13 16,3 0-20-16,0-2-17 0,3-2-13 0,-1 1-4 16,1-2 5-16,-2 0 18 0,1-2 23 15,1 1 45-15,-3-1 57 0,0 1 66 0,0-1 44 16,-3-1 28-16,3 0 16 0,-2 1-7 0,1 3-18 15,-2 0-30-15,1 3-16 0,-1-2-9 0,1 1 1 16,-1 3 2-16,1 0-5 0,-2 0 0 0,-1 3-5 16,-1 2-4-16,1-1-3 0,-3 2 1 15,0 1-4-15,2-2-5 0,1 1-5 0,0 0-4 16,2 0-8-16,1-1-13 0,1 1-19 0,1-2-22 16,3-1-34-16,2 2-75 0,-3-1-76 15,1-1-34-15,0 0-9 0,8-3 10 0</inkml:trace>
  <inkml:trace contextRef="#ctx0" brushRef="#br1" timeOffset="381977.575">2632 9085 28 0,'0'0'311'0,"0"0"27"0,0 0 14 0,0 0-33 15,3-2-128-15,-3 2-81 0,2 0-47 16,-1 2-20-16,4-2-7 0,-2 2-1 0,4-1-3 16,-1-1 0-16,3 4-5 0,-1-3-8 15,0 0-8-15,2-1-3 0,-1 1-2 0,-1 1-4 16,-1 0-2-16,-1-1-3 0,0 0-5 15,0-1-6-15,-2 2-5 0,-1-2-8 0,-3 0-10 16,1 0-16-16,-1-2-18 0,0 2-28 0,0-1-57 16,0 1-94-16,-4 0-44 0,-3 0-14 15,2 0 6-15,1 0 24 0</inkml:trace>
  <inkml:trace contextRef="#ctx0" brushRef="#br1" timeOffset="382191.226">2656 9157 242 0,'0'0'289'0,"0"1"17"16,2-1-38-16,-1 0-79 0,1 2-56 0,-1-2-28 15,2 2-19-15,0-1-3 0,2 1-10 0,0-1-3 16,1 1-8-16,1-1-5 0,2 1-7 16,2-1-6-16,-1 1-6 0,2-2-8 15,-2 0-9-15,-2 0-10 0,2 0-15 0,-1 0-28 16,-1 0-36-16,-2 0-57 0,0 0-98 0,-6 0-95 15,0 0-44-15,0 0-5 0,0 0 17 16,-2 2 49-16</inkml:trace>
  <inkml:trace contextRef="#ctx0" brushRef="#br1" timeOffset="384329.7397">3190 7903 21 0,'3'-1'255'16,"-1"1"21"-16,-1-1 11 0,1-1-65 0,0 2-83 15,-2 0-45-15,0-2-22 0,0 2-7 0,0 0 0 16,0 0-1-16,-2 0 0 0,2 2-5 16,-2-2-8-16,2 0-11 0,-1 0-8 15,-1 2-7-15,1-2-9 0,-1 1-5 0,0-1-2 16,0 0-2-16,0 1-3 0,-1-1 1 0,1 1 2 15,-1 1 2-15,0-2 5 0,-2 3 4 16,0-1 4-16,0-1 2 0,-4 1 1 0,3-2-4 16,-2 3-2-16,0-1-3 0,-1-1-1 0,1 0-3 15,1 0-1-15,2 1-3 0,-2 1-1 16,4-3-1-16,-1 2 1 0,1-2-2 0,3 0-1 16,-2 0-1-16,1 0 0 0,1 1-1 15,-2-1 3-15,2 0-2 0,0 0 4 0,0 0 0 16,0 0-1-16,0 0 0 0,0 0 1 0,-1 0 1 15,1 0-5-15,0 0 2 0,0 0-2 16,0 2 2-16,0-2-3 0,0 1-2 16,0 1 0-16,0 1 2 0,-2-2 0 0,2 2-2 15,0 2 2-15,0-2 4 0,-2 1 1 0,2 0 1 16,0 3 0-16,-1-3-1 0,1 2 4 16,0 2-1-16,-2-1 0 0,1 2 4 0,-1 3-2 15,2 1 3-15,-3-2 1 0,3 3-2 16,-1 1 0-16,1 1-1 0,1 1-1 0,-1 1-2 15,3 0-3-15,-3 0-1 0,2 1-2 0,-2-1-1 16,1 0-1-16,-1 2 3 0,0-2-4 16,2 1 3-16,-2 1 0 0,1-1 0 0,1 3-3 15,-2 0-1-15,2 1 0 0,-1-2-3 16,1 2 3-16,-1 1 0 0,1-2 2 0,-2 2-1 16,0 1-1-16,3-3 1 0,-3 1-1 0,2 0-1 15,1 0-2-15,-1 0 2 0,1 0 1 16,1 2 0-16,-2-3 0 0,1 2-1 0,0 2 0 15,1-3-2-15,-1 2 2 0,0-1-3 16,-1 0 3-16,-1 0-1 0,1-2 2 0,-1 1-2 16,1 1 2-16,-2-2-2 0,0 4 1 0,-2 0-2 15,1-1 1-15,-1 0 1 0,2-1 0 16,-3 0-1-16,1 2 2 0,1-4 0 0,-1 1 0 16,-1 1 2-16,1-3-2 0,1 0 0 15,-3 1-2-15,3-4 2 0,-1 0 2 0,1 0-2 16,-2-1 2-16,3-1-2 0,-3 1 1 15,3-1-1-15,-2 1 0 0,2-1 0 0,-1 1 0 16,-1-1 0-16,2 1 0 0,0-1 1 16,-2 1-1-16,2-2 2 0,0 0 0 0,0 0 2 15,0 0-1-15,0-1 2 0,0 3 0 0,0-1-1 16,0-2-3-16,0 1-1 0,-3 0 0 16,3 2 0-16,-2-1 0 0,1 1 0 0,-1 1 0 15,1 0-1-15,-1 0-2 0,-1 2 2 0,1-1 1 16,1 0-1-16,-4 1 0 0,4-1 2 15,-1 0 0-15,-1 1-1 0,1-2 0 16,-1 1 0-16,1-1 0 0,1 0 0 0,-1 1 0 16,1-3 0-16,-1 0 0 0,0 1 0 0,1 1 0 15,-2-1 0-15,1 1 3 0,-1-2-1 16,0 2-2-16,2 0 0 0,-3 0 0 0,3 2 0 16,-1-3 0-16,-1 1 0 0,1 0 0 15,1 0 0-15,-1-1-1 0,0 0-3 0,1-1 2 16,1 1 1-16,-2 0 1 0,2-3 0 0,0 2 1 15,-1 1-1-15,1 0 0 0,-2-2 0 16,-1 1-3-16,3-1 3 0,-1 2-1 0,-1-3-2 16,0 2 3-16,1-1 0 0,1-2 0 15,-2 0 0-15,2 2 0 0,0-2 0 0,-1 0-1 16,1-1 1-16,-2 2 0 0,2-2 0 0,-2-2 0 16,2 1 0-16,-1-2 0 0,1 0 0 15,0 0-1-15,0-4 1 0,0 3 0 0,0-3 0 16,0 0 0-16,0-1 0 0,0 0 0 15,0-2 0-15,0-1-1 0,0 1 0 0,0 0 1 16,0-2 1-16,0 0-1 0,0 0 1 16,0 0-1-16,0 0 0 0,0 0 1 0,0 0-1 15,0 0 0-15,0 0 0 0,0 0 0 0,0 0 1 16,0 0 1-16,0-2-2 0,0 2-2 16,0 0 2-16,0 0 0 0,0 0-1 0,0 0 1 15,0 0-1-15,0 0 0 0,0 0 1 16,0 0 0-16,0-2 1 0,1 2 0 0,-1 0-1 15,0 0 1-15,2 0-1 0,-2 0 0 0,0 0 0 16,0 0 0-16,0 0 0 0,2 2 0 16,1-2 0-16,0 2 0 0,3-1 0 0,-1 0 0 15,1-1 0-15,1 1 0 0,-1 1-1 16,3 0-1-16,-1-2 1 0,2 0 1 0,-1 1 0 16,-1-1 0-16,2 2 1 0,-2-2 1 15,1 0-3-15,-1 1 0 0,-2-1-2 0,-1 0-1 16,0 0-14-16,-1 2-46 0,-2-1-75 15,-2-1-60-15,-6 2-130 0,-2-1-65 0,0 2-25 16,1 2 28-16,0-2 66 0</inkml:trace>
  <inkml:trace contextRef="#ctx0" brushRef="#br1" timeOffset="412897.0073">3008 11947 6 0,'0'-1'266'0,"0"1"22"0,0 0 11 0,0-2-44 16,0 2-106-16,2 0-57 0,-2-1-30 0,0 1-12 16,0 0-5-16,0 0-3 0,0 0-1 15,0 0-8-15,0 0-9 0,1 0-3 0,-1 0-7 16,0 0 0-16,0 0-1 0,0 0 4 0,0 0 2 16,0 0 0-16,0 0 5 0,0 0 2 15,0 0 5-15,0 0 6 0,0 0 1 16,0 0 4-16,0 0 1 0,0 0-4 0,0 0-5 15,0 0-6-15,0 0-4 0,0 0-6 0,0 0-5 16,0 0-7-16,2 0-3 0,-2 1-3 16,0-1 0-16,0 0-1 0,-2 2-1 0,2-2 2 15,-1 0-3-15,1 0 5 0,0 1-1 16,0-1 4-16,-2 1 1 0,2-1 2 0,-1 2 2 16,-4 0 1-16,2 1-3 0,-3 1-2 0,-1 1-2 15,-2 1-1-15,-2-2-2 0,0 2 0 16,-2 0 1-16,-1 0-1 0,-1 1-1 15,-2-1 0-15,0 1 1 0,1-3-1 0,-3 1 1 16,3 0-2-16,-3 1 0 0,2-4 1 0,-1 1 0 16,2-1 0-16,1 0 0 0,0-2 0 15,3 0 1-15,2-1-1 0,-2 0-2 0,4-1 0 16,0-1 1-16,3 1 0 0,0-4 1 0,-1 3-3 16,3-1 3-16,0 0 0 0,3-1-1 15,0 0-2-15,0 1-3 0,3-3 0 0,0 2-2 16,2-1 1-16,-1-1-1 0,1 1 1 15,2 0 3-15,-1 0-1 0,-1 0 2 16,4 1-1-16,-4 2-1 0,3 0 3 0,-2 0-3 0,2 2 3 16,0-2 1-16,-2 1-1 0,4 0 2 15,-1 2 0-15,-1 0 0 0,0 0 2 16,1 0-2-16,-2 2 1 0,1 0-2 0,-2-1 1 16,-1 1-2-16,-2-1 0 0,3 2 1 0,-4 0-2 15,1-1 1-15,-3 2 0 0,2 1 2 16,-4-2-2-16,2 1 2 0,-3 0-1 0,1 1 1 15,-4 0 0-15,3-1 0 0,0 1-2 16,0-1 1-16,-2-1 1 0,3-1 0 0,-3 2 0 16,2-3-2-16,-2 3 2 0,-1-2 0 0,3 0 0 15,-2 0 2-15,1-1-2 0,-1 1 1 16,0 0-1-16,-1-2 0 0,0 1 2 0,-1-1-2 16,-1-1-2-16,2 1 2 0,-5-2-1 0,3-1-1 15,-2 3-2-15,1-4-4 0,3 2 2 16,-1-2-3-16,1-1-1 0,-2 2-2 15,4-3-1-15,-1-3 2 0,0 3 0 0,0-5 2 16,0 0 0-16,2 0 2 0,0-3 1 16,0 2 5-16,0-1 2 0,1-2 4 0,-1 1 1 15,1 0 0-15,1 1 0 0,-1 3 3 0,1-2 3 16,-1 3 3-16,-1 1 2 0,1 1 2 16,2 2 4-16,0 1 2 0,-1 1-3 0,1 1-2 15,0 0-4-15,0 1-5 0,0 1-2 0,1 1-4 16,-1 1-3-16,0 1-2 0,2 3 0 15,-2 0 0-15,1 3 1 0,1 1-1 0,-2 0-1 16,0 3 2-16,2-1-1 0,-2 1-1 16,1-1 1-16,-1 3 1 0,2-1-1 0,-2 1 0 15,0 0 0-15,1 0 0 0,1 0 0 16,-2 2 0-16,3-2 0 0,-3 0 0 0,2-1 0 16,-1 1-1-16,1 3 2 0,1-5-1 0,-3 2 0 15,3-4 0-15,-6 3-1 0,3-3 1 16,-3-1-5-16,0 1 4 0,0-2-1 0,-2 0-1 15,0-2 3-15,-1 1 2 0,-2-2 0 16,3-2 0-16,-3 0 0 0,2-1-2 0,-3-1-2 16,2 0 2-16,-2-1-1 0,0-1-1 0,-1 0-1 15,3 0 1-15,-4-1-1 0,0 1-1 16,2-4 0-16,-1 4 1 0,-2-3-3 16,4 2 3-16,-2 0 0 0,-1-2-1 0,3 0 1 15,0 0-1-15,0 0 3 0,2-2-3 0,1 0 2 16,2 2-3-16,0-2 2 0,1-3-3 15,1 1 0-15,1-1-2 0,1-1 1 0,1 0-2 16,1-1-3-16,-1-1-2 0,1 1-4 16,0-2-4-16,0-1-9 0,0 2-12 0,0-1-15 15,2 1-16-15,-2 0-22 0,2 1-30 0,0 1-55 16,1 2-86-16,-1 1-39 0,1 1-6 16,1-2 12-16,1 0 29 0</inkml:trace>
  <inkml:trace contextRef="#ctx0" brushRef="#br1" timeOffset="413146.0205">2836 11673 89 0,'-3'1'268'15,"1"1"14"-15,-1-2 9 0,0 4-93 16,-5-1-79-16,3 1-40 0,-1 0-21 0,0-1-12 16,-1 1-6-16,0-1-5 0,0 1-9 0,-1 0-10 15,0 2-7-15,-1-2-4 0,-1 2-7 16,2-1-20-16,0-1-35 0,1 1-54 0,-1 2-105 16,1-1-56-16,2-1-23 0,5-5 2 15,0 0 24-15</inkml:trace>
  <inkml:trace contextRef="#ctx0" brushRef="#br1" timeOffset="413413.5182">3073 11733 68 0,'3'1'236'16,"-1"-1"21"-16,-2 0-8 0,0 0-69 0,-2 2-51 15,-1-1-29-15,0 1-17 0,0-2-11 16,-3 2-7-16,1-1-4 0,0 0-10 0,0 0-7 16,-3 1-13-16,2 0-11 0,-2-1-8 0,2 1-4 15,-2-1-4-15,0-1-4 0,2 0-4 16,1 0-5-16,0 0-18 0,0 0-18 0,1-3-30 16,0 2-33-16,2-3-41 0,0 2-54 15,2-1-49-15,-2 0-13 0,2-1 8 0,2-2 27 16</inkml:trace>
  <inkml:trace contextRef="#ctx0" brushRef="#br1" timeOffset="413565.9518">3040 11637 200 0,'0'-2'279'0,"0"1"17"0,0-1-28 16,-2 0-78-16,1 2-49 0,-1-1-27 16,-1 1-11-16,3 0-5 0,-1-1-7 0,1 1-11 15,0 0-17-15,0-2-20 0,0 2-20 0,0-1-38 16,0-1-64-16,-5 4-118 0,0-2-101 15,-3 1-51-15,3 2-23 0,-4 2 10 0,-4 1 46 16</inkml:trace>
  <inkml:trace contextRef="#ctx0" brushRef="#br1" timeOffset="414067.9264">2384 11873 42 0,'-3'-1'262'0,"3"1"20"0,-2-1 9 16,2 1-66-16,0 0-90 0,-1 1-49 16,-1 0-27-16,-1 1-11 0,0-1-11 0,-1 3-8 15,-1-1-4-15,1 1-7 0,-2 0-8 0,-2 1-3 16,1 1-3-16,-1 1-1 0,-1-4-2 16,1 4 0-16,-2-1 2 0,0-2 0 0,0 1 3 15,-1-1 3-15,0 2 4 0,0-3 4 0,0 0 4 16,-2 2 4-16,4-4 2 0,-3 2 1 15,2-1-3-15,0-1-2 0,0 1-4 16,0-2-4-16,0 0-6 0,2 1-4 0,-1-1-3 16,2-1 0-16,1 1-1 0,-1 0-1 0,4 0 1 15,-3 0-1-15,5-2 0 0,-1 2 1 16,-1 0 2-16,3 0-2 0,-2 0 1 0,2 0-2 16,0 0 0-16,0 0-2 0,0 0-3 15,0 0-4-15,0 0-14 0,2 0-18 0,-2 2-24 16,0-2-25-16,2 1-32 0,-1 0-39 0,-1 1-49 15,0-2-47-15,0 0-14 0,0 0 7 16,0 0 26-16</inkml:trace>
  <inkml:trace contextRef="#ctx0" brushRef="#br1" timeOffset="415519.0258">2261 11911 151 0,'-2'0'260'0,"2"-1"17"0,-1 1-21 0,-1 0-71 15,2 0-42-15,-2-1-25 0,2 1-12 0,-1 0-6 16,1 0-9-16,-2-2-12 0,2 2-14 0,0 0-18 16,0 0-12-16,0-2-7 0,0 2-5 15,0-1-8-15,0-1-5 0,0 1 1 16,2-2-6-16,-1-2-2 0,1 1-3 0,-2-1-2 16,3 3 1-16,0-4 1 0,0 1-3 0,0 0 3 15,2-2-2-15,0 1 2 0,0 1-3 16,1-2 1-16,2 1 2 0,-2-3 0 0,0 6 0 15,-1-4 0-15,0 5 2 0,0-1 3 0,1 0-3 16,-1 1 2-16,-2 2-1 0,2 0 4 16,-2 0-1-16,2 2 0 0,-2-1 1 0,1 1-1 15,1 1 1-15,-2-2-2 0,1 4-2 16,-1-2 3-16,0 0-1 0,0 1-1 0,-1-1 0 16,-1 0 0-16,1 2 0 0,2-2-1 15,-4 0 0-15,2-1 1 0,-2 2-2 0,0 0 1 16,2 1 0-16,-1-1-1 0,-1-1-1 15,0 1 0-15,-1 1-1 0,-1 0 2 0,2-2-2 16,0 2 1-16,0-3-2 0,0 1-1 0,0 0 2 16,0 0-2-16,-2-1 2 0,2-1-2 15,-2 1 0-15,0 1 1 0,-1-2 0 0,1 2-1 16,-3 0 2-16,1 0 0 0,-1-1 3 16,-2 2-3-16,-2-1 0 0,3 0 0 0,-1 0 1 15,-1 0-2-15,1 0 0 0,0-1-1 16,1 1 2-16,1-3-1 0,0 1 0 0,-2 0 0 15,2-1 1-15,0 0 0 0,2 0 0 16,-2-1 1-16,2 0-1 0,-2-1 2 0,1-1-2 16,-1 2 0-16,0-2 3 0,2 0-3 0,-2-1 1 15,2 2-1-15,0-1 4 0,-2-2-2 16,2 1-1-16,0-1 1 0,1 1-2 0,-1-1 1 16,1 1-2-16,1-3 2 0,-2 2 1 0,1-1-2 15,-1-1 0-15,1 0 3 0,2 0 0 16,-1 1-3-16,-1 0 2 0,0 0 1 15,2 0-1-15,0 1 1 0,0-1 0 0,0 2 1 16,0-1 1-16,0 2 3 0,0 0 6 0,0 0 1 16,0 2 3-16,0 1 1 0,0-2-1 15,0 2 1-15,0 0-4 0,0 0-2 0,0 2-4 16,0-2-2-16,0 0 0 0,2 1-3 16,-2 1-2-16,2 2 0 0,-1 0 0 0,-1 3 0 15,2-1 0-15,-1 0 0 0,1 1 0 0,0 2 0 16,-1-1-1-16,1 0 2 0,-2 1-3 15,1-1 2-15,1 1 0 0,-2-1-2 16,0 0-2-16,0-3-1 0,0 3 3 0,0-1-3 0,0 1 3 16,0-1-2-16,0-1 1 0,2 0 1 15,-1-1-3-15,-1-1 1 0,0 2-2 16,0-3 2-16,0 2 2 0,0-2-2 0,-1 0 0 16,-1-1 0-16,2 2 2 0,-2-3 0 15,1 1-2-15,1 1 0 0,-2-2 1 0,-1 0 1 16,1 1-1-16,-1-2 0 0,0 0 0 0,-1 0 1 15,0-2 0-15,1 2 0 0,0 0-1 16,-2 0 2-16,2-1-1 0,0 1 1 16,-1-1-1-16,1-2 0 0,-1 3 1 0,-1-2-1 15,2 1 0-15,-2 1 0 0,0-2 1 0,2 0 0 16,-2 0-1-16,1 0 1 0,-1 1 2 16,2-1-3-16,-2 1 2 0,2-2 0 0,-2 3 2 15,0 0 0-15,1-2 0 0,1 1 0 0,0 1 2 16,-1-2-2-16,1 2 1 0,0-1-1 15,1 1-1-15,-1 0 0 0,0 0-1 0,1-2 1 16,1 2-1-16,-1 0 2 0,-2 2-4 16,2-2 4-16,2 1-1 0,-3 1 0 0,1-1-3 15,-1 1 2-15,0 2 0 0,0-1-2 0,-1 1 0 16,1 0 0-16,0-1 1 0,0 4 1 16,2-3 1-16,-3 3-1 0,3-2-2 15,-1 3 3-15,-1-1 0 0,0 0 0 0,1 2 0 16,-1-2 2-16,0 2-2 0,1 0-2 0,-1 0-1 15,-3 0 0-15,1-2 0 0,0 3 1 16,-1-2 2-16,-2 2-3 0,-1-1 0 0,-1 0 0 16,-1 0-1-16,-1-2-1 0,0 0 1 0,3 1 0 15,-2-3-2-15,4-1-5 0,3-2-11 16,0-1-31-16,3-2-61 0,-1-1-77 0,2 2-133 16,0-4-63-16,2 1-28 0,3-2 12 15,1 2 48-15</inkml:trace>
  <inkml:trace contextRef="#ctx0" brushRef="#br1" timeOffset="415720.2305">2137 12243 244 0,'5'3'346'15,"-2"-2"25"-15,-3 0 22 0,3 1-120 0,-1 0-85 16,-1-2-50-16,1 0-33 0,-2 0-18 15,2 0-20-15,-1 0-19 0,-1 0-31 0,2-4-45 16,1 3-72-16,-3-2-86 0,0 3-131 0,0-4-64 16,-3 2-23-16,3-2 11 0,0 4 51 15</inkml:trace>
  <inkml:trace contextRef="#ctx0" brushRef="#br1" timeOffset="416101.3017">2521 11541 239 0,'2'-4'281'0,"-2"4"14"16,0 0-36-16,0 0-86 0,0 2-41 16,-3 1-22-16,-4 3-7 0,-2 1-2 0,1 3-7 15,-3 1-8-15,-3 0-17 0,3 1-16 16,-2 0-14-16,2-1-13 0,0-1-7 0,-2-1-5 15,4 0-7-15,2-1-6 0,-1-2-1 16,1 0-12-16,2-3-26 0,2 0-38 0,0-3-53 16,1 4-88-16,-3-2-96 0,2-1-40 0,3-1-4 15,-2-3 26-15</inkml:trace>
  <inkml:trace contextRef="#ctx0" brushRef="#br1" timeOffset="416279.9976">2403 11557 196 0,'0'-2'263'0,"0"2"14"0,0 2-32 16,0 0-89-16,-2-2-51 0,-1 3-24 0,0 0-13 15,-2 0-7-15,-1 1-8 0,1 0-10 16,0 2-13-16,-1-4-13 0,1 3-22 0,0-1-33 16,-2-1-51-16,2 3-107 0,-3-1-68 15,1 0-33-15,3 0-11 0,-4 0 21 0</inkml:trace>
  <inkml:trace contextRef="#ctx0" brushRef="#br1" timeOffset="416877.2755">1943 11797 103 0,'0'-3'280'0,"0"2"16"0,0-1 8 0,0 1-90 15,1 1-83-15,-1 1-40 0,0-1-25 16,0 0-12-16,2 2-5 0,-2-1-7 16,0 1-7-16,2 2-13 0,-1-1-4 0,1 0-2 15,-2 3-3-15,3-3 3 0,0 3-4 0,-2-1 0 16,1 1-2-16,-1 1-1 0,1-2-3 16,-2 4-4-16,0-3 3 0,0 2 0 0,-2 0 1 15,-1 1 1-15,-1-2 2 0,1 3 2 16,0-1-4-16,-2 0 3 0,0 0-3 0,-2 0 3 15,0 0 2-15,-1 1 1 0,0-2 3 0,-2 1 0 16,0 1-1-16,-2-1 1 0,1 0-1 16,-5 2 1-16,2-1-3 0,-3 1 1 0,-4-1 2 15,2 1 2-15,-3 1-1 0,0-1-1 16,-2-3 6-16,0 1 4 0,1-1 4 0,1-2 0 16,3-2 3-16,-2-1-2 0,1 0-3 0,4-1-5 15,-1 1-6-15,0-3-3 0,2 0-5 16,4 0 1-16,-3-2-1 0,4 1-3 0,2-1 2 15,2 0-3-15,-2 2-2 0,3-1 0 0,-1 0-1 16,3 1-1-16,-1-2-1 0,1 2 0 16,0 0 0-16,1-1-5 0,2 1-3 0,-4-2-14 15,2 2-29-15,1-1-54 0,-1-1-66 0,2 2-111 16,-3 0-84-16,3 0-32 0,0 0 3 0,3-3 42 16</inkml:trace>
  <inkml:trace contextRef="#ctx0" brushRef="#br1" timeOffset="417338.99">2033 11529 105 0,'1'-3'221'0,"1"3"6"0,1-2-32 16,-3 2-57-16,2 0-45 0,1-1-22 0,-3 1-10 15,2 0 0-15,-2 0 0 0,0 0-1 0,0 0-3 16,1 0-2-16,-1 0-1 0,-1 1 1 16,-1 1-1-16,0-2 2 0,1 4-1 0,-4 1-1 15,0 2-3-15,-1 0-3 0,-3 3-6 16,-1 0-3-16,2 1-5 0,-2 1-2 0,0-2-7 16,0 2-5-16,0 0-4 0,1-1-3 0,1-2-2 15,0 0-4-15,3 0-1 0,-2-3-4 16,2 0-2-16,2-2-3 0,-1 1-7 0,1-3-21 15,2 0-31-15,-1 0-36 0,0-1-37 16,1 1-49-16,-2-2-65 0,-3 4-56 0,3-1-8 16,-1-1 15-16,4-2 29 0</inkml:trace>
  <inkml:trace contextRef="#ctx0" brushRef="#br1" timeOffset="417596.9855">1960 11554 239 0,'3'-3'271'0,"-1"0"18"16,-1-1-51-16,1 4-64 0,-2 0-35 15,0-2-12-15,2 2-12 0,-2 0-7 0,0 0-10 16,0 2-13-16,0-2-16 0,0 0-11 16,-2 3-10-16,0-1-9 0,-3 2-9 0,1 2-6 15,-4 0-4-15,2 0-10 0,1-1-8 0,-2 2-1 16,3-1-2-16,-4 1-2 0,3-1-8 15,-1 1-19-15,3-4-30 0,-1 4-44 0,3-4-58 16,-4 3-114-16,-1-4-70 0,3 3-17 16,3-5 9-16,0 0 33 0</inkml:trace>
  <inkml:trace contextRef="#ctx0" brushRef="#br1" timeOffset="421713.942">26476 2428 235 0,'0'0'252'0,"0"2"10"0,0-2-58 0,0 0-73 16,0-2-33-16,0 2-13 0,0 0 0 16,0 0 5-16,0 0-2 0,0 0-6 0,0 0-9 15,0 0-12-15,0 0-8 0,0 0-5 16,0 0 0-16,0 0-2 0,0 0-1 0,0 0 0 15,-1 0-1-15,-1 0-4 0,1 0-6 16,-4 0-5-16,1 0-3 0,-1-1-3 0,-3 1 0 16,0 0-4-16,-1 0 2 0,-3-2 2 0,3 2-2 15,-4 0-3-15,0-1-4 0,-1 1-5 16,0 0-3-16,-2 0-2 0,2 0-2 0,0 0 0 16,3 0-1-16,-1 0 0 0,0 0 0 0,6 0-1 15,1 0-1-15,2 1-1 0,-2-1 0 16,3 0-1-16,1 2-13 0,-4-1-29 15,5 1-54-15,2-1-67 0,-4 2-132 0,2-3-77 16,0 0-33-16,0 0 9 0,6 0 41 0</inkml:trace>
  <inkml:trace contextRef="#ctx0" brushRef="#br1" timeOffset="425080.6672">3339 11796 16 0,'0'-2'263'0,"0"-1"23"0,3 2 10 16,-3-1-52-16,1 2-92 0,-1 0-50 15,0 0-23-15,2 0-12 0,-2 0-7 16,0 0 3-16,0 2-2 0,0-2-4 0,0 1-7 16,0-1-1-16,0 0 1 0,0 2-4 15,0-2-3-15,0 1 0 0,0-1 0 0,0 0-3 16,0 2-2-16,0-2-5 0,0 0-7 15,0 0-6-15,-2 0-3 0,2 0-5 16,0 0-4-16,2 1-1 0,-2-1-1 0,1 1-2 16,-1-1 0-16,2 0 1 0,-2 0-1 15,2 0-2-15,-1 2-2 0,1 0 3 0,0-2-1 16,-1 1-1-16,1 1 0 0,-2-2-1 16,3 0 0-16,-3 0 0 0,0 0 0 0,0 0 0 15,2 0 2-15,-2 0-2 0,0 0 2 16,0 0 0-16,1 0-2 0,-1-2 0 0,0 1 2 15,2-1 0-15,-1-1-2 0,3 2 1 16,-2-4-1-16,0 2 0 0,0 0-1 0,-1 0-1 16,2-1 2-16,-3 1 0 0,2 0 0 15,-2 1 2-15,0 1 0 0,0-1 0 16,0 2 0-16,0 0 0 0,0 0-4 0,0 0 1 16,0 0 0-16,0 0-1 0,0 0-2 15,-2 2-2-15,1-1 1 0,-1 1-6 0,1-1-9 16,-1 2-14-16,2-3-29 0,-2 2-41 15,0-2-47-15,0 0-58 0,2 0-78 0,-3 1-55 16,0 2-9-16,3-3 22 0,0 0 42 16</inkml:trace>
  <inkml:trace contextRef="#ctx0" brushRef="#br1" timeOffset="425525.9352">3355 11911 1 0,'1'1'249'0,"-1"-1"19"15,2 2 24-15,-2 0-51 0,0-2-59 0,1 0-30 16,1 0-18-16,-2 0-8 0,0 0-14 15,0 0-15-15,2 0-21 0,-1 1-17 16,-1-1-17-16,2 2-10 0,-1-1-7 0,1-1-6 16,2 0-5-16,-2 2-3 0,0-1-4 15,-1-1 1-15,2 2-2 0,1-2 0 0,-1 0 1 16,0-2 0-16,-1 2 1 0,1-1 6 0,-2-1 3 16,1 1 4-16,0-1 0 0,-1 1 0 15,2-1 2-15,-3-1-4 0,2 2-7 16,-2-2-2-16,0 0-3 0,0 0-3 0,0 0-1 15,0-1-1-15,0 3 2 0,-2-1-4 16,-1-2 5-16,2 1 0 0,-1 3-1 0,-1-2-3 16,1 2 3-16,1-2-1 0,-3 2-3 15,1 0 0-15,0 2-2 0,0-1-2 16,1 0-12-16,-1 2-32 0,3 1-51 0,0-2-70 16,-2 3-106-16,-2-1-88 0,2 1-35 15,2-5 4-15,0 0 38 0</inkml:trace>
  <inkml:trace contextRef="#ctx0" brushRef="#br1" timeOffset="428876.2728">4335 11620 91 0,'1'-1'263'0,"-1"1"16"0,0-2 11 0,0 2-90 16,2 0-68-16,-2-1-32 0,0 1-13 15,0 0-8-15,2 1-4 0,-2-1-9 16,0 0-14-16,0 0-9 0,0 2-8 0,0-2-6 16,-2 1-3-16,2-1 0 0,0 3-3 15,0 0-1-15,0 0-3 0,0 0-3 0,-2 2 0 16,2-2-1-16,0 1 3 0,-3-1-5 15,3 2-3-15,-1-2 2 0,-1 1-4 0,2 1-3 16,-2-1-2-16,0 1-1 0,0-2 1 16,2 1-3-16,-2-1 0 0,1 1 0 15,1 0 0-15,-2-3 0 0,2 1 0 0,0 2 0 16,0-3 2-16,-1 3 0 0,1-3-2 16,-2 2 1-16,2 0-1 0,-3-1 0 0,1 1 0 15,1-1 0-15,-1 0 1 0,-1 1 1 16,-1-2-1-16,1 2 0 0,-1-3 0 15,1 4 1-15,1-4-2 0,-1 2 4 0,1-2-2 16,1 0 0-16,-2 0-2 0,1 0 3 16,-1-2-1-16,1 2-1 0,-1-2 3 0,0 2 2 15,0-2-1-15,1 2 2 0,1-1 1 16,-1-1 1-16,1 1-1 0,-1 0 1 0,2 1-2 16,-2-2-1-16,1 0-2 0,-1 2 0 15,2-1-1-15,0 1 1 0,-1 0 2 0,-1-1 0 16,0 1 4-16,1-1 2 0,-1 1-3 15,0 0-1-15,1 0 2 0,-1 0-5 16,-2 0 0-16,2-2-4 0,-1 2 3 0,2 0 1 16,-3 0 0-16,1 0 1 0,1 0-2 15,-1 2 0-15,0-2 2 0,0 1-4 0,-2 0 1 16,-1 2-2-16,1 0 1 0,-1 0 1 16,-1 0-3-16,1 2 3 0,-2-2 0 0,4 0 3 15,-1 1-1-15,0-1-1 0,3 0 0 16,-1 0 1-16,2-1-4 0,-1 1 0 0,0 0 2 15,0-1-1-15,0 3 1 0,4-2 3 16,-2 2 1-16,2-2-1 0,0 1-1 0,0 1-1 16,-1-2 3-16,1 1-4 0,-1-2 0 15,-1 0 1-15,0 2-2 0,0-1 1 16,0 0 0-16,-1 1 2 0,-1-1-2 0,-3 2 0 16,1-1 0-16,-2 2-3 0,-1-1 2 15,1-1 1-15,-2 1-1 0,0-1-2 0,0 1 1 16,3-3-1-16,-3 2 1 0,1-1-1 15,2-1 0-15,-1 0 0 0,-1-1-1 0,2 1 0 16,-2 0-4-16,2 0-3 0,-2 0-6 16,1-1-11-16,1-1-25 0,-1 0-40 15,3 0-52-15,0 0-69 0,3 0-111 0,0 0-53 16,-3-1-8-16,1-3 22 0,5 0 44 16</inkml:trace>
  <inkml:trace contextRef="#ctx0" brushRef="#br1" timeOffset="429129.901">4238 11548 270 0,'3'-1'311'0,"1"-2"14"0,1 1-16 16,1 1-110-16,-1-3-66 0,4 2-36 0,1-1-16 15,-1 0-8-15,3 0-11 0,0 0-12 16,1-3-12-16,-1 3-12 0,1-2-9 16,-2 2-7-16,-2-1-12 0,1 0-20 0,-1 2-34 15,-3 0-58-15,-1 2-108 0,-5 0-87 16,0 0-37-16,0 3-10 0,-3 5 19 0</inkml:trace>
  <inkml:trace contextRef="#ctx0" brushRef="#br1" timeOffset="429362.9641">4232 11962 111 0,'-3'3'289'0,"2"-2"21"0,1 3 15 15,1-3-80-15,1-1-79 0,1 2-47 16,1-2-18-16,1-2-10 0,0 1-10 0,3 1-11 15,0-2-18-15,1 0-17 0,-1 0-13 16,0 2-14-16,1-3-9 0,-1 0-21 16,0 0-42-16,-1-4-54 0,0 3-102 0,-2-2-88 15,0 2-44-15,0-4-7 0,-2 1 26 16</inkml:trace>
  <inkml:trace contextRef="#ctx0" brushRef="#br1" timeOffset="429608.1922">4071 11578 189 0,'-2'-2'301'0,"-1"2"25"0,3 0 10 0,0-1-108 16,0 1-60-16,0 0-33 0,0 0-19 15,0 0-10-15,0 0-14 0,2 0-16 0,-1 0-19 16,-1 0-24-16,2 0-33 0,1-2-60 16,-1 2-91-16,-2 0-135 0,0 0-75 15,0 0-34-15,0 0-4 0,-5 3 41 0</inkml:trace>
  <inkml:trace contextRef="#ctx0" brushRef="#br1" timeOffset="431496.9572">5681 11512 3 0,'-2'0'267'0,"2"2"20"16,0-2 13-16,0 1-38 0,0 1-98 16,0 1-53-16,0-2-28 0,2 1-12 0,0-1-6 15,0 1-8-15,1 1-7 0,2 0-12 16,0-2-7-16,-2 1-7 0,2-2-5 0,1 1-5 16,0-1-4-16,-3 0-2 0,2-1-4 15,-2 1 0-15,2-2-2 0,-3 1 1 0,1-2 1 16,0 0-2-16,0 0-1 0,-1 1-1 15,-1-1-1-15,1-1-1 0,-1 2-6 0,-2-1-1 16,1 0 0-16,-2 2-1 0,1 1 0 16,-4-2 2-16,2 1 4 0,0 2 0 0,-2 1 4 15,0-2 0-15,-3 1 0 0,2 2 4 16,-2 0-1-16,2-1 3 0,-1 2-3 16,-1 1 1-16,1-2-2 0,0 3-1 0,-1-2 0 15,2 1-2-15,-3-2 0 0,4 4 1 16,0-3 2-16,0 0 0 0,2 1-1 0,-2-3 1 15,1 1 1-15,1-1 0 0,0 0-3 16,-1 1 1-16,-2-3-1 0,3 4 1 16,-2-4 3-16,3 2-3 0,-4-2 2 0,3 1-2 15,-2-1 2-15,2-1-3 0,0 1 1 16,1-2-1-16,-1 0 0 0,0 0-1 0,1 1 1 16,1-2-2-16,-1 0 1 0,-1 0 0 15,3 1 0-15,-1-2-1 0,1 1 2 0,0 0 3 16,1 0-3-16,-1 0 0 0,0 2 0 15,0-2 0-15,0 1-1 0,0 2-1 0,0 0 2 16,0 0 0-16,-1 2 0 0,-1 1 0 16,1-1 0-16,-1 3 0 0,-1 0 0 0,-1 0 0 15,1 0 0-15,0-1 2 0,1 1-2 16,-2 1 0-16,-1-1 0 0,2-1 1 16,0-1 0-16,-2 0 2 0,2 0 0 0,0 0 1 15,-1 1 1-15,0-3-2 0,0 0-2 16,0-1 2-16,-1 1-2 0,2-1 1 0,-2 0-2 15,2 0 0-15,-2 0 0 0,2-1 1 16,0-1-1-16,-2-2 4 0,2 1-3 16,2-1 2-16,-1-2 1 0,0-2-4 0,1 0 0 15,-1 0 0-15,2-1 0 0,0-1 0 16,0 0 0-16,0 1 2 0,0 0 3 0,2 0 6 16,-2 2 4-16,0 0 4 0,0 3 3 15,0 0 2-15,1 1-2 0,-1 0-4 16,0 1-4-16,0 0-2 0,0 2-3 0,0 0-3 15,0 2-1-15,0 0 1 0,-1 2-2 16,1 1 2-16,-2 2 1 0,1 2 0 0,-1 0-3 16,0-1 0-16,1 3-2 0,-1-1 0 15,2-2-4-15,0 2 2 0,-2-3 3 16,2 1-1-16,0-2-2 0,0 1 0 0,0-1 0 16,-1-1-2-16,1 0-2 0,0-2 1 15,-2 2 1-15,2-2-2 0,-1 0 2 0,-2 0 0 16,3-1-2-16,-3-1 0 0,1 2 0 15,1-1 2-15,-3-1-1 0,1 1 2 16,-2-1 1-16,2 1 0 0,-2-1 1 0,-1-1 0 16,0 2 1-16,1-2-2 0,0 0 0 15,-1 0 0-15,1 0 0 0,-1 0 0 0,1-2 0 16,2 2 0-16,-2 0-2 0,2-1 2 0,-2 1-1 16,-1-2-1-16,1 2 2 0,1 0 1 15,-1 0 1-15,0 0 0 0,0 3-1 16,-1-1 0-16,1 1-1 0,1-1 0 0,-1 3 0 15,0-2-1-15,3 3 0 0,-1-3-1 16,0 2 2-16,3-1 0 0,0 1 2 16,0-1-1-16,2-1 2 0,-1 2-1 0,2-2-2 15,-1 1 1-15,0-1 0 0,-1 0 0 16,1 2 1-16,-2 0 1 0,0-2 0 0,0 1-2 16,0 0 3-16,-2 1-1 0,1-2 0 15,-3 1 1-15,3 0 0 0,-2-2 0 0,-1 3 1 16,0-4-1-16,1 2-1 0,-2-1 2 15,0 1 0-15,2-1-1 0,-4-1 0 16,3 0-2-16,-4 0 0 0,0 3 0 0,0-1-2 16,-3-2-2-16,0 2 1 0,1 0 1 15,-2-1-1-15,1-1 1 0,1 0 2 0,0-2-1 16,0 1 0-16,3-3-1 0,-2 0 2 16,3 0 0-16,1-3-1 0,0 2 1 0,0-4 0 15,4 0 0-15,-1 1-1 0,2-2 2 16,0 0-2-16,3 0-1 0,2-2 0 0,0 3 0 15,0-1 0-15,4 0-7 0,-3 0-2 16,4 1-9-16,0-1-13 0,0 2-18 0,2-3-31 16,0 3-34-16,-1-2-48 0,-3 2-89 15,-3-1-64-15,-2 2-24 0,2 0 5 16,-2 1 30-16</inkml:trace>
  <inkml:trace contextRef="#ctx0" brushRef="#br1" timeOffset="431819.8785">5258 11431 60 0,'5'-5'297'0,"-2"1"25"0,-1 1 17 16,-1 0-45-16,1 2-104 0,0 0-55 0,-1-1-35 16,1 2-17-16,1 0-12 0,1 0-15 15,1 2-14-15,-2-1-13 0,1 0-8 16,-1 4-9-16,3-3-1 0,-4 1-5 0,3 2-3 15,-1 0 3-15,1 0-2 0,-2-2-1 16,0 2-2-16,0-2-1 0,-1 2 2 0,0-2-2 16,-2-2-2-16,0 0 2 0,-2 3 0 15,-1-3 0-15,0 1-1 0,-2-1 0 16,-3 2-3-16,0-1 4 0,0-1-2 0,0-1-2 16,-1 2 4-16,-1-2 0 0,4-2 0 15,-2 2 0-15,2-3 0 0,1 2-5 0,2-1-14 16,1-2-26-16,2-1-38 0,2-1-61 15,-2 2-128-15,3-4-61 0,-1 1-25 0,7-3 6 16,-3 3 28-16</inkml:trace>
  <inkml:trace contextRef="#ctx0" brushRef="#br1" timeOffset="432032.9065">5494 11328 205 0,'9'-3'292'0,"-1"1"21"16,0 1 1-16,3-1-104 0,-3 1-60 15,2-1-39-15,-1 1-24 0,2-1-19 16,-1 0-20-16,-1 1-25 0,0 1-24 0,1 0-32 16,-2-1-36-16,0 1-45 0,-4 0-69 0,0 0-88 15,-4 0-38-15,0 0-2 0,0 0 17 16</inkml:trace>
  <inkml:trace contextRef="#ctx0" brushRef="#br1" timeOffset="432214.8016">5549 11258 105 0,'-6'-1'297'0,"3"-1"34"0,-1 0 31 16,1 2-68-16,0-2-67 0,3 0-37 15,-3 2-29-15,3-1-22 0,0 1-30 16,0 0-24-16,0-1-26 0,0 1-20 0,0 0-17 15,3 1-13-15,-3-1-10 0,0 1-51 16,-3 1-102-16,2 0-153 0,-4 2-82 0,0 3-42 16,0-2-13-16,-3 1 32 0</inkml:trace>
  <inkml:trace contextRef="#ctx0" brushRef="#br1" timeOffset="434285.8692">6980 11446 145 0,'0'-2'292'0,"1"2"15"0,1 0 13 15,0 0-105-15,-1 2-88 0,1 0-48 0,1-2-23 16,0 1-5-16,2 2-5 0,0 0 1 16,1 3 3-16,0-1 7 0,1 2-3 0,-2-1-1 15,1 3 0-15,0-1-4 0,-1 1-10 16,-2 0-9-16,2 1-4 0,-2-1-6 15,2 0-5-15,-4 0-5 0,1-1 0 0,0-2-1 16,-2 0 0-16,-2-1 3 0,-1 1-2 16,0-2 0-16,-2 1-1 0,-2-2-1 0,1 2-4 15,-2-2-2-15,2 2-2 0,-2-2-1 16,3-2-10-16,-1 0-14 0,1 1-26 0,1-2-36 16,0 2-43-16,1-2-49 0,-2 0-71 15,0 0-73-15,-2 1-19 0,2 1 14 0,2-4 30 16</inkml:trace>
  <inkml:trace contextRef="#ctx0" brushRef="#br1" timeOffset="434530.1564">6948 11426 15 0,'-1'-1'256'15,"-2"1"20"-15,1 0 20 0,1 0-48 16,-1 1-80-16,-1 3-37 0,3 0-23 0,-2 1-10 15,-1 0-7-15,1 3-12 0,1 1-16 16,-1 2-14-16,1-1-12 0,-1 2-13 0,0 0-6 16,2-1-6-16,0 1-6 0,0-2-1 15,-1-1-5-15,1 0-4 0,-2-1-11 16,2-2-21-16,-1-1-35 0,-1 1-43 0,-2-4-57 16,-3 3-88-16,2-2-54 0,-1 1-12 15,0-2 12-15,-2-1 35 0</inkml:trace>
  <inkml:trace contextRef="#ctx0" brushRef="#br1" timeOffset="434862.871">6869 11553 143 0,'0'-5'255'16,"2"-1"19"-16,-2 3-25 0,2-1-64 16,-4 1-45-16,2 0-23 0,-2 0-14 0,-1 0-9 15,0 3-6-15,-2-2-12 0,0 1-9 16,-2 2-8-16,0 1-6 0,-1-2-3 0,-4 3-1 15,4 1-2-15,-2 1-3 0,-2-1-5 16,4 1-8-16,-2 0-11 0,2 0-3 0,2 1-9 16,0 0-4-16,1-1-3 0,0 0-1 15,2 2-1-15,-2-1-3 0,4-1 0 16,-4 2 4-16,2 1 0 0,-2-3 0 0,0 3 0 16,-1 0 3-16,0 0-1 0,-4 1-1 15,1 0-1-15,2 0 0 0,-3-1 0 0,2 1-1 16,-2-4 0-16,4 2-1 0,-2-3 0 15,0 1 1-15,3-3-6 0,-1 0-12 16,1 0-19-16,-3-2-26 0,4-2-37 0,-1 0-47 16,0 0-70-16,0-2-88 0,0-1-36 15,-1 2 0-15,5-6 20 0,1-2 40 0</inkml:trace>
  <inkml:trace contextRef="#ctx0" brushRef="#br1" timeOffset="435177.8839">6568 11541 248 0,'1'-6'309'0,"-1"1"15"0,2-1-8 16,-1 0-114-16,1 2-62 0,2-1-38 16,-1 1-26-16,1 1-13 0,-1-1-16 0,0 3-11 15,0 0-11-15,2 1-12 0,-2 0-2 16,-1 1-4-16,2 2 0 0,-2 0 1 0,1 2-1 16,0-1 0-16,-3 2-2 0,0 0-1 15,0 0 0-15,0 0-2 0,0 0-1 0,-3 0 1 16,3-1-2-16,-3-1 0 0,1 1 1 15,1-2-1-15,-4 0-1 0,2 0 1 0,-2-2 0 16,-1 0 0-16,1-1 0 0,-4 0 0 16,1 0 3-16,1-2 1 0,1 0 0 15,-2-1 4-15,2 1 2 0,3-3 3 0,0 1 2 16,1-2 1-16,4 1-2 0,-1 2 0 16,4-5-4-16,3 1-6 0,0 4-12 0,1-5-23 15,1 4-35-15,2-1-52 0,-5 4-100 16,-1 2-92-16,-3 2-43 0,3 2-6 15,-4 2 20-15</inkml:trace>
  <inkml:trace contextRef="#ctx0" brushRef="#br1" timeOffset="435396.1138">6710 11823 75 0,'11'-5'303'0,"3"1"24"0,-1-1 18 15,2-1-51-15,1 0-112 0,1 2-66 0,0-2-43 16,1 1-20-16,-3 1-21 0,0-1-13 16,-2 2-14-16,-2 0-16 0,-3 2-15 15,-3-1-15-15,-4 0-20 0,-2 2-28 0,-2 0-40 16,-4 2-68-16,-5 1-65 0,1 0-29 16,-5-1-2-16,3-4 17 0</inkml:trace>
  <inkml:trace contextRef="#ctx0" brushRef="#br1" timeOffset="435701.3367">6430 11503 207 0,'0'0'255'0,"-2"2"19"15,0 2-36-15,-1 1-59 0,-4 4-35 16,2 1-14-16,0 1-7 0,0 0-11 0,2 3-21 16,0-1-21-16,3-2-18 0,0 0-14 15,0-1-14-15,0-1-9 0,0-2-7 16,0 0-7-16,1-4-5 0,1 0-22 0,1-2-37 15,1-2-52-15,-4 1-124 0,1-5-72 16,1 2-38-16,1-4-1 0,0-1 24 0</inkml:trace>
  <inkml:trace contextRef="#ctx0" brushRef="#br1" timeOffset="436163.2023">6511 11326 178 0,'-2'-3'293'16,"-1"2"14"-16,0 1 12 0,-2 1-122 0,-2 1-72 15,1 1-35-15,-3-1-13 0,-1 3-6 16,1 0-5-16,-2 1-5 0,1 1-10 0,-1 1-6 16,-1 0-13-16,2-1-5 0,2 2-2 15,0-2-6-15,4 0-5 0,0 3-3 16,1-3-4-16,0 0-5 0,3 3 1 0,0-2-1 15,2 0-1-15,-1 0 0 0,2-3 2 16,-1 3 0-16,0-2 1 0,-1 0-3 0,1 0 1 16,-1 0 1-16,-1 0-2 0,-1 0-1 15,-1 0-1-15,-1 0 1 0,0-1 0 0,-4 1 0 16,1-2 0-16,-2 0 0 0,0 0 3 16,-1-1-1-16,-1 1 2 0,-1-1 0 0,0-1-2 15,-1 0 1-15,0-2 2 0,1 0 1 16,0 0-2-16,2-1 4 0,-1-2 2 0,1 0 2 15,-1-1 4-15,2-1 4 0,0-1 7 16,1-1 3-16,2-1 4 0,2-1 0 16,1-2-1-16,4 1-3 0,3-2-7 0,1-2-4 15,3 1-7-15,2-2-3 0,2 0-4 16,0 1-5-16,1 0-4 0,2-1-12 0,-2 4-24 16,0 1-51-16,-3-1-89 0,-6 5-134 15,-3 3-71-15,-2 3-28 0,-5 3 3 16,-3 3 42-16</inkml:trace>
  <inkml:trace contextRef="#ctx0" brushRef="#br1" timeOffset="439777.1851">8345 11431 187 0,'-2'0'283'15,"0"-1"12"-15,1 1-17 0,1-2-102 16,0 4-71-16,0-2-38 0,1 1-23 0,-1 2-9 15,2 0 0-15,1 2-2 0,0-3-3 16,-1 5 0-16,3-3 0 0,-2 1-4 0,3 1 2 16,-1-2-3-16,0 2-2 0,-1-2-3 15,1 1-4-15,-2 0-4 0,3-1 2 0,-4-1-6 16,1 2-2-16,0-2-2 0,-1-2-1 16,1 2 3-16,-1-1-6 0,-1-1 0 0,1 1 0 15,-2-1 0-15,0 1 4 0,0 1 2 16,0-2 4-16,-2 2 6 0,-1-1 1 15,0 4 2-15,-2-2 0 0,-2 1-4 0,0 2 1 16,-2-1 0-16,0 0-1 0,0 0-3 16,1 1 1-16,0 0-2 0,2-3-3 0,-2 1-1 15,2-1-5-15,4-3-2 0,-1 3-3 16,0-4-19-16,3 0-32 0,-2 0-39 0,4 0-43 16,-2-2-69-16,0 2-94 0,0 0-33 15,0 0 5-15,0-3 26 0</inkml:trace>
  <inkml:trace contextRef="#ctx0" brushRef="#br1" timeOffset="440113.6723">8253 11547 65 0,'-2'1'265'0,"-1"0"19"15,1 1 19-15,-1 0-72 0,-3 4-63 16,0-1-36-16,-1-1-12 0,-1 1-10 0,0 4-11 16,-1-4-13-16,0 2-18 0,1 0-16 15,0 1-15-15,2-5-12 0,-1 4-8 0,2-3-9 16,-1-1-3-16,3 0-4 0,-2 2-4 15,1-2-6-15,0 0-9 0,0-2-20 0,0 2-29 16,-1-3-39-16,2 2-46 0,-3-2-77 16,0 1-77-16,1-1-23 0,0-1 6 15,2-2 25-15</inkml:trace>
  <inkml:trace contextRef="#ctx0" brushRef="#br1" timeOffset="440343.9645">8096 11391 151 0,'0'-5'296'0,"0"2"19"0,0 1 14 15,0 2-100-15,0 0-65 0,0 2-36 16,-1 2-16-16,-1 1-7 0,0 2-3 0,-1 3-16 16,0 0-18-16,-1 2-18 0,2 0-17 15,-1 2-10-15,1-1-11 0,1-1-3 0,-1 0-4 16,2-1-3-16,0-1-2 0,-2-1-4 15,2-1-16-15,-1-3-32 0,1 0-45 0,-2 1-50 16,-1-1-65-16,-2-1-106 0,-4 1-40 16,3-1 0-16,2-1 28 0,0-1 45 15</inkml:trace>
  <inkml:trace contextRef="#ctx0" brushRef="#br1" timeOffset="440546.2336">7978 11596 57 0,'-5'3'254'0,"0"0"22"16,-4 4 20-16,1-4-77 0,0 5-62 0,-2-2-31 16,0 2-15-16,0-1-11 0,0-1-9 15,1 2-12-15,1-4-13 0,2 1-14 0,-1-1-13 16,4-1-14-16,0-1-9 0,2-2-14 16,-1 0-22-16,4-2-43 0,-1-1-65 15,-1 3-122-15,3-6-71 0,-1 0-33 0,2-2 0 16,0 1 28-16</inkml:trace>
  <inkml:trace contextRef="#ctx0" brushRef="#br1" timeOffset="440716.476">7941 11407 268 0,'2'-6'359'0,"0"1"27"0,-1 1 27 15,-1 1-119-15,0 1-91 0,0 1-57 16,0 1-36-16,0-1-26 0,0 1-25 0,0 1-24 15,-1 0-23-15,-1 1-37 0,2 1-75 16,-5 1-117-16,-1-1-120 0,-2 3-63 0,2-2-26 16,-1 1 12-16,-1-3 57 0</inkml:trace>
  <inkml:trace contextRef="#ctx0" brushRef="#br1" timeOffset="473835.0947">2971 13089 169 0,'0'-2'287'16,"0"2"14"-16,-2 0 0 0,2 0-113 0,0 0-68 15,-2 2-34-15,1-1-14 0,-1 2-4 16,-1-1 2-16,0 1-5 0,-2 1-8 16,3-1-15-16,-1 1-8 0,0-1-11 0,0 4-7 15,-2-3-7-15,2 1-2 0,0-1-1 0,0 1-4 16,1-1-4-16,-3 1-1 0,2-1-3 15,-2 1-11-15,-2-4-30 0,2 2-46 0,-3 0-84 16,-2 1-99-16,-2 1-52 0,4-2-16 16,0-3 13-16,0 0 42 0</inkml:trace>
  <inkml:trace contextRef="#ctx0" brushRef="#br1" timeOffset="474445.6106">2858 13072 118 0,'0'-3'305'16,"2"0"20"-16,-2 2 14 0,0-2-82 15,0 3-100-15,-2 0-51 0,2 0-27 0,0 3-12 16,0-3-5-16,-2 1 1 0,2 1-9 0,-1-1-10 16,-1 1-12-16,1 0-9 0,-1 2-8 15,-1-1-6-15,2 1-4 0,-1-1-3 16,-1 0-2-16,1-2 0 0,1 3-2 0,-3-1 2 15,1-1-2-15,-2-1 2 0,1 0 0 16,-2 1 0-16,1-1 0 0,0-1 0 0,0 0 2 16,0 0 1-16,1-1-2 0,0-1 1 0,-2 0-2 15,3-3 0-15,2 0-2 0,-1-1 2 16,-1-1-1-16,3-2 0 0,0 0 1 0,0-2-2 16,1-1 2-16,-1 2-2 0,2 0 2 15,-2 2 0-15,0 0 2 0,0 3 1 0,0-2 3 16,0 3-2-16,0-1 2 0,0 4 0 15,-2 0-2-15,2-1 0 0,0 2-2 0,-1 0 0 16,1 2-2-16,-2-1 2 0,1 3-2 0,-1 1 0 16,0 1 0-16,-1 1 0 0,0-1 0 15,1 3 0-15,-2-3 0 0,2 0-2 0,1 1 2 16,-1 0 0-16,1-3 0 0,-1 2 0 16,2-1 2-16,-2-1-1 0,1-2 0 0,-1 4-1 15,-1-3 2-15,0-1-1 0,-2 2 2 0,-1-1-1 16,-2 1 0-16,0 1 0 0,-2-3 1 15,-4 3-2-15,-2 0 1 0,-1-1 0 0,-3 0-2 16,-1 1 3-16,-1 0-3 0,-2-1 2 16,-3 1-1-16,3-3 1 0,1 2 1 0,-1-1-2 15,0-2 4-15,5-1 0 0,-1 0 1 0,5-1-1 16,0-2 0-16,2-1-3 0,2 1 0 16,3-4-2-16,2 1-1 0,1-1-3 0,2-2-6 15,0 1-12-15,3-2-20 0,3 1-34 16,0 0-46-16,3-2-63 0,-1 5-108 0,2-1-48 15,3 1-13-15,0-3 17 0,1 1 37 16</inkml:trace>
  <inkml:trace contextRef="#ctx0" brushRef="#br1" timeOffset="474634.0834">2958 12800 167 0,'0'0'367'0,"-2"0"27"0,1-2 12 0,-1 2-53 16,0 0-160-16,2 0-90 0,0-2-49 15,0 2-31-15,0-2-35 0,0 2-52 0,0 0-75 16,-3 6-133-16,-2-2-70 0,-2 0-35 0,4-3 5 16,3-1 34-16</inkml:trace>
  <inkml:trace contextRef="#ctx0" brushRef="#br1" timeOffset="474996.8095">3046 12594 49 0,'-3'0'317'0,"1"0"25"0,-1 0 11 0,0 3-24 15,-3 0-151-15,1 0-82 0,-1 3-48 0,-4-3-21 16,1 6-13-16,-2-2-5 0,1 0-5 15,1 1-2-15,1 0-2 0,0-2 0 0,1-1-3 16,0 0-2-16,4-2-6 0,1-3-18 0,-1 2-25 16,3-2-31-16,-2-2-33 0,2-1-40 15,2-2-40-15,0 2-28 0,-1-4-7 0,1-1 12 16,-2 3 28-16,0-1 53 0,0 0 77 16,-2 2 92-16,1 0 67 0,-1 1 47 0,-1-1 22 15,-2 1 4-15,2 3-19 0,-2-2-34 0,-3 2-25 16,2 2-12-16,-4 1-8 0,-2 1 1 15,1 2-1-15,-2 2-2 0,1-1-2 16,0 0-8-16,3 0-11 0,1-1-9 0,2-1-14 16,2-1-11-16,3 0-10 0,2 1-20 0,3-2-32 15,-1-1-59-15,0 5-111 0,3-4-57 16,0 1-29-16,4-2 0 0,-2-1 20 0</inkml:trace>
  <inkml:trace contextRef="#ctx0" brushRef="#br1" timeOffset="475471.5591">3478 13051 174 0,'3'-4'323'0,"-1"1"22"16,-1 1 16-16,-1 1-90 0,2-1-88 16,-2 1-42-16,-2 1-24 0,2 0-9 15,0 0-10-15,0 1-15 0,0-1-20 0,0 2-21 16,0-2-14-16,-3 1-15 0,3 1-4 15,-1-1-5-15,-1 2-3 0,2 0 1 0,-2-1-1 16,2-1 1-16,2 1-2 0,-2-1 0 16,2 1 0-16,-1-2 0 0,-1 0-3 15,3 0 1-15,-1-2 2 0,1 1 0 0,-1-1 0 16,1 1 0-16,1-2 3 0,-2 0-1 16,1-2-2-16,-1 2 2 0,-1-2-1 0,-1 3-2 15,0-1-1-15,0 0 2 0,0 0-3 16,-1 1 1-16,-1 1-1 0,2-1 1 15,-2 0-2-15,1 2-3 0,1-1-15 0,0 1-37 16,-2 0-54-16,1 1-74 0,-5 6-115 16,-1-1-73-16,3 3-24 0,0-2 16 0,3 1 43 15</inkml:trace>
  <inkml:trace contextRef="#ctx0" brushRef="#br1" timeOffset="475748.4001">3438 13186 26 0,'0'3'288'0,"0"-1"26"16,0-1 18-16,0 1-41 0,0-1-90 16,2-1-51-16,-2 2-31 0,1-1-14 15,1-1-6-15,0 2-11 0,-1-1-18 0,1-1-17 16,-1 0-14-16,3 2-14 0,-1-2-10 16,0 0-6-16,-1 0 0 0,1 0-4 0,1-2-2 15,-2 2 1-15,-2 0-3 0,1 0-1 16,-1-1 4-16,-1-1-2 0,1-1 0 15,-2 0 1-15,1-1 1 0,-4 0-3 0,2 2 1 16,0-3-1-16,0 2-1 0,-1 2 0 0,1-2-3 16,0-1-7-16,1 3-27 0,1-2-47 15,1-1-78-15,0 4-134 0,0 0-70 0,0 0-31 16,6-5 5-16,2-1 38 0</inkml:trace>
  <inkml:trace contextRef="#ctx0" brushRef="#br1" timeOffset="476463.4753">4483 13107 135 0,'-1'-2'288'0,"1"1"16"0,0-1 9 16,0 2-100-16,-3-1-81 0,3 0-39 0,0-1-22 15,0 0-7-15,0 1-4 0,0-3-5 16,0 3-6-16,0-2-11 0,0 0-5 0,3-1-6 16,-2 2-3-16,1 1-6 0,1-3-4 15,0 3-3-15,-1-2-4 0,1 2-1 0,2-1-4 16,-2 1 0-16,2 1-4 0,-1 0-2 16,1 0 1-16,0 1-1 0,-2 1-1 0,0 1 1 15,2-1-2-15,-3 2 0 0,1-1 0 16,-1 1 0-16,-1 1-1 0,2-1 0 15,-3 1-1-15,2-2 1 0,-1 0 0 0,-1 0-2 16,0-1-1-16,0 0 0 0,-1-1 3 16,-1 1-1-16,-2 0 2 0,0 1 5 0,0-2 1 15,-1 1 0-15,-2 1 3 0,1-1-1 16,-3-1 2-16,2 1 0 0,1-2 2 16,-2 4 0-16,2-3 4 0,-2 1 2 0,3-2 2 15,-1 1 0-15,-1-1 3 0,1 2 0 16,3-1-2-16,-2 3 2 0,2-3 2 0,-2 3 0 15,2 1-1-15,0 1-1 0,0-1-2 16,-2 3 0-16,4-2 0 0,-2 0 1 16,1 0 4-16,0 0 5 0,-1-1 2 0,0 1 1 15,1-3-3-15,-3 3-5 0,2-3 0 16,-3-1-7-16,0 2-5 0,-1-1-2 0,1 0-1 16,-2-1 0-16,-1 0-5 0,1 0 0 15,1-1 0-15,-1 0-3 0,-1-1-7 16,3 2-11-16,-1-2-21 0,1-2-36 0,0 2-58 15,1-1-93-15,0 1-99 0,1 0-45 16,4 0-8-16,-2-5 22 0,2 0 48 0</inkml:trace>
  <inkml:trace contextRef="#ctx0" brushRef="#br1" timeOffset="476677.566">4537 12866 267 0,'4'-1'335'0,"0"1"14"0,-1 0 9 0,2 0-145 15,0-1-87-15,1-1-51 0,2-1-23 16,0 0-12-16,1 2-7 0,1-4-7 16,1 2-12-16,-2 2-16 0,1-2-23 0,-1 0-30 15,-1 1-37-15,-1 1-45 0,-4 1-77 16,-3 0-72-16,-5 4-27 0,2 1 4 15,-4-3 23-15</inkml:trace>
  <inkml:trace contextRef="#ctx0" brushRef="#br1" timeOffset="477263.6311">4298 13093 236 0,'0'-2'269'0,"0"0"13"16,0-2-48-16,2 2-92 0,1-1-56 0,0 0-33 16,-1-2-19-16,1 2-11 0,0 2-6 15,1-1-9-15,-3 2-7 0,2 0-1 0,-1 0-3 16,2 0 0-16,-2 2-2 0,-2-1 2 16,3-1 0-16,-1 2 1 0,-1 0 1 0,-1 2 2 15,2-3 0-15,-2 1 0 0,2 1 1 16,-1-2-1-16,-1 2-1 0,2 0 0 15,-2-2 0-15,0 3 1 0,1-3-1 0,-1 1 2 16,0 0-2-16,0-2 5 0,-1 1 1 16,1 0 1-16,-2 1 5 0,1-1 1 0,-3 1 5 15,1-1-1-15,-2 0 3 0,-1 1 2 16,2-1 3-16,-3 3 0 0,-1-1 2 16,-1-2-3-16,1 2-3 0,-2 1-2 0,2-1-3 15,-4 1-1-15,4-1-2 0,-2 0 2 16,0 0 0-16,3 1 1 0,-1-1-2 0,3 2-2 15,-1-2 2-15,3 0 1 0,2 0 3 16,-1-1-1-16,2 0 3 0,0 1 0 0,0 0 2 16,0 0-4-16,3 2-5 0,-3-3 0 15,2 3-3-15,-1-2-4 0,-1 0 3 0,3 3-3 16,-1-3-1-16,-1 2 1 0,-1-2 0 16,-1 1 1-16,-1 1 2 0,-1 1 3 0,0-3 1 15,0 2 5-15,-2 0-1 0,0 1 1 16,-1 0-2-16,-2-1 2 0,0 0-4 15,0 1-1-15,0-1-2 0,-4 0-5 0,2-1 2 16,2 1-2-16,-3-2-3 0,5 2 1 16,-2-4-3-16,3 0 2 0,2 0-6 0,-3-1-14 15,3 0-38-15,1-1-63 0,-1 0-120 16,1-2-90-16,-1 1-45 0,5-2-13 16,-1-1 23-16</inkml:trace>
  <inkml:trace contextRef="#ctx0" brushRef="#br1" timeOffset="477453.9037">4188 13000 56 0,'5'-5'378'0,"-2"-2"45"16,0 3 22-16,-3 0 16 0,3 2-178 0,0 1-114 15,-1-1-73-15,-1 0-40 0,-1 1-22 16,0-1-16-16,0 2-9 0,0 0-20 15,-1-1-75-15,-4 2-154 0,2 1-111 0,-2 3-62 16,5-3-30-16,0 3-1 0,-1-1 66 16</inkml:trace>
  <inkml:trace contextRef="#ctx0" brushRef="#br1" timeOffset="478945.5226">5717 13020 42 0,'-2'-2'269'0,"2"2"25"15,-3-2 18-15,3 4-64 0,0 0-72 0,-1-1-41 16,1 1-25-16,0 2-4 0,-2 1-6 16,2-1-4-16,0 4-8 0,0-1-14 15,0 1-11-15,2 1-15 0,-2 0-13 0,1-2-7 16,-1 0-6-16,0 2-7 0,3-2-5 16,-3-2-2-16,0 1-6 0,0-2-2 0,2-1-2 15,-1 0-8-15,-1-3-12 0,-3 0-22 16,0 0-42-16,0-1-50 0,0-1-73 15,-2 2-107-15,0-3-48 0,0 0-8 0,2-5 23 16,0 1 43-16</inkml:trace>
  <inkml:trace contextRef="#ctx0" brushRef="#br1" timeOffset="479348.7937">5831 12812 62 0,'0'-1'258'0,"-2"-1"16"0,2 1 7 0,0 0-86 16,0 1-87-16,0-2-49 0,0 2-27 15,0 0-15-15,0 2-9 0,-1-1-6 0,1 0-2 16,-2 1 0-16,2 1 0 0,-2 0 1 16,2 0 4-16,-3 0-3 0,2 1 4 0,-1-2 0 15,0-1 2-15,2 1 1 0,-1 0 4 16,-1 1 5-16,2-3 5 0,0 1 5 15,-2-1 4-15,1 0 1 0,1 0 0 0,0 0-3 16,0 0-6-16,0 0-7 0,0 0-5 16,0 0-1-16,0 0-5 0,0 0-3 0,0 0 3 15,0 0-4-15,0 0 1 0,0 0 0 16,0 0 2-16,0 0-2 0,1 0 3 16,-1-1-2-16,0 1-1 0,0 0-2 0,0 0 0 15,0 0-1-15,2 0-2 0,-2 0-5 16,0 0-4-16,0 0-6 0,0 0-6 0,0 0-5 15,0 0-6-15,0 0-4 0,0 0-5 16,0 0-4-16,0 0-15 0,0-2-32 0,0 2-92 16,0 0-51-16,-3 3-24 0,3-3-4 15,-3 0 12-15</inkml:trace>
  <inkml:trace contextRef="#ctx0" brushRef="#br1" timeOffset="480478.5144">5633 13122 102 0,'2'-2'202'16,"-1"2"-7"-16,-1-1-25 0,2-2-41 0,-2 1-30 16,1 0-19-16,-1-1-15 0,2 2-14 15,-2-2-4-15,0 2-9 0,0 1 1 0,0-2 2 16,-2 2 5-16,2-1 2 0,0 1 4 15,-1-1-2-15,-1 1-1 0,1 0-1 0,-1 0 3 16,0 0-1-16,-1 1 6 0,3-1-1 16,-3 1 2-16,1-1-3 0,2 2-3 15,-4-1-7-15,4 1-5 0,-3-1 1 0,-2 2-3 16,2 2-3-16,-2-1-2 0,0 3-4 16,0-4-3-16,-2 5-5 0,2-1-6 0,-2-2-5 15,1 1-1-15,1 0-2 0,-1-2-3 16,3 3-2-16,-2-3-1 0,2-1 1 15,0 0-2-15,1-2-1 0,-1 1-4 0,3-2-11 16,-2-2-32-16,1 1-41 0,-1 1-47 16,1-1-67-16,1 1-102 0,-5 1-55 0,0-1-3 15,4-3 25-15,-1 0 40 0</inkml:trace>
  <inkml:trace contextRef="#ctx0" brushRef="#br1" timeOffset="480812.5189">5470 13071 192 0,'-6'-3'263'16,"1"1"21"-16,0-2-37 0,1 4-60 0,-1 0-42 15,-2 0-18-15,3 0-13 0,-1 3-9 16,2-2-14-16,1 1-11 0,-1-1-16 0,3 1-16 16,0 0-11-16,2 2-8 0,-1-1-7 15,3 1-7-15,-1-1-3 0,4 0-5 0,-2 2-3 16,0-2 0-16,1 1-2 0,-1-1-2 15,-2 1 3-15,3-1-2 0,-4 1-1 16,1 0 2-16,0-1-2 0,-3 2 3 16,0-3 0-16,-3 5 1 0,0-1 1 0,-5-1-4 15,0 3 3-15,0-2-2 0,-4 2-1 0,2 1 0 16,-3-2-1-16,1 1 0 0,-1-1 1 16,2 1-1-16,-1-5-3 0,2 4-8 15,5-5-17-15,-1-1-39 0,6-1-59 0,0 0-106 16,3-1-90-16,3-1-38 0,2-5-6 15,5 4 24-15</inkml:trace>
  <inkml:trace contextRef="#ctx0" brushRef="#br1" timeOffset="481762.47">7013 13032 148 0,'0'1'239'0,"2"0"22"0,-2 1-42 15,-2 0-57-15,2 1-35 0,0-2-16 0,0 1-10 16,0-1-6-16,-3 2-2 0,3 0-4 15,-3-1-6-15,-2 1-7 0,2 0-14 0,0 0-9 16,-2 1-13-16,0-1-8 0,0 0-6 16,1 2-4-16,-2-4-3 0,1 1-2 15,0 2-4-15,0-3-1 0,2 1-4 0,-2 0-1 16,1-2-1-16,1 1-3 0,-2-1-1 16,3 0-1-16,-1 0 2 0,0-1 3 0,1-1 3 15,1-1 3-15,-1-1 6 0,2 2-1 16,0-3 4-16,3 0-1 0,-1-1-4 15,-1 0-3-15,3-2 0 0,-1 1 1 0,0-1-2 16,0-1-4-16,-1-1 0 0,2 1-2 16,-2-1-6-16,1-1-6 0,0 2-15 0,1 0-30 15,-3 1-43-15,2 0-56 0,-4-1-115 16,-2 2-83-16,-1 0-37 0,4-1 5 0,-3 1 27 16</inkml:trace>
  <inkml:trace contextRef="#ctx0" brushRef="#br1" timeOffset="481917.8821">7062 12762 256 0,'2'-3'318'15,"0"-1"25"-15,-1 2-7 0,-1 0-98 0,0 2-68 16,3-1-46-16,-3-1-28 0,0 2-25 16,0-1-31-16,2 1-43 0,-2 1-55 0,-2 1-73 15,-4 2-131-15,1 1-73 0,-1 2-28 16,-1 0 0-16,1 4 32 0</inkml:trace>
  <inkml:trace contextRef="#ctx0" brushRef="#br1" timeOffset="482121.8534">6809 13091 243 0,'-11'11'288'0,"0"-1"14"16,3 0-44-16,-3 2-82 0,0-1-54 15,0-1-37-15,1-1-20 0,0 0-12 0,0-2-10 16,2-3-8-16,3 3-11 0,-1-4-11 16,3-2-26-16,0 1-30 0,1-1-34 15,2-2-55-15,0 1-101 0,0 0-54 0,-3 0-15 16,0-3 5-16,4-2 26 0</inkml:trace>
  <inkml:trace contextRef="#ctx0" brushRef="#br1" timeOffset="482929.6352">6733 12945 210 0,'0'-4'274'0,"0"3"13"0,0 0-35 16,-1 1-86-16,-1 0-53 0,-2 1-33 15,-1 0-12-15,2 3-5 0,-4 1-5 0,2-1-5 16,-1 1-9-16,-3 0-7 0,2 1-7 15,-1 1-6-15,2-2-3 0,-3 1 1 0,2 1-1 16,-1-4-1-16,0 2-2 0,1-2-1 16,-1 3-4-16,0-2-5 0,0 1-2 0,-1 0-1 15,2-1-3-15,1-1 1 0,1-2-3 16,3 1-2-16,-2 0-1 0,4-1-1 0,-2 1 1 16,4-2-3-16,-2 1 3 0,4 1 0 15,1-2 0-15,0 0 2 0,1 0-2 16,1 0 3-16,0 0 0 0,1 0 0 0,0 0 0 15,-1 0 0-15,2 0 0 0,-1-2 0 16,0 2 0-16,0 0-1 0,1 0 0 0,1 2-3 16,-4-2 1-16,2 1-4 0,-2 1 0 15,-1-1-7-15,0 2 0 0,-4-1-2 0,1 1-1 16,-2 0 4-16,-3 0 3 0,1 1 1 16,-1-1 4-16,-2 0 5 0,-1 2 0 15,0-2 0-15,1-3 3 0,0 4 0 0,0-1-1 16,-1 0 1-16,0 0-2 0,1 0 1 15,-1 1 3-15,1-2-3 0,-1 0 3 0,-2-1-1 16,3 2 2-16,0-2-1 0,-1 2-3 16,-2-1 4-16,2 2-5 0,0-3 3 15,-2 2-2-15,1 0-1 0,-2 0 5 0,1-1-5 16,0 5 4-16,3-3-2 0,-1 1-1 16,1-1-1-16,2 2 0 0,0-3-1 0,1 3 2 15,1-3-2-15,1 2 2 0,0-2 1 16,0 1-1-16,1-1 5 0,1 2-1 15,-2-2 1-15,2 0 2 0,-1 0 2 0,2 0-3 16,-3 0 1-16,3 0-2 0,-1 0 0 16,-2 0-1-16,0 1-3 0,0-1 4 0,-2 1-1 15,-1 1 1-15,0 1 0 0,0-1 2 16,-2-1 0-16,2 1-3 0,0-1-1 0,-1-1 2 16,0 1-1-16,-1-1 3 0,-1-1 0 15,1 0-1-15,0 1 3 0,-1-2-3 0,-2-1 3 16,0 0-4-16,0 0 2 0,0-1-2 15,-1 0-4-15,1-3-1 0,0 2-1 0,1-2 2 16,0 1-1-16,-1-1 1 0,0-1-2 16,3 0 3-16,0 1 0 0,-1-3 2 15,3 4 0-15,0-3 4 0,1 0 0 0,4 0 0 16,-2-2 0-16,3 2-3 0,0-1-2 16,3-2 1-16,1 1-2 0,-1-1-2 15,2 2-10-15,1-3-24 0,-1 0-41 0,2 2-64 16,-5 0-132-16,2-2-77 0,-5 2-34 0,6-3 2 15,-2-1 30-15</inkml:trace>
  <inkml:trace contextRef="#ctx0" brushRef="#br1" timeOffset="483108.5173">6626 12847 251 0,'5'-6'361'0,"-2"2"29"0,1 1 25 0,0-2-109 16,-3 4-97-16,1-2-57 0,-2 1-41 15,1-1-25-15,-1 3-21 0,0-1-21 0,0 1-19 16,2 1-25-16,-2 1-34 0,-2 3-66 16,1-2-92-16,-6 7-134 0,1-2-72 15,0 6-26-15,-2-2 8 0,3 3 50 0</inkml:trace>
  <inkml:trace contextRef="#ctx0" brushRef="#br1" timeOffset="483301.397">6667 13387 306 0,'3'3'389'15,"0"-2"26"-15,-3-1 20 0,0 2-120 0,-3-2-117 16,0-2-75-16,0 1-40 0,0 0-24 16,0-3-19-16,-1 3-15 0,4 0-15 15,-1-2-25-15,1 3-59 0,0-3-89 0,-3 4-148 16,-1 1-76-16,1 2-39 0,3-4 0 15,0 3 42-15</inkml:trace>
  <inkml:trace contextRef="#ctx0" brushRef="#br1" timeOffset="484445.4835">8585 13006 196 0,'-2'0'285'16,"-1"-3"15"-16,-1 2-22 0,-1-3-91 15,0 3-62-15,-1-1-37 0,1-2-22 0,-2 1-10 16,1 0-7-16,2-2-5 0,-1 2-10 16,0-4-8-16,3 1-9 0,-1 0-6 15,3-2-8-15,0-2-5 0,0 0-3 0,3-3-6 16,-1 0-3-16,1 0-2 0,0-2 0 15,2 0 2-15,-2 0 3 0,3 1 5 0,-1 2 6 16,0 1 1-16,0 4 7 0,-2 1 0 16,0 3 6-16,0 1-1 0,1 2 4 0,0 3 2 15,-2 3 8-15,-1-1 2 0,1 4 2 16,-4 0 3-16,1 3-2 0,-3 0 2 0,-2 0-10 16,2 0-4-16,0 0-6 0,-2 0-4 15,3-2-1-15,-2 0-5 0,-1-2 1 16,3 2 0-16,-4-3-3 0,3 1-2 0,-3-1 1 15,2-1 0-15,-4 0 1 0,0-1-1 16,-3 1-1-16,0-4 0 0,-1 3 2 0,-1-2-1 16,0 0 0-16,-2 1-1 0,2-2 1 15,-2-1 0-15,3-1-1 0,0 0-1 0,-1 0 1 16,5-1 0-16,-2 0-2 0,3 0 1 16,3-1 1-16,0 0 0 0,2-1 0 15,1 0 1-15,1 2 0 0,-1-3 0 0,2 3 1 16,0 0 1-16,0 0-2 0,2 1 1 15,-2 0-1-15,1 0 0 0,-1 0 0 0,0 1-1 16,2-1 0-16,-2 1 2 0,0 2 3 16,0-1-1-16,0 2 2 0,0-1 1 15,0 1 0-15,-2-1 1 0,1 4-1 0,-2-3-1 16,0 2 1-16,0-1 0 0,-2 1 0 16,2 1-2-16,-2-2 1 0,0-1 0 0,2 1-2 15,0-1 0-15,-3-2 0 0,3 1 1 16,-1-2 0-16,-1 1 1 0,2-2-3 15,-2 1-1-15,1-1-1 0,-1 0 1 0,-1 0-2 16,1-1 0-16,2 1 0 0,-2-3 0 16,0 1 0-16,2-1 0 0,1 0 0 0,0-1 0 15,0-1 0-15,2 0 0 0,0 1 2 16,0-2-1-16,4 0 0 0,-2 2-1 0,1-2 0 16,-1 3 0-16,-1 0-1 0,1 1-1 15,1 0-1-15,0 1 0 0,-1 1 0 0,-2 0 2 16,3 1 1-16,-1 1 0 0,1 0 1 15,-1 1-1-15,2 0 0 0,-1 1 0 0,-1 0 0 16,1 1 2-16,-3 0-1 0,3 1 2 16,-3 0 3-16,-1 0 0 0,-1 1 2 15,-3 1 0-15,-1-1 3 0,0 2-1 0,-2 0-1 16,-2 0-1-16,1-1-2 0,-1-1 1 16,2 1-5-16,0-2-1 0,-2 0-1 0,3 0-5 15,-1-3-15-15,2-2-32 0,-2 2-41 16,3-3-63-16,-3 4-130 0,-4-4-71 15,2 0-27-15,4-4 10 0,1 3 30 0</inkml:trace>
  <inkml:trace contextRef="#ctx0" brushRef="#br1" timeOffset="484623.2757">8073 13077 80 0,'-4'3'276'16,"1"0"25"-16,-2 1 18 0,-1 0-86 0,0 0-63 15,0 1-44-15,-1-1-33 0,1 0-18 16,-2 0-20-16,2 0-11 0,-1-1-12 0,3-2-16 16,-1 2-15-16,0-3-26 0,1 2-31 15,0-4-42-15,1 2-80 0,-2 0-90 16,2-3-47-16,0 1-2 0,5-5 11 0</inkml:trace>
  <inkml:trace contextRef="#ctx0" brushRef="#br1" timeOffset="485179.5338">7959 12930 141 0,'0'-2'302'0,"0"1"22"0,0-1 18 0,0 0-94 15,0 2-71-15,0 0-44 0,0 0-26 16,0 0-14-16,0 0-14 0,0 0-15 16,3 0-14-16,-3 2-15 0,0 0-9 0,-3 1-4 15,3 1-2-15,0 2-2 0,-2-1-1 16,1 0-3-16,-1 0-6 0,1 1-1 0,-1-1-2 15,0 1-4-15,-1 0 0 0,2-2-1 16,-1 2 0-16,-1-3 0 0,-1 2 1 0,1-1 1 16,-1 1 0-16,-1-4 0 0,2 4 3 15,-2-2-2-15,0-1 0 0,2 2 0 16,0-3 1-16,-2 2-4 0,2-3 2 0,-1 3 1 16,0-1-1-16,3-1-2 0,-1 2-1 15,-1-2 2-15,3 4-3 0,-2-2 0 0,2 2 1 16,0-1 1-16,0 1 0 0,0-1 0 15,0 2 0-15,0-1 0 0,0 1 0 16,0 1 0-16,0-1 0 0,0 0 0 0,0 0 1 16,0 0 1-16,-1 0 0 0,1-1-1 15,-2-1-1-15,2 1 0 0,-2-1 3 0,-1 1-2 16,2-4 2-16,-4 4-2 0,2-2 1 16,-2-1 1-16,0 0 0 0,-1 0 3 0,0-1 1 15,-2 1 0-15,-2-2-1 0,1 0 2 16,-4-2-2-16,2 2-2 0,-2-1 0 0,-1-1-2 15,0 0 0-15,3 1 3 0,0-1 0 16,4-2-2-16,-2 0 1 0,3-1 1 16,3 1 1-16,-1-2-1 0,3 0 0 0,2-2 1 15,3 0-1-15,1-2-2 0,1 0 0 16,3 1-2-16,-1-2-5 0,0 1-7 0,3-1-13 16,-1-1-29-16,-1 0-39 0,0 2-47 15,-1-2-84-15,-3 1-108 0,0 1-46 16,0-1-5-16,2 0 20 0,0-4 42 0</inkml:trace>
  <inkml:trace contextRef="#ctx0" brushRef="#br1" timeOffset="485380.5558">7872 12772 239 0,'1'-3'308'0,"2"1"28"15,1 0-17-15,-1-1-83 0,2 1-52 16,0-1-35-16,-1 1-24 0,2 0-13 0,-1 0-16 15,0 2-18-15,1-1-16 0,-1-1-17 16,0 2-12-16,1 0-13 0,2-1-10 0,-2 1-9 16,4 0-9-16,-1 0-18 0,-1-3-34 15,0 3-48-15,1 0-73 0,-9 0-131 16,0 0-63-16,0 0-21 0,0 0 11 0,0 0 37 16</inkml:trace>
  <inkml:trace contextRef="#ctx0" brushRef="#br1" timeOffset="487104.6004">3021 14063 107 0,'0'-4'284'0,"0"1"32"16,0 2 21-16,0-1-81 0,0 1-65 15,0-1-33-15,0 2-23 0,0-2-13 0,0 2-18 16,0 2-13-16,0 0-12 0,2-1-14 16,-1 2-15-16,-1 4-11 0,2 0-7 0,-2 2-10 15,2 1-7-15,-1 2-4 0,-1-1-6 16,0 1-3-16,-1 0 0 0,-1 0 1 0,0-1-2 15,2 1-2-15,-3 1-2 0,1-4-4 0,1 0-13 16,-1 0-24-16,2-4-42 0,-1 3-54 16,-1-3-62-16,-1-1-96 0,0-1-70 0,-2 0-15 15,5-3 17-15,0 0 43 0</inkml:trace>
  <inkml:trace contextRef="#ctx0" brushRef="#br1" timeOffset="487612.7879">2909 14213 231 0,'0'0'273'0,"3"1"10"0,-3 0-45 16,1 0-98-16,-1 1-62 0,0 1-35 0,0 2-17 16,0-2-8-16,0 1-4 0,0 2-1 15,-1 0-4-15,-2 0-3 0,1 0 1 0,1 0-2 16,-1-1-1-16,-1-1 0 0,1 1 3 0,-1-2 0 15,0-3 1-15,1 4-3 0,1-2 0 16,-1-1-2-16,-1-1 2 0,3-1-2 16,-3-1 0-16,0 1-2 0,1-2 2 0,1 1 0 15,-1-2-1-15,-1 0-1 0,1 0-1 0,1 0 0 16,-1 1 6-16,-1-4 3 0,1 5 8 16,-1-3 4-16,1 1 8 0,-1-3 6 0,2 5 8 15,-4-3 0-15,2 1 3 0,0 1-1 16,0-2 2-16,-1 3 5 0,1-2 2 0,2 1 3 15,-1 2-1-15,0-1-1 0,1 1-5 0,1 1-9 16,0-2-14-16,0 2-8 0,1 0-7 16,1 0-9-16,-2 2-1 0,0 1 0 0,3 0-1 15,-3 2 1-15,0-2 0 0,-3 2 1 0,3 1 0 16,-3 1-1-16,-2 3 1 0,-1-2 2 16,0 3-1-16,-1-2-1 0,1-1 5 15,1 1-2-15,-3-3 0 0,2 1-2 0,1-1 0 16,0-1-2-16,-1 1 0 0,0-4-1 0,1 3 0 15,0 0-2-15,1-4 1 0,-1 3 0 16,0-3-5-16,3 0-9 0,-2-1-23 0,1-1-36 16,0 0-56-16,-1-3-92 0,0 3-103 15,-1-4-51-15,0 2-6 0,3-2 20 0,-2-4 48 16</inkml:trace>
  <inkml:trace contextRef="#ctx0" brushRef="#br1" timeOffset="487793.314">2839 13980 146 0,'4'-6'343'0,"0"1"22"0,-1 1 16 15,-1-1-64-15,-1 4-116 0,-1-2-68 0,0 1-42 16,0 0-18-16,0 1-12 0,0 1-16 16,0-1-23-16,0 1-31 0,0 1-39 0,0-1-48 15,-3 1-56-15,0 4-93 0,-3-2-87 0,-1 2-28 16,1-1 1-16,3-1 31 0</inkml:trace>
  <inkml:trace contextRef="#ctx0" brushRef="#br1" timeOffset="487995.7301">2744 14021 102 0,'-3'6'263'15,"0"3"16"-15,0 0 17 0,-1 2-99 0,1-1-62 16,-1 4-31-16,1-2-10 0,0 2-8 15,-1-1-5-15,3-2-11 0,-1 2-14 16,2-1-15-16,0 1-16 0,2-4-10 0,-1 4-14 16,-1-5-23-16,2 2-33 0,-2-3-40 0,0 1-59 15,0-4-91-15,-2 2-58 0,-1-3-16 16,0 0 12-16,1-1 32 0</inkml:trace>
  <inkml:trace contextRef="#ctx0" brushRef="#br1" timeOffset="488179.6472">2616 14252 32 0,'-6'7'253'16,"-1"-3"25"-16,0 3 23 0,0 1-65 15,1 1-61-15,-2-1-35 0,0 0-19 0,2 0-16 16,0 0-20-16,-1-1-16 0,1-1-19 0,0 0-17 16,-1 0-15-16,4-2-11 0,-2 0-13 15,2-1-24-15,1-2-41 0,1-1-52 0,1 0-95 16,-3-1-82-16,-2-4-31 0,4 0-3 15,1-2 26-15</inkml:trace>
  <inkml:trace contextRef="#ctx0" brushRef="#br1" timeOffset="488345.4769">2591 14071 301 0,'2'-6'362'15,"-1"2"21"-15,1-1 14 0,-2 2-147 0,0 0-96 16,0 1-60-16,0 1-40 0,0 0-33 15,0 0-42-15,-2 2-56 0,-1 0-75 0,0 2-126 16,-2 2-64-16,-1 1-24 0,0-1 9 16,1 3 39-16</inkml:trace>
  <inkml:trace contextRef="#ctx0" brushRef="#br1" timeOffset="488675.4601">2420 14278 200 0,'-8'0'287'0,"2"0"21"16,1-1-10-16,0 1-95 0,-1-2-59 16,0 1-35-16,3-1-18 0,-2-1-16 0,3 0-13 15,1-1-16-15,-1-1-21 0,4-1-10 0,-1-1-13 16,1-1-6-16,1 1-2 0,2 1-3 16,1-2 2-16,0 2 0 0,-1 2 2 0,0-3 2 15,0 4 2-15,4-1 1 0,-1 1 0 16,0 2 3-16,0-2 0 0,1 3 1 0,1-2 1 15,-4 4 1-15,1-2-3 0,0 3 5 16,-2-2 0-16,0 1 3 0,-2 3 3 0,-1-2 1 16,-1 2 3-16,-2 1-3 0,-1 0-2 15,-3 0-1-15,0 0-4 0,-1 1-2 0,-3 0 0 16,-1-3 0-16,-1 2-2 0,0-1 0 0,3-1-2 16,-1-1 3-16,1-1-5 0,2-1-5 15,1-1-18-15,2 0-33 0,1-3-54 0,2 2-90 16,0 1-95-16,3-3-46 0,2 0-13 15,3-1 21-15</inkml:trace>
  <inkml:trace contextRef="#ctx0" brushRef="#br1" timeOffset="489149.5089">3320 14124 112 0,'-2'0'315'16,"-1"1"33"-16,1-1 27 0,2 0-62 0,-1 0-77 15,-2 0-55-15,3 0-37 0,-2 0-23 16,2-1-25-16,2 1-24 0,-2 0-24 0,4 0-16 16,-2 0-14-16,1 0-6 0,2 0-7 15,-2 0-1-15,2 0-3 0,0 1-1 0,-2-1 0 16,1 0-5-16,-2 0 2 0,-1 0-1 15,1 0 0-15,-2 0 2 0,0 0-2 0,-2 0 4 16,1 0 0-16,-1-1 0 0,1-1 3 16,-2 0-2-16,0 1 0 0,3 0 0 15,-2-1-3-15,-1 1-4 0,3-1-10 0,-2 2-23 16,2-1-41-16,0 1-59 0,0 1-77 16,-1 1-115-16,-2 1-57 0,-1-1-11 0,3 3 26 15,1 0 48-15</inkml:trace>
  <inkml:trace contextRef="#ctx0" brushRef="#br1" timeOffset="489395.464">3290 14256 77 0,'1'3'269'0,"-1"-2"21"16,0 1 15-16,0-1-77 0,2-1-59 0,-2 0-35 16,0 0-14-16,0 0-7 0,2 0-8 15,-2 0-15-15,0 0-17 0,0 0-22 0,1 0-13 16,-1 2-12-16,0-2-7 0,0 0-7 15,0 0-4-15,0 0-2 0,2 1-3 0,-1-1 0 16,1 2-3-16,1-2-4 0,-1 0-5 16,1 0-10-16,0 0-15 0,-2-2-21 15,1 1-31-15,-1-2-40 0,-1 1-70 0,-3-1-96 16,-1 0-43-16,-1 0-5 0,0-1 14 16,2-1 37-16</inkml:trace>
  <inkml:trace contextRef="#ctx0" brushRef="#br1" timeOffset="490062.804">4384 14089 4 0,'3'2'268'16,"0"-2"27"-16,0 0 13 0,-3 0-49 0,0 0-84 15,-3 1-58-15,-1-1-31 0,-1 2-17 16,-2 1-5-16,1-2-8 0,0 2-6 16,-2 0-14-16,2 0-10 0,-1 0-7 0,2 0-9 15,-1 0-4-15,0-1 0 0,1-1-5 16,4 0-1-16,-3 1 0 0,3 0 0 0,-1 1 0 16,1-2-1-16,-1 1 2 0,2-2 5 15,0 4 5-15,0-1 1 0,2 0 3 0,-1 2 1 16,-1-2-1-16,2 2-4 0,-2 1-6 15,0 1-2-15,0-2 1 0,0 1-2 0,-2 3-2 16,-1-2 2-16,1 0 0 0,-3 1 0 16,2 0 3-16,-4 0-2 0,2-2 1 0,0 2-1 15,-1-2 1-15,-1 1-3 0,0-2 2 16,0 1 0-16,1-2-1 0,-1 0 0 16,3 0 1-16,-2-1-2 0,1-2-1 0,3 1 0 15,-1-2-1-15,1 0-19 0,1 0-39 16,1 0-60-16,0 0-120 0,0 0-78 0,0 0-38 15,0 0-6-15,6 0 26 0</inkml:trace>
  <inkml:trace contextRef="#ctx0" brushRef="#br1" timeOffset="490219.8734">4343 14340 260 0,'1'0'336'15,"1"0"27"-15,0 0-2 0,-1 1-91 0,-1-1-76 16,0 0-50-16,0-1-27 0,-1 1-21 15,-1-2-20-15,2 2-32 0,-3-1-43 0,3-2-59 16,-2-2-73-16,-1 2-123 0,-2 0-95 16,2 0-45-16,-1-1-7 0,0-1 28 0</inkml:trace>
  <inkml:trace contextRef="#ctx0" brushRef="#br1" timeOffset="490389.4603">4319 13933 285 0,'-1'-1'330'16,"-1"-1"14"-16,0 2-9 0,1 0-135 15,1 0-90-15,0 2-53 0,-2-1-39 0,2 2-40 16,0 2-60-16,-3-1-119 0,1 1-75 16,-1-1-39-16,1 2-11 0,1 2 17 0</inkml:trace>
  <inkml:trace contextRef="#ctx0" brushRef="#br1" timeOffset="490595.4562">4193 14205 7 0,'-10'11'276'16,"-1"3"36"-16,0-2 31 0,1 2-35 0,-2-1-69 16,2-2-48-16,-1 4-30 0,0-5-22 15,3 1-22-15,0-2-21 0,2-3-24 0,-2 0-24 16,5-2-16-16,0-1-16 0,1 0-9 15,2-2-8-15,0-1-19 0,0-1-34 0,0-1-52 16,2 0-60-16,1-3-109 0,-1 1-87 16,-2-3-32-16,1 0 10 0,1-2 35 15</inkml:trace>
  <inkml:trace contextRef="#ctx0" brushRef="#br1" timeOffset="490962.4489">4069 14091 24 0,'2'-3'292'0,"-2"-1"29"16,0 3 15-16,0 1-39 0,0 0-97 16,2 0-60-16,-2 0-42 0,1 1-17 0,-1 4-9 15,0 0-8-15,0 2-15 0,-1 2-15 0,1 0-7 16,-2 0-13-16,2 2-6 0,-2 1-3 16,2-4-3-16,-1 3 1 0,-1-1-1 15,2-2-1-15,-3 1 0 0,1-1 4 0,1 0 1 16,-3-3 6-16,1 1 4 0,-1 0 6 15,-1-2 4-15,0 3 2 0,-1-3 4 0,-2 1 0 16,0-1-1-16,-1 2-1 0,-3-1-1 16,-2-1-3-16,0 2-7 0,-2-1-6 15,0 1-3-15,-1-2-5 0,1 1-3 0,-3-2 1 16,3 0-3-16,-1-2 2 0,1-1-2 16,-1 1 1-16,1-1 1 0,2-1-2 0,3 1 2 15,-2-1-2-15,5-2-2 0,0 0-2 16,3-1-10-16,1 0-18 0,2-3-32 15,4 1-37-15,2-3-47 0,1-2-62 0,0 2-96 16,0-2-56-16,3 3-9 0,1-4 22 16,4 0 33-16</inkml:trace>
  <inkml:trace contextRef="#ctx0" brushRef="#br1" timeOffset="491305.4502">4267 13830 76 0,'9'-3'303'0,"-2"1"26"0,-4 1 17 16,-1 2-56-16,-2 2-95 0,-4 3-61 16,-2 0-36-16,-2 2-14 0,-3 3-11 15,-2 2-14-15,-1-1-15 0,0 0-13 0,-2 0-11 16,2 0-11-16,1-3-5 0,2 0-4 16,-2-2-6-16,3-1-10 0,2-3-12 0,1 0-15 15,1-1-21-15,1-2-23 0,2-3-22 16,0-1-17-16,3-1-10 0,3-4-6 0,0 0 3 15,0-2 11-15,2-1 17 0,-2 1 21 16,2-4 25-16,-2 3 30 0,-1-3 35 0,1 5 36 16,1 1 33-16,-4 2 21 0,0 1 9 15,-2 3 0-15,0 1-5 0,-3 4-17 0,-3 1-12 16,-2 3-9-16,-2 1-8 0,-1 2-4 16,-1 0-10-16,3 2-5 0,3-1-12 15,-1-1-9-15,1-1-15 0,5 0-32 0,-2-3-50 16,0 1-121-16,0 0-64 0,2-1-32 0,0-2-10 15,2-2 22-15</inkml:trace>
  <inkml:trace contextRef="#ctx0" brushRef="#br1" timeOffset="492129.5134">5636 14170 28 0,'0'1'266'0,"-1"1"26"0,-1 1 20 0,0 0-66 15,1 0-64-15,-1 2-39 0,2-1-32 16,0 0-12-16,0 3-13 0,0-1-8 0,3 1-11 15,-1 2-8-15,0 0-12 0,1-1-13 0,0-1-7 16,0 1-7-16,-3-1-4 0,2 0-5 16,-2 0-3-16,0-1-1 0,-2-2 2 15,1 0-2-15,-3 1 1 0,1 0-2 0,-2-1 3 16,-3-1-4-16,1 0 1 0,-3 0-4 16,2-1 0-16,-1 1 1 0,-1-3-3 0,2 1 2 15,0-1 0-15,2-1-1 0,0 0-1 16,1-1 0-16,2-1 0 0,3 1-1 0,-2-1-1 15,4 0-4-15,-2 0 4 0,5-1-5 16,-2 1 2-16,3-2-2 0,0 2-1 16,-1 0 2-16,0-1-2 0,0 4 0 0,-2 0 0 15,2 0 2-15,-2 0 0 0,0 0-2 16,-2 4 2-16,-1 1-1 0,0-1 2 16,-4 1 3-16,1 4 3 0,-2-2 2 0,0 2 1 15,0-1 2-15,-1 2 0 0,1-1 0 16,-2 0 1-16,0 0 2 0,-1 0 1 0,-3-2 1 15,3 3 2-15,-3-4-1 0,1 0 0 16,0 0-1-16,0-2 0 0,0 0-4 16,-2 0-5-16,2-1-4 0,2-2-19 0,-2 1-34 15,3-2-49-15,2-2-65 0,0 1-124 16,2-2-68-16,2-2-19 0,2-2 12 0,4-1 39 16</inkml:trace>
  <inkml:trace contextRef="#ctx0" brushRef="#br1" timeOffset="492335.4445">5854 13933 129 0,'5'0'301'0,"-3"0"23"0,1 0 11 0,-3 0-97 16,-2 3-72-16,-1 2-55 0,-3-1-28 15,-4 2-15-15,-2 2-10 0,2 1-11 0,-3 0-12 16,1 0-12-16,1 0-13 0,-2-1-19 15,-1 2-26-15,1 0-32 0,1 1-49 0,-1-2-87 16,-1 0-91-16,1 0-33 0,-1 0-3 16,1 0 19-16</inkml:trace>
  <inkml:trace contextRef="#ctx0" brushRef="#br1" timeOffset="492963.4403">5451 14244 81 0,'-5'1'282'0,"0"-1"30"15,2-1 16-15,-1-1-82 0,1 1-69 16,3-2-51-16,-2-1-33 0,2 2-24 0,0-3-15 16,0 1-14-16,2-3-11 0,1 4-11 15,1-2-9-15,-1-1-8 0,2 1 0 0,0-2-1 16,2 1 0-16,-3 1 0 0,2-1 0 16,1 1 2-16,-1 0-2 0,-1 0 4 15,0 0-1-15,2 3 0 0,-2-1 2 0,0 1-2 16,0 2-1-16,1 0-2 0,-1 2 0 15,-2 1-4-15,0 1 3 0,0 0-4 0,-1 5 4 16,-1-2 2-16,-1 2-2 0,-3 0 1 16,3 0 1-16,-3 0-1 0,0 0 0 15,0 0-1-15,0 0 1 0,-2-2-2 0,0 0 1 16,0 1 0-16,-3-2 2 0,1 0 0 16,-1-1 1-16,-2-2 1 0,-1 0-1 0,0-2-1 15,0 2-2-15,-3-3-1 0,1 0-1 16,-1 0 0-16,1-1 2 0,-1-5-3 15,0 4 3-15,1-4 0 0,-1 0 1 0,4-1 1 16,0-2 0-16,3 0 3 0,1-2-3 16,3 1 3-16,1 1 1 0,2 0 2 0,2 2-1 15,-1-1 3-15,1 1 1 0,3 3-2 16,-2-1-1-16,2 4-1 0,-1 0-4 16,-1 0-1-16,0 2 2 0,-1-1 1 0,1 1-3 15,-3 2 5-15,2 0-2 0,-2 1 2 16,0 2 0-16,-2-1-1 0,-1 1 1 0,1 0-2 15,-2 2-1-15,-1-1 1 0,-1 1 0 16,1-1-2-16,-1 2 0 0,-1 0-1 0,-4 0-1 16,2 0 0-16,-4 0 2 0,-1 0 1 15,1-1 2-15,-4-2 2 0,-1 1 4 0,-2-2-2 16,-2 1 0-16,1-2 2 0,-1-1-4 16,-2-2 0-16,4-1 1 0,2 0-2 0,1-1 0 15,4-4-2-15,1 2-2 0,4-2 0 16,5-3-2-16,1 1-3 0,2 0-10 15,3 0-15-15,1 0-26 0,0 2-37 0,4 1-59 16,-3 4-123-16,-5 0-60 0,3 2-22 16,2 3 8-16,-2 3 26 0</inkml:trace>
  <inkml:trace contextRef="#ctx0" brushRef="#br1" timeOffset="493170.9212">5198 14437 1 0,'11'4'230'15,"-1"1"20"-15,-1 1 13 0,-1-1-66 0,-3 1-58 16,-2 1-28-16,-1 0-9 0,-4 2-4 16,-1-1-4-16,-2 0 1 0,-3-1-8 15,-1 0-8-15,1 1-10 0,-2-1-7 0,1-4-9 16,0 1-10-16,2-1-10 0,1-3-7 16,1 0-8-16,2-3-22 0,-2-1-40 0,5-1-53 15,-1-3-103-15,-1 1-102 0,-1-4-55 16,5 1-13-16,-1-4 20 0,2-2 42 0</inkml:trace>
  <inkml:trace contextRef="#ctx0" brushRef="#br1" timeOffset="493385.4329">5489 13859 21 0,'5'-8'322'0,"3"2"41"0,-4 0 19 0,0 3-12 16,-3 1-116-16,1 1-82 0,-1 1-48 15,-1 0-24-15,-1 1-17 0,-2 4-13 0,-4 1-13 16,-2 2-16-16,-1 5-15 0,-3-2-8 16,0 3-5-16,0 0-3 0,-1 1-4 15,1-2-6-15,-1 1-19 0,3-1-51 0,1-1-86 16,-4 0-153-16,1-1-79 0,4 1-39 16,1-5-6-16,0 0 40 0</inkml:trace>
  <inkml:trace contextRef="#ctx0" brushRef="#br1" timeOffset="494495.6654">6920 14195 54 0,'-2'0'268'0,"2"0"33"16,-3 0 21-16,0 0-78 0,2 2-62 0,-2-1-33 15,1 1-34-15,0 1-25 0,2 0-17 16,-1 0-16-16,1 1-13 0,0-1-15 0,1 1-11 16,-1 2-4-16,2-2-8 0,-2-1-3 15,2 0-3-15,-1 2 0 0,1-4-3 16,-1 2-2-16,-1-1-3 0,3-1-3 0,-3-1 0 16,0 0-1-16,0-3-4 0,0 2-1 15,0-2-1-15,-3 0 1 0,3-1 1 0,0 2 1 16,-3-1 8-16,2 1 1 0,-1 1 5 15,-1-1 3-15,-1 2 1 0,0 2-1 16,0-2 4-16,-2 1-2 0,2 2-1 0,-1 0-3 16,0-2 3-16,2 3-3 0,-2 0 2 15,0-1-2-15,0 2 0 0,-1-3 0 0,3 3 1 16,-2 0 0-16,2-2 1 0,-2 1 2 16,-1 1 1-16,0-1 1 0,0 1 0 15,-1-1 3-15,1-1-1 0,1 2 2 0,-3-2-3 16,2 0-5-16,1-2 1 0,0 2-3 15,2-3 0-15,0 0 0 0,0 0 0 0,0 0 0 16,3 0 1-16,-2-3-1 0,2 2 0 16,0-2-1-16,0 1 1 0,0 1-1 0,0-3-1 15,0 3 2-15,0 0 2 0,0-1 0 16,0 2 1-16,-1-1-1 0,1 1 2 0,-2-2-1 16,1 2-1-16,-1 2-2 0,2-2 0 15,-2 1 0-15,-1 1 2 0,1-1-1 0,-1 2 1 16,0 0 2-16,1 2 2 0,-2-3 0 15,-2 2 0-15,1-2 3 0,0 3 0 16,0 0 1-16,0-3-1 0,-1 0 1 0,0 1 1 16,1-2-2-16,-1 3-3 0,3-4 1 15,-1 1-1-15,-2 1-4 0,2-2 2 0,-1-2-3 16,2 1 0-16,-1 1 2 0,1-4-2 16,0 2 1-16,0-2-2 0,1 2 0 15,-1-3 0-15,3 2 0 0,-2-1 0 0,2-1 0 16,2 1 0-16,-2 1 1 0,0-1-1 15,2 3 2-15,-1 0-1 0,1 1 1 0,-1 0 0 16,4 0-2-16,-2 1 1 0,1 0 2 16,-1 3-1-16,0-1 4 0,0 0 0 15,2 1 2-15,-2-1 5 0,-2 2 0 0,1-2 3 16,1 1 2-16,-3-1 2 0,0 1 1 16,-3 1 3-16,1 1-2 0,-4 0-2 0,0 0-3 15,-2 2-1-15,-2 0-1 0,-2 0-3 16,1 0-1-16,-2-1-1 0,-1 1-3 15,-1-3-2-15,0 2-3 0,2-3 0 0,-2 1-3 16,3-3-1-16,1 2-7 0,2-4-16 16,2 0-34-16,4-2-55 0,0-2-74 0,3-1-127 15,0-1-61-15,2 0-21 0,4-4 16 16,2 0 46-16</inkml:trace>
  <inkml:trace contextRef="#ctx0" brushRef="#br1" timeOffset="494689.7401">6688 14116 255 0,'12'-3'287'0,"-1"0"18"16,2 0-45-16,1-2-79 0,-1 3-45 16,1-3-34-16,-3 2-15 0,0 0-11 0,0 0-14 15,-3 1-15-15,-1 1-22 0,-4 1-30 16,0 1-39-16,-3 3-47 0,-5-1-99 0,-6 1-90 15,0 2-39-15,-2 2-11 0,2-2 14 16</inkml:trace>
  <inkml:trace contextRef="#ctx0" brushRef="#br1" timeOffset="495262.41">6531 14256 112 0,'0'0'260'16,"-3"0"19"-16,3 1-3 0,-3 1-84 16,-1-2-52-16,1 1-28 0,0 1-16 0,-3-1-9 15,1 2-4-15,0 0-12 0,-1 2-11 16,1-1-11-16,-4-2-11 0,3 5-5 0,-2-3-4 16,0 1-5-16,-3 1-1 0,1-1-4 15,-1 1-2-15,-3-1-3 0,1 0-4 0,-2-1 3 16,0 3-4-16,-2-3 3 0,2-1-1 15,-2 0-3-15,1 0 0 0,-1-2-4 16,1 1-2-16,-1-2-2 0,1-2 0 0,-1 2 0 16,1-3 0-16,2 1 0 0,2-1 2 15,0 0 0-15,2-3 0 0,4 2 1 0,1 0-2 16,2 0-1-16,0-2 0 0,3 1 0 16,3-1-4-16,0 2-4 0,2-3-10 15,3 0-10-15,-2 1-10 0,4 0-10 0,-1 0-4 16,-1 2-3-16,0-1 5 0,0 0 7 15,-2 4 7-15,-1-2 7 0,1 0 5 0,-1 2 7 16,0-1 7-16,1 2 2 0,-3 0 5 16,2 0 3-16,-2 0 7 0,2 2 5 15,-2-2 0-15,2 1 3 0,-1 2 5 0,0-1-1 16,-1 0 1-16,0 2 3 0,-1 0 3 16,-1-1 2-16,1 3 2 0,-4-1 1 0,1 1 2 15,-3 1-2-15,1 1-3 0,-2-1-2 0,-2 0-7 16,0 3-4-16,-1-3-1 0,0-1-3 15,-1 0-3-15,1-1-4 0,0 0 0 16,-1-1-1-16,1-1-3 0,0-2 0 0,1 1-2 16,0-2-3-16,1 0-8 0,-1-2-22 15,-1-1-26-15,2-2-34 0,0 1-49 0,-1 0-92 16,1-2-73-16,-1-1-25 0,3 0 4 16,2-2 21-16</inkml:trace>
  <inkml:trace contextRef="#ctx0" brushRef="#br1" timeOffset="495433.843">6213 14094 229 0,'5'-2'338'0,"-2"2"18"0,0 0 15 16,-1 2-117-16,1 2-94 0,-3 0-51 0,0 6-30 16,0 0-11-16,0 2-14 0,0 2-10 15,2 1-12-15,-1 1-29 0,1 0-55 0,-2 2-102 16,-2-4-127-16,-1 1-71 0,3 0-34 15,-5-2-6-15,-1 0 38 0</inkml:trace>
  <inkml:trace contextRef="#ctx0" brushRef="#br1" timeOffset="499095.6105">3769 7377 18 0,'0'-2'226'0,"2"2"16"0,-2-1 0 15,1 1-62-15,-1 0-53 0,0 0-27 0,-1 0-12 16,1 0-2-16,0 0 1 0,0 0 1 16,-2 1-1-16,2-1-1 0,-2 0-3 0,2 0-4 15,-1 0-2-15,-1 0-6 0,2 0-4 16,-1 0-10-16,-1 0-10 0,2 0-10 16,0-1-8-16,-3-1-6 0,3 2-6 0,-2-1-6 15,1-2-2-15,-1 3-2 0,0-3-3 16,2 1-4-16,-1-1 0 0,1-1 0 0,1 1-4 15,-1-2 2-15,4 2-2 0,-1-3 0 16,0 2-2-16,0-1 3 0,-1 2-2 0,1 0 4 16,0 0-1-16,2 2-1 0,-2-1 5 15,2 1-2-15,-2-1 1 0,3 2-1 0,-1-1 1 16,3 1-2-16,-4 1 1 0,1 1-1 16,0-1-1-16,0 1 2 0,0-1-2 0,-1 2 1 15,1 2-2-15,-2-2 3 0,-1 0-1 16,-1 1 0-16,1 1 0 0,-2-1-1 15,0-1 2-15,0 2-3 0,-2-1 3 0,1 1 2 16,-3 1-1-16,1 0 1 0,-3 0-1 16,0 0 1-16,1 0 1 0,0-2-2 0,-1 1 1 15,1-1-2-15,-3 1 0 0,2-1 0 16,1-1 0-16,-1 1 0 0,1-3 0 0,-1 0 0 16,1-1 0-16,0 0 3 0,2 0-2 15,-2-1 0-15,2 1-1 0,-2-1 0 16,1-3 3-16,-1 2-2 0,2-1-2 0,0-1-1 15,1 0 1-15,-1-1-1 0,1-1-1 16,1 0 1-16,-1-1 0 0,2-1-1 0,0-1 1 16,0 0 0-16,0 0 2 0,2-1 0 15,-2-1 0-15,1 1 3 0,-1 1-1 0,0 0 3 16,0 1 1-16,-1 0 2 0,-1 1 4 16,0 1-3-16,1 3 6 0,1 0 0 0,-2 2-1 15,2-1-1-15,0 0-4 0,0 4-2 16,0 0-5-16,0-1 0 0,0 5-1 15,-1-1 0-15,1 3 3 0,0 0-3 0,0 2 4 16,0 0-1-16,-3-1 0 0,3 1-3 16,-2-1 1-16,1 2 2 0,-1-1-4 0,2 2 0 15,-3-1 0-15,1-1 2 0,1 1-2 16,-1-1 2-16,-1 1-2 0,1-3 2 16,2 2-2-16,0-1 0 0,-1 1-1 0,-1-1 0 15,0 0 1-15,1 0-2 0,-1 0 2 16,-2-1-2-16,1-1 2 0,1-1-1 0,-1 0-2 15,1-2 2-15,-1 0 2 0,0-1 0 16,1 0-1-16,-3-1 0 0,2 2 3 0,-3-3-3 16,0 0-1-16,1 1 2 0,-3 0-1 15,2-1 0-15,-3 1-1 0,-1 0 1 0,2 0-3 16,-1-1 1-16,1 1 2 0,-2 0 0 16,4-2 0-16,-2 0-1 0,3 0 0 0,0-2-1 15,1 0 2-15,0 0 2 0,1-1-2 16,0-2 0-16,3 1 2 0,-2-2 1 15,1 1 0-15,-2-1-3 0,3 0 4 0,-2 2 0 16,2-1-2-16,0-1 2 0,0 0-2 16,0 2 1-16,0-3 0 0,2 3 2 0,-2 0 0 15,3-1-1-15,-2 2 0 0,1-1-2 16,1-1 3-16,0 1-3 0,-1 1-2 16,1-2 1-16,0 4 1 0,1-2-4 0,-1 0 1 15,0 0 1-15,3 0-2 0,-1-1-3 16,1 1 0-16,2 1-5 0,0-4-8 0,3 3-18 15,-3-2-27-15,2 1-36 0,-1-2-43 16,-1 1-55-16,-3 2-80 0,-2 0-66 16,-1 0-19-16,2 0 13 0,2-3 34 0</inkml:trace>
  <inkml:trace contextRef="#ctx0" brushRef="#br1" timeOffset="499406.3489">3963 7060 126 0,'2'-1'282'0,"-1"1"17"16,-1 0 10-16,-1 1-90 0,-1 2-64 15,-1 0-35-15,-1 3-17 0,-1-1-4 0,-2 1-7 16,1 1-10-16,1 0-15 0,-4 2-12 16,4-2-13-16,-1-3-7 0,1 3-7 15,0-3-9-15,0-1-2 0,1 0-6 0,2-2-8 16,1 0-12-16,-1 1-28 0,-1-2-38 16,1 0-52-16,-1 0-83 0,-2 0-103 0,0 0-44 15,5 0-6-15,-3-2 21 0,3 0 44 16</inkml:trace>
  <inkml:trace contextRef="#ctx0" brushRef="#br1" timeOffset="499600.4654">3897 7063 245 0,'0'-3'301'0,"-3"2"19"15,3-2-24-15,-3 3-89 0,1 3-50 0,-3 0-31 16,1 1-10-16,-3 4-9 0,1-1-8 16,-2 1-11-16,0-1-15 0,2 3-17 15,1-5-17-15,0 1-12 0,1 1-9 0,1-5-10 16,-1 3-2-16,4-2-14 0,-3-2-21 15,1 2-39-15,1-1-49 0,-1-1-79 0,-3 4-121 16,1-2-55-16,-4 1-15 0,2-1 19 16,-1 3 43-16</inkml:trace>
  <inkml:trace contextRef="#ctx0" brushRef="#br1" timeOffset="500037.2416">3473 7241 35 0,'0'-5'258'0,"0"2"27"16,-2-1 23-16,2 2-63 0,-1-1-64 15,1 1-36-15,0 1-18 0,0-2-10 16,-2 3-11-16,2 0-8 0,0 0-12 0,-1 3-14 16,1-3-10-16,-3 1-10 0,1 2-5 15,1 1-6-15,1 1-3 0,0 0-3 16,-2 1-4-16,2 0-5 0,0 1-6 0,0 2-7 15,0-1-3-15,0 0-2 0,-1 3-3 16,-1 1-4-16,2 0-1 0,0-1 0 0,0-1-1 16,-2 1-1-16,2-3-2 0,-1 2 3 15,-1-3 1-15,0-1 0 0,1-1 0 0,1-1-1 16,-2 1 1-16,2-4 1 0,0 0-3 16,0-1-19-16,2-1-62 0,-4 1-125 15,2 0-127-15,0 0-69 0,0 0-34 0,0 0 1 16,2-1 52-16</inkml:trace>
  <inkml:trace contextRef="#ctx0" brushRef="#br1" timeOffset="503501.3359">3808 8220 77 0,'0'0'179'16,"0"1"-19"-16,0-1-34 0,0 1-40 0,0-1-31 16,0 0-16-16,0 0-5 0,0-1-7 15,0 1 1-15,0 0-2 0,0-1 0 0,0 1-2 16,-1 0-1-16,1-1 3 0,-2 1-1 16,2-2-2-16,0 2-1 0,0-2-3 15,0 1-1-15,0 1-4 0,0-2 0 0,0 2-3 16,0-1-2-16,0-1-2 0,0 2 1 15,0-1 0-15,0-1 2 0,-3 0 1 0,3 1 3 16,0 1 1-16,0-2 7 0,-1 2 4 16,1 0 8-16,0-1 8 0,0 1 9 15,-2-1 6-15,2 1 4 0,0-2 0 0,0 2-4 16,2-1 0-16,-1 1-4 0,-1 0-4 16,0-2 1-16,0 2-5 0,0 0-3 0,0 0-7 15,0 0-3-15,0 0-5 0,0 2-7 16,0-2 0-16,0 3-2 0,0-2 1 0,0 2-1 15,-1 0-3-15,-1 0-1 0,2 0-3 16,0 2-3-16,-3-2-3 0,3 1-1 0,0-1-2 16,-2 0-2-16,2 0 0 0,0 0 0 15,0-1 0-15,0 0 2 0,0 0-2 0,0 1 0 16,0-1 3-16,0-1-1 0,-1 1-2 16,1 1 0-16,0-2 0 0,0 1-1 15,-2-2 1-15,2 1 0 0,0-1-1 0,0 1 0 16,0-1 1-16,-2 0-2 0,2 0 0 15,-1 2 2-15,-1-2 0 0,2 0 0 0,-3 2 0 16,1-2 2-16,-1 1 1 0,2-1-1 16,-1 0-1-16,-1 2 1 0,0-2-2 15,3 0 0-15,-2 0 0 0,1 0 0 0,1 0-2 16,0 0 2-16,-2 0 3 0,2 0-2 16,0 0 0-16,0 0-1 0,-1 0 1 0,-1-2 1 15,0 2-2-15,1 0 0 0,-1 0 1 16,1 0 4-16,-3 0 0 0,1 0 2 0,2 0 0 15,-1 0 2-15,0 0 0 0,-2 2-3 16,4-2 1-16,-2 0-2 0,1 0 0 16,1 0 1-16,0 1-3 0,-2-1 1 0,2 0 0 15,-1 2 0-15,-1-1 0 0,-1-1 3 16,1 2 0-16,-1-1 3 0,1 1 0 16,-1-1-3-16,0 0 3 0,1 3-1 0,-2-3 0 15,2 2-3-15,-1-1 0 0,3 1-2 16,-3-2 2-16,1 1-4 0,1 1 1 0,-1-2-1 15,2 2 3-15,-1 0 1 0,-1-1 1 16,2 2-1-16,-2-3 1 0,2 4 2 0,-1-2 0 16,-1 2-1-16,2-1 0 0,-2 1-2 15,1-1 1-15,-1 3-3 0,-2-3-2 16,4 1-2-16,-3 2 0 0,1-3 0 0,1 3 0 16,-3-2 0-16,1 1 0 0,0 1 2 0,-4-2-1 15,3 3 2-15,-5-1-1 0,2 1 2 16,-1-2-1-16,-3-1-1 0,3 3 1 15,0-2-3-15,0 0 1 0,-1 0 1 0,3-1 0 16,-1-3 0-16,2 3-2 0,-1-2-2 16,0-1 2-16,3-1-5 0,1-1-28 0,1 0-65 15,-3-1-98-15,1-1-131 0,-2 2-71 16,2 2-33-16,3-2 6 0,0 0 56 16</inkml:trace>
  <inkml:trace contextRef="#ctx0" brushRef="#br1" timeOffset="503770.344">3713 8108 227 0,'3'-2'290'0,"2"-1"11"15,0-2-17-15,0 2-121 0,3 0-69 0,-2-1-36 16,2 1-17-16,-3 0-6 0,3 1-2 16,1 1 1-16,-3-1-5 0,1 1-2 0,-1-1-6 15,-1 2-6-15,3 0-2 0,-4 0-12 16,3-2-13-16,-1 2-30 0,2-1-58 0,-3 1-120 16,-5 0-62-16,3 1-30 0,0 1-4 15,0 3 18-15</inkml:trace>
  <inkml:trace contextRef="#ctx0" brushRef="#br1" timeOffset="504017.4057">3736 8461 122 0,'9'-4'258'0,"-3"-1"12"0,2-1-8 16,0 2-111-16,2 1-80 0,-4-2-40 0,-1 2-23 16,1 0-11-16,-4 1-2 0,1 0-2 15,-1 2-1-15,-1-2-5 0,-1 1-3 0,0-1-8 16,0-1-23-16,-1 0-51 0,-1 0-77 16,-1 0-33-16,1 0-18 0,1-1-3 15</inkml:trace>
  <inkml:trace contextRef="#ctx0" brushRef="#br1" timeOffset="504279.4454">3581 8115 131 0,'1'0'316'0,"-1"-2"30"0,2 1 22 16,-2 1-71-16,0-2-88 0,0 2-44 0,0 0-31 16,0-2-15-16,2 2-17 0,-2-1-20 15,0 1-22-15,0-1-21 0,0 1-15 0,0 0-15 16,1 0-17-16,-1 0-30 0,3 0-67 16,-3 0-110-16,0 0-122 0,-6 1-64 15,3 0-22-15,-2 1 8 0,0 3 58 0</inkml:trace>
  <inkml:trace contextRef="#ctx0" brushRef="#br1" timeOffset="506381.3653">3928 9101 127 0,'-4'0'241'0,"1"2"15"0,1-2-35 16,1 2-64-16,-3-2-44 0,3 1-27 16,-1-1-17-16,1 0-9 0,-1 2-10 0,0-2-9 15,1 0-5-15,-1 0-8 0,-1 0-3 16,1-2-1-16,-2 2-1 0,2-1 1 15,1-1-2-15,-2 2-1 0,1-2-7 0,0 0-1 16,-1 0 2-16,3-1-3 0,-1 1-1 16,-1-2 1-16,2 1 1 0,2-1-1 0,-1 0-5 15,1-1 0-15,-1 3-4 0,1-1-2 16,1 1 1-16,-1 1-2 0,1 0 3 0,1 1-2 16,-1 0 0-16,2 0 1 0,-3 0 0 15,3 0 1-15,-2 1-2 0,0 0 0 0,0-1 1 16,1 2-1-16,0 0 2 0,-2-1-3 15,-1 1 2-15,2 1 2 0,-3-1 1 0,2 2-1 16,-2-2 2-16,2 0 0 0,-1 1 0 16,-1 2-1-16,0-4-2 0,0 2-1 15,0 0 0-15,0 0-1 0,0 0 0 0,0 1-1 16,-1-2 4-16,-1 1-2 0,-1 1-1 16,-2-1 5-16,1 2 1 0,-1 0 3 0,2 0 2 15,-4-3 1-15,2 3 3 0,-1-2 1 16,0 0-1-16,0 2-2 0,1-3-3 15,0 1-3-15,0 2-1 0,-1-2-3 0,0 1 0 16,1-1-3-16,2 2 0 0,-2-2 5 16,3 1-2-16,1 1 3 0,-1-3 1 0,0 3 2 15,2-2 4-15,0 2 1 0,0-2 0 16,0 1 1-16,2-1-1 0,-2 2-2 16,0-1-2-16,0 1-2 0,0-1 2 0,0 1 0 15,-2-1 1-15,1 2 1 0,-1 0 1 16,-1 0 1-16,-3 0 0 0,1 0-2 0,0 0 0 15,-1 1-2-15,1-4-3 0,-4 4 0 16,4-4-1-16,-1 2-3 0,1-4-2 16,0 1 0-16,2 0-2 0,-1 1-2 0,0-3-9 15,1 0-27-15,0 0-53 0,0-1-72 16,-2 1-114-16,0-2-82 0,-2 2-33 0,3-2 5 16,3 0 40-16</inkml:trace>
  <inkml:trace contextRef="#ctx0" brushRef="#br1" timeOffset="506629.337">3859 8920 227 0,'2'-5'340'0,"1"0"23"16,1 2 14-16,1 0-115 0,-2 0-97 0,2 0-53 15,0-1-33-15,0 2-19 0,2-1-13 16,-2 1-11-16,2 1-13 0,1-1-13 0,0 1-18 16,-1 1-27-16,1 0-28 0,-3 0-38 15,1 0-43-15,0 1-67 0,-4 4-86 0,-2-1-31 16,0 1 0-16,0-1 20 0,-2 1 35 16</inkml:trace>
  <inkml:trace contextRef="#ctx0" brushRef="#br1" timeOffset="507263.3017">3728 9189 196 0,'-2'0'264'0,"2"-2"18"0,0 1-47 16,2-1-72-16,-2 1-56 0,1-2-36 15,1-1-21-15,-2 2-13 0,2 0-5 0,-1-1-6 16,1 2 2-16,-2-1-1 0,3 1-1 16,-3-1-2-16,2 1-4 0,0-1-4 15,2 0-4-15,-3 2-4 0,2-1-7 0,1 1-1 16,-1 1-1-16,0-1 1 0,-1 2-2 16,-1 0-2-16,2-1 2 0,-1 1-3 0,1-1 2 15,0 1-2-15,-3 1-2 0,2-2 1 16,-1 1 1-16,-1 0 0 0,-1 0 0 15,-1 1 4-15,2 0 1 0,-3 0 0 0,0-1 3 16,1 1 0-16,1-2-1 0,-1 2 5 16,1 0-4-16,-1 0 1 0,-1 0-1 0,0-1 1 15,-1 1-3-15,1 0 5 0,0 0 0 16,-3 0 2-16,1 0 1 0,-1 1 4 0,-1-1 4 16,1 1-1-16,-3 1 4 0,2 1 1 15,-1-1 2-15,-1-1 5 0,1 3 0 16,0-5 0-16,3 3 0 0,0-3-8 0,2 0-1 15,2 1-8-15,-1-1-3 0,-1 0 1 16,3 0-1-16,0 0 3 0,0 1 1 0,3 0 1 16,-3-1 2-16,2 3 1 0,-1 0 1 15,-1 1-3-15,2-2-1 0,-2 1 1 0,0-1-2 16,1 1-2-16,-1 1 1 0,0-2 2 16,-1 1-1-16,-1-2 4 0,-1 3 3 0,-1-2 0 15,-1 1 0-15,-2 1-2 0,-1 0-1 16,-1 0-2-16,0 0-1 0,-1-2-3 15,-1 4 1-15,0-4-3 0,1 2 3 0,-2-1-4 16,2-1-2-16,4-1 0 0,-2 0-5 16,5-2-1-16,-3-1-15 0,4 0-31 0,2-1-56 15,-1 0-67-15,-1-4-109 0,0 3-80 16,2-5-31-16,2 3 5 0,1-2 44 16</inkml:trace>
  <inkml:trace contextRef="#ctx0" brushRef="#br1" timeOffset="507449.3325">3609 9052 357 0,'2'-8'400'16,"0"3"28"-16,-2 2 17 0,1 0-139 0,-1 1-118 15,0 1-72-15,0 1-40 0,-1 0-26 16,1 0-16-16,1 0-20 0,-1 0-40 15,0 0-83-15,-5 4-160 0,0 1-98 0,-1 0-53 16,3 0-23-16,-2 0 15 0</inkml:trace>
  <inkml:trace contextRef="#ctx0" brushRef="#br1" timeOffset="509251.334">3796 10093 145 0,'1'0'260'16,"1"-1"19"-16,-2 1-25 0,3-2-85 15,-3 2-59-15,3 0-39 0,-3 0-23 0,2 0-13 16,-2 0-4-16,1 0-6 0,-1 2-4 16,0-2 0-16,0 0-3 0,0 0-2 0,0 1 1 15,-1 0-1-15,1-1 0 0,-2 0 1 16,-1 2 3-16,2 0-2 0,-1-2-1 0,-1 1-3 16,0 1-1-16,-2-2-1 0,2 1-4 15,-2 1-1-15,0-1-2 0,-1 1-2 16,1-1-2-16,2 1-1 0,-2 0 0 0,2 3 0 15,0-3 2-15,1 2 3 0,-1-1 1 16,3 0 2-16,0 2 5 0,0-1 1 16,-2 1 2-16,2-2 1 0,0 2 2 0,0 0 0 15,0 1 1-15,0-1-1 0,0 1-1 16,0 0 1-16,0 0-5 0,0-1 0 0,0 3-5 16,0 0 0-16,0-1-2 0,0-1-1 15,-2 1 0-15,0 0 2 0,-1-1 6 0,1 1 2 16,-1-1 5-16,-2-1 4 0,2-1 4 15,-2 2 2-15,0-1-3 0,-1-1-1 0,2-1-4 16,-1 0-3-16,0-1-6 0,0 1-3 16,2-3-5-16,0 1-7 0,-2-1-17 0,4 0-44 15,1 0-72-15,-3 2-129 0,-1 2-85 16,1-2-41-16,3-2-7 0,3 4 29 16</inkml:trace>
  <inkml:trace contextRef="#ctx0" brushRef="#br1" timeOffset="509417.3224">3761 10363 300 0,'0'-3'340'16,"0"1"22"-16,0-1-24 0,0 3-110 0,3-4-91 16,-3 1-67-16,2 2-63 0,-1-4-63 0,3 2-81 15,-4 3-119-15,0 0-57 0,0 0-25 16,1-4 9-16,2-1 34 0</inkml:trace>
  <inkml:trace contextRef="#ctx0" brushRef="#br1" timeOffset="509607.1805">3741 9906 253 0,'0'-3'371'0,"2"1"21"0,-2 2 11 15,0-1-110-15,2 2-131 0,-2-1-75 0,0 2-43 16,2 1-26-16,-1-1-33 0,-1 3-52 16,0 0-70-16,-3 2-133 0,-1 2-67 15,-1-1-30-15,0-1 0 0,0 2 35 0</inkml:trace>
  <inkml:trace contextRef="#ctx0" brushRef="#br1" timeOffset="509829.3147">3587 10216 55 0,'-3'5'295'0,"0"-1"25"0,1-1 17 15,-1 3-46-15,1-1-91 0,-1 2-55 0,0-1-31 16,1 2-13-16,-2-1-12 0,-2-1-13 16,1 0-17-16,0 0-18 0,2-1-15 15,-2-1-12-15,2-1-8 0,-1 0-18 0,3-2-40 16,-1-1-59-16,-4-1-103 0,2 2-103 15,-3 1-54-15,2 0-14 0,2-6 21 0,0 3 49 16</inkml:trace>
  <inkml:trace contextRef="#ctx0" brushRef="#br1" timeOffset="510195.4922">3506 10126 139 0,'0'-3'315'16,"0"2"19"-16,0-1 12 0,0 2-91 0,0 0-106 16,2 0-63-16,-2 3-35 0,0 0-18 15,2-1-13-15,-1 4-2 0,-1-2-4 0,2 2-5 16,-1 1-4-16,-1 0-4 0,2 0 2 16,-2 1 0-16,-2-1 0 0,2 0 2 15,-3 2 2-15,2-2 3 0,-3 0 1 0,1 1-1 16,-2 0 4-16,-2 0 0 0,2 0-2 15,-1 1 4-15,-1-2-3 0,-2 1 3 0,1-1 2 16,0 1 1-16,-2-2 1 0,-2 1 0 16,-1 0 8-16,-1 0 3 0,1-2 0 0,-4 1 0 15,1-1 2-15,-1 0-2 0,-1-1-6 16,1 0-6-16,-2 1-7 0,0-1-4 0,3-2-5 16,2 0-1-16,3-1-4 0,1-1-4 15,4-1-19-15,3-1-36 0,1-4-57 0,2 1-78 16,0 1-118-16,0 0-55 0,2-2-16 15,4-2 21-15,2 1 45 0</inkml:trace>
  <inkml:trace contextRef="#ctx0" brushRef="#br1" timeOffset="510520.5774">3641 9880 214 0,'3'-2'338'15,"0"-3"22"-15,2 3 11 0,-4 0-111 0,-1 2-102 16,-1 2-53-16,-1 0-28 0,-4 4-16 16,0 1-8-16,-4 2-5 0,2 1-8 15,-1-2-12-15,-1 3-12 0,2-4-9 0,-1 1-8 16,3-1-13-16,1-2-22 0,0-2-26 0,3-2-36 16,-1-1-31-16,3-1-25 0,0-2-14 15,2-2-2-15,-1-1 3 0,1-1 4 0,1-2 7 16,-1 0 4-16,-1 0 8 0,1-2 13 15,0 2 36-15,-4 1 71 0,0 1 75 16,1 3 64-16,-4 0 42 0,2 4 26 0,-4 0 6 16,0 4-32-16,-1 0-37 0,1 3-28 15,-1-2-22-15,-1 2-13 0,3 1-11 0,1 0-14 16,2-1-19-16,1-1-48 0,-3 0-105 16,1-3-94-16,-1 2-50 0,5-5-24 15,0 0-3-15</inkml:trace>
  <inkml:trace contextRef="#ctx0" brushRef="#br1" timeOffset="511963.2276">5693 7192 263 0,'-6'-2'289'16,"-2"1"11"-16,2 1-43 0,-1-1-92 16,2 1-51-16,0 0-24 0,2-2-11 15,-1 1 1-15,2-1-5 0,1 1-5 0,-1-1-11 16,2-1-17-16,0 0-10 0,0 0-10 15,2-1-9-15,1-1-4 0,1 1-7 0,1-2-3 16,0 0-4-16,1 1-3 0,1-2 2 16,-2 1-4-16,2-2 0 0,0 2-1 15,-1 0 2-15,0 0-1 0,2 0-3 0,-2 0-1 16,1 2 4-16,-1 1-2 0,2 1 3 16,-2 0 2-16,-1 4 0 0,0-2 5 0,0 3-2 15,-2-1 2-15,0 2-1 0,0 1 2 16,0-1 0-16,-3 4 1 0,0-1 0 0,-3 3 0 15,0-3-2-15,0 3 2 0,-2 0 0 16,2-2 0-16,-2 0 2 0,2-3-1 0,-2 2 2 16,2-1-1-16,-3-3-1 0,1 1-1 15,0-1 2-15,-3-1 1 0,-3-1-1 0,2 1 4 16,-1-2 1-16,-2 0 5 0,5 0 1 16,-2-2 4-16,2 1 4 0,1-1 5 15,3-3-1-15,0 3 2 0,0-4-4 0,1 0-3 16,2 0-2-16,0-3-4 0,0 0-5 15,2-2-3-15,-1 1 0 0,1-3-1 0,-2 2-1 16,0-1 5-16,2 1 7 0,-2 2 4 16,-2 2 5-16,2-1 6 0,0 2 2 15,0 2-1-15,0-1-3 0,0 4-4 0,-2-1-2 16,2 0-5-16,0 1-5 0,0 2-2 16,0 1-4-16,0 1-4 0,0 2-1 0,0 1-2 15,2 3 3-15,-2 3-1 0,0 0 1 16,0 1-2-16,0 0 1 0,2 3-2 0,-1-1 0 15,-1-2-2-15,0 0 2 0,2 3 0 16,-2-3 0-16,0 2-1 0,1 0-2 0,-1 1 1 16,0 0-1-16,0 0 1 0,-1-1 0 15,1 2 1-15,-2-1 2 0,-1-1 0 0,-2-1 2 16,0-2 0-16,-1 1-1 0,0-1 1 16,-2-1-3-16,3-2 0 0,-3-2-3 15,3-2 1-15,-4 1 4 0,4-4-2 0,-3 1 0 16,2-1 0-16,-2 0 0 0,0-2 0 15,2-2-2-15,-2 2 1 0,-1-3-1 0,2 1 2 16,-1 0-1-16,-1-1 1 0,-1-1 1 16,4-3-1-16,-2 3-2 0,0-2 2 15,0-2-1-15,4 2 1 0,-1-1-2 0,0-2 0 16,3-2 1-16,2 1-1 0,0-1 0 16,2-1-3-16,1 0 0 0,0 0-3 0,2 0-7 15,3-2-9-15,-2 1-11 0,4 0-11 16,-1-3-13-16,4 2-17 0,0 0-14 0,1-1-20 15,0 2-21-15,2-2-37 0,-2-1-76 16,2 3-55-16,-5 0-18 0,5-1 7 16,-2-1 23-16</inkml:trace>
  <inkml:trace contextRef="#ctx0" brushRef="#br1" timeOffset="512185.3311">5878 6807 63 0,'-2'0'259'16,"2"0"18"-16,-3 1 8 0,0 1-88 15,1 1-74-15,0 1-41 0,0-1-24 0,-1 2-5 16,1-2 2-16,2 2-2 0,0-3-4 16,-1 3-7-16,1-2-6 0,-2 1-14 0,2 1-10 15,-2-4-8-15,1 2-18 0,-1 0-29 16,-1-1-41-16,1-2-84 0,-3 0-86 15,1 0-42-15,-2-2-10 0,4-3 11 0</inkml:trace>
  <inkml:trace contextRef="#ctx0" brushRef="#br1" timeOffset="512345.3053">5818 6778 63 0,'-2'0'282'16,"2"0"21"-16,0-1 14 0,-1 2-73 15,-1-1-82-15,2 3-49 0,0-1-32 0,-3 1-11 16,1 1-7-16,1 2-10 0,-2-1-9 15,1 1-16-15,-1 0-13 0,0-1-22 0,1 2-39 16,-3-3-50-16,1 2-102 0,-3 0-87 16,-2 0-44-16,4 0-8 0,-3 0 18 15</inkml:trace>
  <inkml:trace contextRef="#ctx0" brushRef="#br1" timeOffset="512892.425">5268 7117 136 0,'-2'-2'285'0,"-1"1"22"0,3 1 8 0,-2 0-77 16,-1-1-63-16,1 1-38 0,1 0-18 15,1 0-12-15,0 0-13 0,0 0-15 0,0 0-16 16,0-2-10-16,0 2-12 0,0-1-6 16,1 1-9-16,3-3-6 0,-1 0-4 0,2-2-8 15,0 1-3-15,1-1-5 0,2 1 1 16,-2-1-1-16,2 1 0 0,-2-2 0 0,2 1-1 16,0 2 1-16,-2-1-2 0,1-1 1 15,-1 4-1-15,0-1-2 0,-1 1 3 0,-2 2-2 16,0 1-3-16,-1 1 3 0,-2 3-1 15,0 0 0-15,-2 3 1 0,-1-2-1 16,0 4 2-16,0 0 1 0,-2-3-1 0,-1 3 0 16,1-2 0-16,0 0-1 0,2 0 0 15,-2-2-1-15,1 1-3 0,-1-4 1 0,0 2-5 16,-1-1 0-16,1 1-1 0,-1-4-1 16,-1 2 2-16,0-1 0 0,0-2 3 15,1 1 2-15,1-1 4 0,0 1 2 0,-1-2 0 16,3 0 1-16,3 0 1 0,-3 0 0 15,3 0-1-15,0 0-1 0,2 0-2 0,-1-2 0 16,2 2-1-16,3 0 0 0,-1 0 2 16,3-1 0-16,0 1 1 0,1 0 1 15,-1 0-1-15,2 0 0 0,-2 0 0 0,3 0-15 16,-3 0-31-16,1 0-56 0,-1 1-114 16,-2 1-99-16,-1-1-48 0,0 2-16 0,-2 2 19 15</inkml:trace>
  <inkml:trace contextRef="#ctx0" brushRef="#br1" timeOffset="519135.5937">5883 8238 41 0,'0'0'246'0,"-2"0"16"0,2 0 10 0,0 0-80 16,0 0-74-16,0 0-43 0,0 1-17 15,2-1-6-15,-1 1-4 0,1 1-5 0,1 0-2 16,-1-1-4-16,1 2-3 0,-1 0-9 16,-1 0-2-16,4 0-4 0,-4 2 0 0,2-2-2 15,-1 1-2-15,0 1-6 0,-1-1-2 16,1-1-2-16,-1 2-3 0,1-2 0 0,0 1-1 16,-1-1 0-16,1 0-1 0,-2 2 1 15,0-2-1-15,0 1 0 0,0 0 1 16,-2 0 3-16,-1 1 0 0,0-3 1 0,1 4 3 15,-3-1 4-15,-1 1-3 0,0 0 3 16,1-2 1-16,0 2 0 0,-1 0-4 0,1-1-2 16,0-1-1-16,-1-1-2 0,3 0-4 15,-2-1-4-15,2-1-14 0,0-1-31 0,1 0-54 16,-1-1-96-16,-2 1-79 0,-2 0-37 16,4-2-9-16,1-1 17 0</inkml:trace>
  <inkml:trace contextRef="#ctx0" brushRef="#br1" timeOffset="519379.4991">5783 8147 65 0,'-3'-7'309'0,"1"0"27"0,-1 2 25 16,3 1-40-16,-3 2-108 0,3 1-60 0,0-1-38 15,0 1-22-15,0 2-10 0,3 2-16 16,-3 1-14-16,0 1-13 0,0 4-9 0,0 0-4 15,2 1-13-15,-1 1-6 0,-1 1-4 0,0 0-4 16,0-2-2-16,0 1-6 0,-3-2-10 16,3 2-23-16,-3-4-32 0,0 1-41 15,2-2-52-15,-3-2-72 0,1 1-87 0,0-4-31 16,-2 2 6-16,5-3 27 0</inkml:trace>
  <inkml:trace contextRef="#ctx0" brushRef="#br1" timeOffset="519698.333">5687 8256 85 0,'-4'0'260'0,"0"-2"20"0,4 1-2 0,-3 1-70 15,3 0-67-15,-2-2-43 0,1 2-24 16,-1 0-14-16,0 0-11 0,-1 0-9 0,0 2-6 16,-2 1-4-16,2-2-1 0,-5 2-1 15,4 2 2-15,-1-1-1 0,-2 1-2 0,4-1-1 16,-2 1-6-16,1-1-5 0,1 1-3 15,1-2-4-15,-1 1-3 0,1 1 0 0,-1 0-1 16,3 1 1-16,-3 1-1 0,1-2-2 16,1 3 0-16,-1 1 0 0,0-2-1 15,1 1 0-15,-1 2 1 0,-4-3 0 0,3 2 1 16,0-2-1-16,-2-1 0 0,0 2 1 16,-3-4-1-16,2 2 0 0,-2-1-2 0,2-2 0 15,-2-1 0-15,-1 0-2 0,1-2-6 16,1 0-14-16,-1-2-29 0,1 0-36 0,2-3-61 15,0 1-95-15,0-1-63 0,2-1-23 16,1-1 9-16,2-2 28 0</inkml:trace>
  <inkml:trace contextRef="#ctx0" brushRef="#br1" timeOffset="520029.2415">5468 8283 63 0,'-4'-8'287'0,"2"2"27"0,1-1 22 16,-1-1-56-16,2 1-82 0,0 0-43 15,2 2-23-15,-2-1-14 0,1-1-10 0,1 4-14 16,1-2-18-16,-2 0-18 0,1 2-18 16,1 1-14-16,-1 1-10 0,-1 1-8 15,3 0 0-15,-1 1-4 0,-2 3-2 0,1 0 2 16,1 1-2-16,-3-1 0 0,2 2-2 16,-2 2-2-16,-2-1 2 0,2 1-2 0,-1-1-2 15,-1 1 2-15,0-2-1 0,-1 1 1 16,-2-1-3-16,2-1-3 0,-2-1 0 15,-1 0-6-15,2 0 2 0,-1-3 0 0,-2 1 0 16,1-2 2-16,-3 0 4 0,2-2 1 16,3-1 4-16,-3-1 0 0,4-1-3 0,1-1 0 15,1 0 0-15,2 0-5 0,1-1-10 16,3 0-17-16,1 2-29 0,1-3-41 0,3 2-56 16,-2 2-99-16,0 2-70 0,-1 1-26 15,0 2 7-15,0 4 29 0</inkml:trace>
  <inkml:trace contextRef="#ctx0" brushRef="#br1" timeOffset="520217.9771">5511 8574 215 0,'5'-3'330'15,"1"0"19"-15,5-2 11 0,-1-1-120 16,4 0-104-16,0 0-61 0,2 0-34 0,0 0-24 15,0 0-22-15,-2 0-26 0,0-1-30 16,0 3-46-16,-4-3-73 0,-2 3-85 16,-6 2-36-16,-2 2-7 0,0-3 17 0</inkml:trace>
  <inkml:trace contextRef="#ctx0" brushRef="#br1" timeOffset="520486.3219">5312 8265 110 0,'-1'-8'293'0,"-1"-1"19"0,0 0 16 16,1 0-77-16,-1 0-88 0,1 0-42 15,-1-2-20-15,2 2-8 0,0-2-2 0,0 0-7 16,0-1-10-16,2 3-11 0,-1-1-12 15,1-1-11-15,1 1-6 0,0-1-13 16,0 2-5-16,0 1-13 0,0 1-25 0,1 3-43 16,-3 1-62-16,1 1-96 0,-2 2-106 15,-3 3-52-15,-1 3-7 0,-2 1 22 0,0 4 51 16</inkml:trace>
  <inkml:trace contextRef="#ctx0" brushRef="#br1" timeOffset="520979.2163">5223 8220 176 0,'-6'0'248'0,"2"0"13"16,0 0-47-16,1 0-73 0,-2 0-45 15,2 0-23-15,-2 1-10 0,-1 0-1 16,2 3 3-16,-1-1 3 0,-2 1-2 0,4 1-6 16,-2-1-7-16,-1 1-7 0,3 1-10 15,0-2-7-15,1 1-2 0,2 1-5 0,0 0 1 16,2 0-4-16,0 1-1 0,-1-1-1 16,1 0-5-16,-1 3-4 0,-1 0-1 0,3 0-2 15,-3 0-1-15,0 2 0 0,-3-3-2 16,3 3-1-16,0-2 1 0,-1 0 0 0,-1-2-1 15,-1 1-1-15,0 0 3 0,-2-1 1 16,0-1-1-16,0 0 2 0,-4-1-2 16,1-1 1-16,-2-1 0 0,-2 0-1 0,1-1 2 15,-2-2 3-15,-1-2 5 0,1-1 6 16,-1 0 7-16,1-1 7 0,-1-2 6 0,1 0 2 16,2-2 2-16,-1-1-1 0,2 0-1 15,4-1-2-15,-2-2-4 0,5 1-6 0,3-2-7 16,3-1-4-16,6-1-8 0,-1 0-1 15,5 0-5-15,1 0-3 0,4-1-9 16,-1 2-12-16,2 1-30 0,-1 1-46 0,-3 1-64 16,-4 5-112-16,-3 0-90 0,-2 5-37 15,-2 2-1-15,-3 4 32 0</inkml:trace>
  <inkml:trace contextRef="#ctx0" brushRef="#br1" timeOffset="522095.3183">5601 8980 31 0,'0'0'283'0,"0"-1"26"0,-1-1 16 16,1 2-52-16,0-3-91 0,0 1-64 0,0 1-32 15,0-1-19-15,0 1-11 0,0 0-9 16,0-2-9-16,0 1-9 0,0 0-9 16,-2 0-6-16,2 0-4 0,0-1-1 0,0 3 4 15,2-2-5-15,-1 0 0 0,1 0 0 16,0-1-4-16,1 2 0 0,0 0-4 0,0-1 0 16,0 0-3-16,-1 2 2 0,2 0-1 15,-2 0-2-15,1 4 3 0,0-3-2 16,-1 1 1-16,0 2 1 0,-1 0-2 0,2-1 0 15,-3 3-1-15,2-3 1 0,-2 3 1 16,0-1 0-16,0-1 0 0,0 3-1 16,0-4-1-16,0 2 0 0,-2 0-1 0,-1 0 1 15,0-2 1-15,1 2 0 0,-3 0 1 16,1-1 2-16,-2-1 2 0,-1 2 0 0,1-1 0 16,1-1 2-16,-1 2 0 0,-2-3 0 15,0 3 1-15,0-2 0 0,0 2-1 0,1-2-4 16,-2 0 0-16,1-1 2 0,2 2-1 15,-3-1 1-15,4 2 0 0,0 0 0 16,0 0 3-16,1 1-4 0,2-2 4 0,0 2-3 16,0 1 2-16,0-3 1 0,2 0 1 15,2 0 4-15,-2 1-1 0,0 0 6 0,-2 1-1 16,2-2 4-16,0 2 0 0,-3 2-1 16,1-2-3-16,-3 1 1 0,1-1-3 15,-3 2-4-15,-2-1-4 0,3-1 0 0,-2-1-1 16,1 1-3-16,-2-3 1 0,4 0 0 15,0-2-4-15,1 1-15 0,0-4-32 0,3 1-52 16,-1-2-89-16,2-2-110 0,0 1-53 16,0-1-19-16,5-2 18 0,-2-1 41 0</inkml:trace>
  <inkml:trace contextRef="#ctx0" brushRef="#br1" timeOffset="522303.252">5524 8914 224 0,'0'-10'318'0,"2"5"25"0,-1-2 5 15,2 1-104-15,0 1-84 0,2-1-42 0,1 2-28 16,1-1-25-16,2 2-15 0,2-2-18 16,-3 3-16-16,2-1-16 0,2 0-23 0,-2 1-18 15,1 2-30-15,-3 0-30 0,-2 0-44 16,-1 0-76-16,-2 5-68 0,-3 2-28 0,-3-1 3 15,0 2 19-15</inkml:trace>
  <inkml:trace contextRef="#ctx0" brushRef="#br1" timeOffset="522863.3992">5421 9070 70 0,'-3'-3'263'0,"1"1"15"0,-1 0 10 15,3-1-85-15,-2 0-74 0,1 1-44 0,1-1-22 16,0 2-7-16,-2-1-2 0,2 2 0 16,0-1-4-16,0 1-2 0,0 0-4 0,0 0-5 15,0 0-6-15,0 0-9 0,2 0-3 16,-2 0-5-16,0 0-7 0,1 0-3 0,1 0-4 16,1 1 0-16,-1 1-2 0,1-2-2 15,0 1-2-15,1 2-4 0,-1-1 3 16,-3-1-2-16,3 1-3 0,0 1 2 0,-2-1 2 15,-1 0-1-15,0 1 2 0,0-1 2 16,-1 2 0-16,-2-3 2 0,0 4-2 0,1-2 3 16,-3 0 1-16,1 1 1 0,-1-2 2 15,0 1 1-15,-3 0 0 0,2 0 0 0,-2 0 1 16,1 2 0-16,1-2 1 0,-3 1 2 16,1 0 2-16,0 1 1 0,0 0 0 0,0 0-1 15,2-2-1-15,1 2-3 0,0 0-1 16,2 0 0-16,3-2-4 0,-3 2-2 0,2-2 2 15,-1 2-2-15,2-1 0 0,2 1 0 16,-2-1 1-16,1-1 3 0,2 2 0 16,-3-1 1-16,0-1 2 0,0 0-1 0,0 2 1 15,0-2 1-15,0 0 2 0,-3 0 5 16,0 1 0-16,0 1 4 0,0-1 1 0,-2 2 0 16,0-1 0-16,-1 2 0 0,-2-1 1 15,-2 1 0-15,2-2-2 0,0 1-2 16,-1 1-2-16,1-5-5 0,0 3-4 0,3-2-1 15,-1-2-5-15,3-1-9 0,0 0-24 16,1 0-41-16,1-1-55 0,-1-2-92 16,-1 1-100-16,1-1-46 0,1 1-5 0,2-4 25 15,-1 2 46-15</inkml:trace>
  <inkml:trace contextRef="#ctx0" brushRef="#br1" timeOffset="523041.4899">5353 8919 198 0,'0'-9'365'0,"-2"1"35"0,-1 2 28 0,2 0-77 15,-4 3-117-15,2 0-72 0,0 0-53 16,1 2-33-16,1-1-23 0,-1 0-21 0,2 2-15 16,2-1-10-16,1 0-28 0,3-2-81 15,0 4-177-15,1 1-97 0,-1 0-47 16,1-2-25-16,-4 2 10 0</inkml:trace>
  <inkml:trace contextRef="#ctx0" brushRef="#br1" timeOffset="526599.1951">5756 10112 12 0,'2'0'251'0,"-2"0"28"16,0 0 21-16,0 0-64 0,0 0-65 15,1 0-38-15,-1 0-27 0,2 0-16 0,-2 0-11 16,0 0-9-16,0 0-8 0,0 0-10 16,-2 0-9-16,2 2-8 0,0-2-5 15,-1 0-2-15,1 2-3 0,-3-2-2 0,1 0 1 16,-1 0-4-16,-2 0 2 0,1 0 0 16,-1 0 0-16,0 0 1 0,-1 0-2 0,-1 1 0 15,-2 1-2-15,1-1-4 0,0 1-3 16,0 2-4-16,-1-2-3 0,1 2-3 0,0-1-1 15,1 0 0-15,1 2 0 0,3-2 1 16,0 1-1-16,1-1-1 0,-1 2 0 16,3 0 2-16,-1 0-1 0,1 0-2 0,0 0 1 15,1 0 1-15,-1 1-2 0,-1 1-1 16,-1-2 2-16,0 1 0 0,2 0-1 0,-3 0 0 16,0 1 2-16,-3 0 0 0,1-1 2 15,0-1-3-15,-1 2-1 0,-1-1 1 16,0-1 0-16,1 0-2 0,-1 0 2 0,-1-1 0 15,3-2 0-15,-1 1 0 0,0-2-6 16,1 1-18-16,2-2-52 0,1-2-84 0,-1 5-136 16,1 0-73-16,1 3-32 0,2-4-1 15,-1 2 38-15</inkml:trace>
  <inkml:trace contextRef="#ctx0" brushRef="#br1" timeOffset="526761.2032">5676 10355 171 0,'0'-4'333'16,"0"3"24"-16,1-2 15 0,1 2-93 15,-2-3-123-15,2 1-81 0,-2-1-65 0,2 0-69 16,-4 2-105-16,2 2-104 0,0 0-49 16,0-5-19-16,-2 0 10 0</inkml:trace>
  <inkml:trace contextRef="#ctx0" brushRef="#br1" timeOffset="526953.17">5674 9942 52 0,'-1'-3'365'0,"-1"0"34"15,0 1 16-15,2 1 12 0,-1-1-182 0,-1 2-114 16,2 0-62-16,0 2-36 0,-3-1-28 15,3 2-47-15,-2 0-72 0,-1 1-118 16,0 1-95-16,-3 1-50 0,4 0-14 0,-1 2 24 16</inkml:trace>
  <inkml:trace contextRef="#ctx0" brushRef="#br1" timeOffset="527156.2306">5511 10242 156 0,'-9'6'323'0,"-2"0"23"0,1 1 22 16,2 1-85-16,-3 1-94 0,3-3-55 0,2 0-34 15,1 0-16-15,2-3-18 0,0-1-20 16,0 0-16-16,0 0-28 0,3-2-38 16,0-2-55-16,-2 0-83 0,2 2-121 0,0 0-63 15,0 0-22-15,0-2 14 0,0-3 39 16</inkml:trace>
  <inkml:trace contextRef="#ctx0" brushRef="#br1" timeOffset="527546.1868">5445 10069 172 0,'-4'-4'362'0,"3"-1"36"0,-1 3 22 15,-2 1-61-15,4 1-128 0,0 0-76 0,-3 0-49 16,3 3-32-16,-2 0-20 0,1 3-19 15,-1 1-12-15,2 3-10 0,-2-2-5 0,2 3-3 16,0 1-3-16,0-1 0 0,0-1 0 16,-1 1-2-16,1-2 2 0,0 2 0 0,0-1-1 15,0-2-1-15,0 1-1 0,0-2-1 16,-2-2 2-16,1 2-2 0,-3-1 2 16,1-1 0-16,-2 2 0 0,-4-1 0 0,1 1-4 15,-2 1 2-15,-2-1 0 0,1 1 0 16,-5-2 1-16,0 0 1 0,-1 1 1 15,-1-1 3-15,0-1-4 0,-2-1 1 0,0-1 2 16,1-1-1-16,1 2-2 0,0-3 0 16,0 1 0-16,1 0 0 0,1-2 0 0,3-2 0 15,2 2-1-15,0-2 1 0,3 1 0 16,2-3 0-16,-1 2-2 0,4-3-3 0,-1 0-10 16,4-3-28-16,4 1-41 0,-2-2-52 15,4-2-68-15,-1 2-111 0,-2 0-62 0,2 0-13 16,4 0 23-16,3-3 38 0</inkml:trace>
  <inkml:trace contextRef="#ctx0" brushRef="#br1" timeOffset="527770.6537">5557 9793 227 0,'5'-3'325'0,"-4"2"17"16,1 1 4-16,-4 1-109 0,-4 3-84 0,2 3-43 15,-6 2-23-15,0 0-9 0,-2 1-9 16,-1 1-12-16,-1 0-11 0,4 0-14 0,-1 0-15 16,2-4-8-16,1 0-11 0,3 0-10 15,0-3-16-15,0-1-20 0,4-1-24 0,-1-2-30 16,2 0-34-16,2-3-32 0,-1-2-47 16,3-1-53-16,-1-1-28 0,-1-2 1 0,2-1 23 15</inkml:trace>
  <inkml:trace contextRef="#ctx0" brushRef="#br1" timeOffset="527896.1807">5464 9786 38 0,'-3'-2'273'16,"-2"4"26"-16,-1-1 19 0,-1 4-62 16,2-1-76-16,-2 1-57 0,2-1-37 15,0 1-22-15,0 1-15 0,2-2-17 0,3 1-23 16,-2-2-40-16,4 0-69 0,-5 1-124 16,3-1-66-16,0-1-36 0,0-2-9 0,-3-2 23 15</inkml:trace>
  <inkml:trace contextRef="#ctx0" brushRef="#br1" timeOffset="531495.3966">4046 7601 7 0,'0'-2'227'0,"0"2"15"0,0 0 3 16,0 0-74-16,0-2-70 0,0 2-39 15,1 0-25-15,-1 0-11 0,2 0-4 0,-2 0-2 16,0 0-1-16,3 0 3 0,-2 0 2 16,-1 2 5-16,2-2 1 0,-1 0 4 0,1 0 0 15,-2 0 4-15,2 0-1 0,-1 0-1 16,-1 0 1-16,0 2-1 0,0-2 0 16,2 0-4-16,-2 0 1 0,0 0-7 0,3 0-2 15,-3 0-4-15,3 0-6 0,1 0-2 16,-1 0-3-16,3 1-5 0,-2-1 0 0,1 0-3 15,2 1-1-15,-1-1 0 0,2 1 0 16,-2 1 2-16,2 0 0 0,-1-1 0 16,-1 1 1-16,2-1 0 0,-4 1 0 0,3-1 2 15,-4 1-4-15,2-2 4 0,-2 2-5 16,0-1 3-16,0-1-1 0,0 0 0 0,-1 0-2 16,-1 1 0-16,1-1 0 0,0 0 0 15,-1 0 0-15,-1 0 1 0,0 0 3 0,0 0 0 16,0 0 1-16,0 0-1 0,0 1 3 15,0-1-1-15,0 2-1 0,0-2 1 0,-1 2-3 16,1-1 1-16,0 2 0 0,0 0 1 16,-2 2 0-16,2-3 1 0,0 5-4 15,0-3 4-15,0 3-3 0,0 1 1 0,-2 0 2 16,1 2 2-16,1 1 0 0,-2 1 1 16,1-2 2-16,-1 4-2 0,-1-2 0 0,2 1 1 15,-1 1 4-15,0-2 0 0,1 3 5 16,-1-2 4-16,1 2-1 0,-1 0 3 15,2 2-1-15,0 1-4 0,0 0-6 0,0 0-3 16,0 1-3-16,-2 1-4 0,1-1-1 16,1 1-1-16,0-2 2 0,0 0 0 0,-2 1 4 15,2-1-2-15,-1 0 5 0,-1 2 1 16,0-2-2-16,1 0 2 0,-1 0-1 0,-1 2-1 16,1-1-1-16,-2-1-2 0,1 1 0 15,0-1-2-15,-1 2 0 0,1-1 0 16,0-2-1-16,1 3 0 0,-1-1 0 0,1-1-2 15,1 1 3-15,-2-1-1 0,-2 0 1 16,2 2 0-16,0-2 2 0,1 3 0 0,1-2-1 16,-2-1 0-16,-1 2-1 0,1-1 1 15,1 1-2-15,1-1 0 0,-2 1 1 0,-2-1 0 16,4 1 1-16,-4 0-1 0,3-1-2 16,-4 0-1-16,3-1-1 0,-1 2 0 0,1-2-1 15,-1 1 0-15,1-1 2 0,1 1 2 16,-1 0-2-16,1-3 4 0,1-1-3 0,-1 2 0 15,-1-2 2-15,1-1-2 0,2 2 2 16,-3-2-2-16,3 3-1 0,-2-2 2 16,1 2-1-16,1-3 0 0,-2 3-3 0,2 0 0 15,-1 1 2-15,-1-1-2 0,-1 1 0 16,3 1-2-16,-1-1 2 0,-1 0 2 0,1 0-2 16,-1-2 3-16,0 1-1 0,2-2-2 15,0 0 0-15,0-1-1 0,0 3-1 16,-1-3-2-16,-1 0 3 0,2 2 2 0,-3-1-1 15,3-2 0-15,-2 2 0 0,2-1 0 16,-1 1 0-16,-1-3-1 0,0 1 0 0,2 1 0 16,-1-1 1-16,1 1-1 0,-2-1 1 15,2 1-2-15,-1-1 1 0,-1 1 2 0,2-2 2 16,0 0 0-16,0 1 1 0,-3 1 2 16,2-2-1-16,-1 1-2 0,2 0 1 0,-2-2-2 15,1 1-1-15,1 2-1 0,-2-4-1 16,1 2 1-16,-1-1 1 0,0 1-1 0,1 0 0 15,1-3-1-15,-2 4 1 0,1-1 0 16,-1 1 0-16,2-2 0 0,-2 3-1 16,1-1 1-16,-1 1 0 0,2 0 0 0,0 0-1 15,-1 1 1-15,1-1 2 0,-2 0-1 16,2 0-1-16,0 1 0 0,0-3 2 16,0 3-1-16,0-3-2 0,0 2-1 0,0-3 1 15,0 3 0-15,0-2 0 0,2 2-1 16,-2-3 2-16,0 2 0 0,0 2 0 0,0-3 0 15,0 3-2-15,0-2 2 0,0 2 0 16,1 0 0-16,-1 0 0 0,0-1 0 0,0-1 0 16,2 1 0-16,-2-2-1 0,1 0 1 15,-1 1 0-15,0-1 0 0,2 0 0 0,-2 2-1 16,2-1-1-16,-1-1-2 0,1 0 0 16,-1 2 0-16,1-1 2 0,0 0 2 0,-1-1 0 15,2 4-1-15,-1-3 1 0,1 0 0 16,0 1-1-16,0-2 1 0,-3 1 0 15,3 1 0-15,-1-2 2 0,0 2-2 0,-1-2 0 16,1-2 0-16,-1 1 2 0,1 0-2 16,-2-3 0-16,2 2 0 0,-1-3 2 0,1 0 0 15,-2 2-1-15,2-3 0 0,-1 2-1 16,-1-2 2-16,2-1-2 0,-2 2-2 0,1-1 2 16,-1-2 0-16,0 1 0 0,0-1 0 15,0-1-1-15,0 0 1 0,0-1 0 16,0 0-1-16,0 0 0 0,0 0-2 0,0-2 3 15,0 0 0-15,0 1 2 0,0-1-1 16,0 0 0-16,0 0 0 0,0 0 0 0,0 0 1 16,0 2-1-16,0-2 0 0,-1 0-1 15,1 0 0-15,0 0 0 0,0 1 0 16,0-1 0-16,0 0 2 0,0 2-2 0,-2-1 1 16,1-1 0-16,-1 2 0 0,-1-1 0 15,-1 1 1-15,1-1-1 0,-2 1 0 0,1-1-2 16,-4 0-2-16,2 1 2 0,-2 0 1 15,-2-1-1-15,-1 1 1 0,0-2 1 16,-3 4-1-16,1-3-1 0,0 3-35 0,-2 0-95 16,-4 6-129-16,1 3-102 0,1 0-55 15,-1-4-27-15,1-1 18 0,3 1 86 0</inkml:trace>
  <inkml:trace contextRef="#ctx0" brushRef="#br1" timeOffset="535367.1127">6915 8112 189 0,'3'1'224'0,"0"-1"-26"0,2 0-95 15,0 0-180-15,0-1-92 0,1-1-41 16,2 0-1-16</inkml:trace>
  <inkml:trace contextRef="#ctx0" brushRef="#br1" timeOffset="535629.1268">7238 8113 181 0,'1'0'283'16,"-1"-1"14"-16,0 1 9 0,0 0-134 0,0 0-64 15,0 0-36-15,0 1-14 0,0-1-9 16,0 0-3-16,2 0-5 0,1 0-8 0,2 2-8 16,1-1-9-16,0-1-9 0,4 2-31 15,1-2-47-15,0 0-83 0,4-2-95 16,2 1-53-16,0-4-19 0,1 1 9 0</inkml:trace>
  <inkml:trace contextRef="#ctx0" brushRef="#br1" timeOffset="535805.1244">7753 8097 42 0,'3'0'295'0,"-3"0"25"15,0 0 19-15,2 0-25 0,-2 0-111 0,0-2-55 16,0 1-27-16,0-1-12 0,0 0-11 0,-2 0-16 16,2 2-21-16,0-2-22 0,0 2-17 15,0-1-28-15,2 1-51 0,0 0-71 16,-2 0-130-16,-4 1-82 0,-1 1-48 0,2-4-5 15,-6 4 26-15</inkml:trace>
  <inkml:trace contextRef="#ctx0" brushRef="#br1" timeOffset="536461.1904">6362 10165 287 0,'1'-3'349'15,"1"2"15"-15,-1-2 10 0,-1 3-144 0,2 0-106 16,-2 0-60-16,0 0-30 0,2 0-19 15,-1 0-11-15,3 0-30 0,0 3-53 16,-2-1-111-16,0 0-88 0,-1 1-49 0,4-2-20 16,2 3 7-16</inkml:trace>
  <inkml:trace contextRef="#ctx0" brushRef="#br1" timeOffset="536629.2232">6658 10234 154 0,'4'-1'294'0,"1"-1"15"0,1 1 8 16,-1-1-121-16,0 0-109 0,1 1-80 15,2 0-69-15,-2 0-86 0,-1 3-83 16,0-1-39-16,1 1-3 0,5-2 15 0</inkml:trace>
  <inkml:trace contextRef="#ctx0" brushRef="#br1" timeOffset="536795.2098">6918 10270 84 0,'5'0'261'0,"0"-1"12"16,0 1 12-16,-2-2-90 0,3 1-62 0,-4 1-30 15,2 0-3-15,-2-2 7 0,-1 2 9 16,1-2-5-16,-2 2-8 0,0 0-19 0,0 0-18 16,2 2-32-16,-1-4-43 0,4 2-60 15,0-1-77-15,1 2-131 0,2 3-69 16,3-4-30-16,2-2 6 0,3-2 37 0</inkml:trace>
  <inkml:trace contextRef="#ctx0" brushRef="#br1" timeOffset="538329.1585">8468 7999 152 0,'0'-3'272'0,"0"-1"12"16,-2 2 8-16,2 1-130 0,0-2-72 0,2 3-40 15,-1 0-21-15,1 0-10 0,3 0-4 0,-2 0-4 16,2 0-2-16,2 0-2 0,-2 0 0 16,3 0-1-16,-3 3 0 0,4-2 0 15,-2 1 3-15,1-2 3 0,0 1 0 0,1-1 5 16,-1 2 1-16,0-2-2 0,2 0 0 15,-1 0-3-15,0 0-3 0,-2 0 0 0,-1 1 0 16,0-1-2-16,1 1-2 0,-3 1-2 16,-2-2-1-16,1 2-2 0,-3 1-1 15,0 2 0-15,0 1 0 0,0 4 0 0,-3 0 0 16,1 2-1-16,-1 0 0 0,-2 1 1 16,2 1 1-16,2 0-1 0,-4-2 0 0,4 0 8 15,1 0 5-15,0-1 3 0,1 1 3 16,2 3 2-16,0-1 4 0,-1 1 0 0,1 3-5 15,0 1 2-15,0 1-1 0,2 3 4 16,-1-2 0-16,0 4 1 0,2 0 0 16,-1 3-4-16,0-2-4 0,1 2-1 0,-1-1-3 15,1 0-3-15,0 0 3 0,-1 1-2 16,0 1 2-16,3-2-1 0,-3 1-1 0,2 1-3 16,0 0-3-16,-1-1-1 0,-1-1 3 15,0-2-3-15,1 2 0 0,0-2 1 0,-2 0-1 16,-1-1-1-16,-2 0-1 0,1 1 0 15,0 0 0-15,-1-2 0 0,-1 2 0 0,0 3 0 16,0 0 0-16,-1 2-3 0,-1 0 0 16,2 1 2-16,-2-2-1 0,1 1 1 0,-1-1 0 15,2-1 4-15,-1-2 0 0,-1-2 0 16,2-2 1-16,-2 1-1 0,2-4 1 16,0-1-3-16,0 0 0 0,0-2-2 0,0 2-2 15,0-2 2-15,-1 0-2 0,-1 2 0 16,0 0 3-16,1 2-1 0,-5-1-2 0,1 0 1 15,0 3 2-15,-3 0-2 0,3-1 1 16,-4 0-2-16,3 0 3 0,-2-1-2 16,3 0-2-16,2-2 0 0,-2-2-1 0,2-2 2 15,0 1-1-15,3-4 2 0,-3 1-1 16,3-1 2-16,0 1 0 0,0-2 0 0,0 1 0 16,0 2 2-16,-2 2-1 0,1 0 2 15,-1 2 3-15,-1-1-3 0,1 1 0 16,-1-1-2-16,1 1 0 0,1-2-2 0,-2-1 0 15,1-1 0-15,-1 2-1 0,2-3 4 0,-1 0-1 16,2-2-1-16,0-1-1 0,0-1 1 16,0-1-1-16,0-1-1 0,-1 1 1 0,1 0 1 15,0-1-1-15,0-1 2 0,-2 2 0 16,2 0-1-16,-2-1 4 0,2 0-1 16,0 2 1-16,-1-1-1 0,-1 3-2 0,2 0-2 15,0-3-1-15,0 2 1 0,0-1-1 16,0 1-1-16,0-2 3 0,0 1 2 0,0 1-1 15,-2-3-1-15,2 1 3 0,0-1 1 16,0 0 3-16,0-1 0 0,0 1-1 16,0-3 2-16,2 1-2 0,-2-1 0 0,0-1-1 15,0-1-3-15,0 1 2 0,0-1 1 16,0 1 0-16,0-1 3 0,0-1 1 0,0 2 0 16,-2-2 0-16,-1 0-1 0,-2 1-3 15,-1-1-4-15,-5 0 0 0,-2 2-2 16,-7-2-1-16,-2 3 2 0,-8-2-16 0,-3 2-78 15,-7 5-180-15,-6 2-98 0,-6 4-52 16,-2-3-25-16,-1 4-5 0</inkml:trace>
  <inkml:trace contextRef="#ctx0" brushRef="#br1" timeOffset="553378.9873">6343 7097 233 0,'0'-1'281'0,"0"0"12"0,1-1-29 15,1 0-109-15,-2 2-58 0,0 0-23 16,0 2-1-16,0-2 6 0,0 0 9 0,0 0 6 16,0 2 1-16,-2-2-3 0,1 1-8 15,1 0-9-15,-2 1-8 0,2 0-11 0,-1-1-13 16,1 1-12-16,0 0-12 0,0 0-9 15,1 0-4-15,-1 2 1 0,2-1-6 16,-2 0 0-16,3 1 1 0,0-2-3 0,-1 1-1 16,0-1-1-16,1 1-2 0,-2-3 1 15,1 1 0-15,1-1-2 0,-2 0 1 0,-1 0 2 16,0 0 3-16,0 0 0 0,0 0 2 16,-1-1 3-16,-2 0-2 0,1-3 0 0,2 3-1 15,-3-2-1-15,2 2-1 0,-1-1 2 16,0 0 0-16,-1 0 0 0,0 1 0 15,3 1 3-15,-2 0-3 0,1-2 1 0,-1 1-1 16,0 0-2-16,2 1 0 0,0-2 0 16,2 1-6-16,-2-1-11 0,2 2-19 0,1-1-28 15,0 0-43-15,0 1-58 0,1 0-95 16,-4 0-80-16,0 2-29 0,3 3 2 16,0-3 30-16</inkml:trace>
  <inkml:trace contextRef="#ctx0" brushRef="#br1" timeOffset="553812.0819">6523 7129 105 0,'3'0'233'15,"-3"2"20"-15,2-2-28 0,-2 0-55 16,0 0-32-16,0 0-22 0,0 0-10 15,0 0-10-15,0 0-10 0,0 2-15 0,0-2-12 16,0 0-15-16,0 0-13 0,1 0-13 16,-1 0-6-16,0 0-7 0,2 0-2 0,-2 0-3 15,2 0 0-15,1 1 0 0,0-1 0 16,0 0 0-16,3-1 1 0,-1 1-2 0,1-2 1 16,-1 0-2-16,2 1 1 0,0-2-1 15,-4 3 1-15,1-1 1 0,-3 1 1 0,1-2 1 16,-2 2 4-16,0-2 0 0,-2 2-1 15,2 0 3-15,-1-2-1 0,-1 1 0 16,-1-1 4-16,1 1 2 0,1 0 6 0,-2 1 4 16,0-2 5-16,0 1 5 0,-1-1-1 15,1 2 4-15,0-1-1 0,0 0-3 0,1 1-5 16,-1 0-4-16,0 0-4 0,1 0-8 16,-1 0-5-16,3 0-6 0,0 0-4 0,3 0-6 15,-1 1-12-15,-1-1-26 0,1 1-37 16,4 1-47-16,-4 1-98 0,1-1-89 15,-3 3-35-15,3 0-2 0,1-4 24 0</inkml:trace>
  <inkml:trace contextRef="#ctx0" brushRef="#br1" timeOffset="554235.324">6716 7133 218 0,'0'0'257'0,"-2"-2"1"0,2 2-45 16,0 0-54-16,0 2-41 0,0-1-17 15,0-1-6-15,-1 1-2 0,1-1-2 0,0 1-7 16,-2 1-12-16,2 0-12 0,0-1-16 16,0 1-13-16,0-2-12 0,0 1-4 0,0-1-6 15,2 2-5-15,-1-1 1 0,1-1 1 16,1 2-3-16,2-2 2 0,1 0 1 15,0 0-2-15,1-2 0 0,1 1 1 0,0-2-3 16,1 1 0-16,-1-1-1 0,0 0 2 16,0 2-3-16,-4-2 2 0,1 0 0 15,-3 1 2-15,1 1 0 0,-3 1-1 0,0-1 1 16,0-1 1-16,-3 0 2 0,3 0 0 16,-3 1 5-16,-1 1 0 0,1-2-1 0,-3 2 0 15,3-1-3-15,-2 1-2 0,1 0-1 16,0 0-4-16,-1 0 3 0,2 0 0 0,-1 0-3 15,2 0 0-15,1 0-1 0,1 0 0 16,0 0-7-16,0 0-12 0,3 1-25 0,1-1-35 16,1 2-54-16,-2-2-102 0,1 5-84 15,-1-2-34-15,2-2 1 0,4 1 23 0</inkml:trace>
  <inkml:trace contextRef="#ctx0" brushRef="#br1" timeOffset="554628.0259">6994 7117 97 0,'2'0'281'0,"-2"-2"24"0,0 2 18 16,2 0-87-16,-2 0-68 0,0 2-38 0,-2-2-19 16,2 1-9-16,0 1-7 0,-2 0-7 15,2 0-14-15,0-1-14 0,0-1-17 0,0 1-12 16,0 1-13-16,2-1-8 0,0 1-5 15,-1 1-2-15,2-3-2 0,-1 1-1 16,4 2 1-16,-3-1-1 0,2-1 1 0,1-1-1 16,-1 0 0-16,0 0 0 0,1 0 0 15,0 0 0-15,1-1 0 0,-2-1 3 0,-1 0 1 16,1 1-2-16,0 0 2 0,-4-2-1 16,2 1 1-16,-3-1-3 0,0 2 4 15,-3 0-1-15,3-3 1 0,-1 2-3 0,-1 1 2 16,-2-1-1-16,2 1 4 0,-1 1 0 15,1 0 1-15,-1 0 4 0,0 0-2 0,1 0-1 16,-1 0 0-16,0 0-4 0,0 0-1 16,1 0-2-16,0 0 0 0,2 0-4 15,0-1-11-15,0 1-28 0,0 0-64 0,0 1-161 16,-4 3-88-16,2 3-48 0,2-7-12 16,0 3 13-16</inkml:trace>
  <inkml:trace contextRef="#ctx0" brushRef="#br1" timeOffset="557997.2264">8770 2973 150 0,'1'-2'222'0,"-1"-1"10"15,0 3-56-15,0-1-60 0,-1 0-32 16,-1-1-15-16,1 0-4 0,-1-1 3 0,0 0 2 16,-2 0-6-16,2 0-12 0,-1 2-9 0,0-4-7 15,1 2-6-15,-1 0-5 0,2-2-1 16,-1 3 4-16,-1-3 4 0,-1 2 6 0,1 1-1 15,-1 1-4-15,-1-2-1 0,2 2-7 16,-2-1-8-16,0 2-10 0,-1 2-5 0,-2 1-2 16,2 1-2-16,1 1-2 0,0 4 1 15,0 0 1-15,-1 1 2 0,0 1 0 0,3 0 2 16,3 0 1-16,-2 1-3 0,4-1 1 16,-2-1 1-16,3 0 1 0,0 0-2 0,3-2 2 15,-1 2 0-15,3-4-2 0,-1 0 3 16,3 0-2-16,-2-3-1 0,4-1 0 15,0 0 4-15,-1-2-2 0,2 0 2 0,-1-3 1 16,-2 2 0-16,0-2 0 0,0-2 2 16,-2 1-2-16,-3-2 2 0,0-2-1 0,1 1 1 15,-3-2-1-15,0 0 3 0,-1 0 2 16,-2-1 3-16,-2 0 4 0,1 2 1 0,-1-3 3 16,-1 2 5-16,-3 0 1 0,3 0-3 15,-2 0 0-15,0 0-5 0,0 0-5 0,-1 2-8 16,0 2-4-16,1-1-2 0,0 3-2 15,-1 0-1-15,1 1-4 0,-2 0-3 0,0 4 4 16,-2 0-4-16,-1 4 3 0,-4 3 0 16,4 0 4-16,-2 2 1 0,4 0 1 0,1 1-1 15,3 0 2-15,2-1-2 0,0 0 0 16,4 0 2-16,1 0-2 0,2-1 0 0,0-1 1 16,1 0 0-16,3-3 1 0,-2 0-2 15,3 0 0-15,0-3 1 0,-2 0-1 16,0-1 3-16,2-1-3 0,-2-1-2 0,-2-1 2 15,0-1 0-15,1-1-2 0,-1 0-1 16,0-1 3-16,-1-2 4 0,0-2-1 16,-2 1 1-16,-1-1 0 0,-1-1 2 0,-1 1-2 15,0 1-1-15,-1 1-1 0,-1 0 1 16,-1 0 3-16,0 2-6 0,-2-1 1 0,0 0-2 16,-4 3 1-16,2-1-3 0,-1 1-2 0,-4 2 5 15,2 2 0-15,1 1 0 0,-2-1-1 16,5 1 1-16,1 2-1 0,0-2 1 0,3 4 0 15,1-4 0-15,1 2 1 0,1 1-1 16,1 0 1-16,1-1-1 0,0 1 0 16,-1-2 0-16,4 0 0 0,-1 0 0 0,-2-1 0 15,2 0 0-15,-2-2 0 0,0 1-1 16,0-1 2-16,-1-1 4 0,0-1 1 0,1-2 1 16,0-2 2-16,3-1 0 0,0 0-1 15,-2-1-1-15,-1 0-2 0,0-3 2 16,0 3-1-16,-1-1 1 0,-1 0 0 0,1 3 2 15,-2 0 5-15,0 3 3 0,-2-2 3 16,1 3 0-16,-1-1-3 0,-1 2-2 0,-2 0-6 16,0 3-3-16,-5 2-3 0,0 1-2 15,0 1-1-15,2 1 1 0,-1-1 0 16,4-1-2-16,2 0-2 0,2 0 2 0,-1-1 1 16,2-1 0-16,0-1 0 0,0 0 2 15,2 0-1-15,-1 0 0 0,1-1-1 0,1-1-1 16,0 1-2-16,0-1 3 0,3 1 0 15,-1-2-1-15,2 0 1 0,-3 0-2 16,3 0-1-16,0-3-6 0,-3 1-11 0,-1 1-16 16,0-4-30-16,-3 1-40 0,2-2-51 15,-2-1-67-15,-2 4-98 0,-1-2-39 0,-2-1-1 16,-1-1 24-16,1 0 47 0</inkml:trace>
  <inkml:trace contextRef="#ctx0" brushRef="#br1" timeOffset="561811.9062">8574 2820 102 0,'-5'0'228'16,"2"-2"15"-16,0 1-35 0,-2 1-66 0,3-1-47 15,-1-1-27-15,0 2-14 0,1-4-10 16,1 3-3-16,-2-1-2 0,1 2 2 0,2-1-2 16,-3 0-2-16,2-1-3 0,-1-1-1 0,0 2 2 15,1 1-4-15,-1-3 2 0,2 1 0 16,-3 1-1-16,3-3-2 0,-2 3 1 16,1 0 1-16,-1-1-1 0,0-1-1 0,-1-1 4 15,-1 1 3-15,2-1 1 0,-2 0-1 0,-1 0 4 16,0-2 0-16,-2-1 0 0,0 0-6 15,1-2-2-15,-3 0-4 0,3-2-5 0,-2 0-3 16,-1-1-6-16,2-1-1 0,1 2-5 16,0-5-4-16,-2 3 1 0,3-2-2 0,0 2 0 15,1-4-3-15,-3 1 2 0,2-2-1 0,-2-2 1 16,2-1 0-16,0 2-3 0,0 1 0 16,-1-3 0-16,0 4 0 0,3 1-1 0,-2-1-1 15,2 2 0-15,0-2 2 0,-1 3-1 16,1 0 1-16,1 2 0 0,1 2 3 0,-1 1 0 15,2 3 3-15,0 0-1 0,0 1-2 16,2 2-2-16,-2 0-2 0,0 2-3 0,1-1 1 16,3 1-1-16,-1-1 1 0,3 1 2 0,-1-2-3 15,0 3 3-15,1-2-1 0,-1 2-1 16,-2 0 0-16,0 0-2 0,-1 0 2 0,1 2-2 16,-1-2 1-16,1 3 4 0,0 1 0 15,3 2 0-15,-3 3 2 0,4 2 1 0,-3 1 1 16,3 0-2-16,2 2 2 0,1 2-1 0,-1-1-1 15,2 1 2-15,0 1-2 0,-1-2 0 16,2 1-1-16,0-1-1 0,0 0 2 16,1 1-2-16,-2-4 4 0,1 1-1 0,0-1-2 15,-3-1 1-15,4 3-2 0,-4-3-1 0,2 0 0 16,0 2-1-16,0-1 0 0,1 0-2 16,-2-3 3-16,-2 2 1 0,2-1 0 0,-4-2-1 15,0 1 2-15,-1-4 0 0,0 1-1 16,-2-1 3-16,1-2-3 0,-1 0 1 0,-2 0-1 15,1-1 2-15,1-1-2 0,-2-1-2 0,-1 1 2 16,0-1 0-16,2 0-1 0,-2 0 2 16,0 0 1-16,0 0-1 0,0 1 0 0,0-1 0 15,0 0 1-15,0-1-2 0,0 1 0 16,0 0 2-16,0 0-1 0,0 0 0 0,0 0-1 16,0 0 0-16,0 0 0 0,0 0 0 15,0 0 0-15,0 0 0 0,0 0 1 0,0 0 2 16,0 0-2-16,0 0 0 0,-2 0-1 0,2 0 0 15,0 0 0-15,0 0 0 0,0 0 0 16,0 0 4-16,0 0 0 0,0 0 0 0,0 0 2 16,0 0-2-16,2 0 2 0,-2-1-3 15,0 1 1-15,0 0-1 0,1 0-1 0,-1 0 0 16,0 0-2-16,0-1 0 0,2 1 0 0,-2 0 0 16,2 0 0-16,-1-2 0 0,1 0 2 15,1 2 3-15,2-3 0 0,1 2 0 16,3-4 0-16,1 0-2 0,-2 0-2 0,3 1 1 15,-1-3-2-15,1-1 0 0,4 1 0 0,-2-2 0 16,4 0 1-16,-2-3 1 0,4 2-1 16,-3-2 1-16,1-2-2 0,-1 0 0 0,1 1-1 15,0 0 0-15,-1 0-1 0,0 0 0 16,-2 1-2-16,2 1 0 0,0 3 2 0,-2-2-2 16,-1 3 3-16,1 1-3 0,-1 2 3 0,-2 1-1 15,1 0-2-15,-2 1 2 0,-2 2 2 16,0 0-2-16,-1 0 2 0,0 0-2 0,-1 0 2 15,-1 0 0-15,0 2 0 0,1-1 0 16,-3-1 0-16,0 0 0 0,-1 2 2 0,1-2-2 16,-3 0 0-16,2 0 0 0,-1 0 0 15,1 0 2-15,-2 0-2 0,2 1 0 0,-1-1 0 16,1 0 0-16,-1 0-2 0,1 2 2 0,0-2-2 16,-2 0 2-16,0 0 0 0,0 0 0 15,0 0 0-15,0 0 0 0,0 0 0 0,0 1 0 16,0-1 0-16,0 0 0 0,0 0-2 15,0 0 2-15,-2 2 0 0,2-2 0 0,0 0 2 16,-2 1 0-16,1-1 0 0,1 2-2 0,-2-2 0 16,2 3 0-16,-3 0 0 0,0 2-4 15,-2 5 4-15,0-2 2 0,-2 3-4 16,0-1 2-16,1 1-2 0,-1 1 2 0,1-1 2 16,-2-1 0-16,2 0 0 0,-2 3-2 0,0-1 2 15,-3 0 0-15,3 0-2 0,-2 0 0 16,1 0-2-16,0 0 2 0,1-2 0 0,0 2 0 15,-1 0 0-15,0 0 2 0,1 0-2 16,2 0 0-16,-3 1-2 0,2 0 2 0,-1-3 0 16,2 1 0-16,-2-2 3 0,2-1-2 0,1 0 1 15,0-1-2-15,2-4 3 0,-2 2-3 16,3-2 0-16,-2-2 0 0,4 1 1 0,-3 0 0 16,2-2-2-16,-1 2 1 0,0-2 1 0,-1 1 0 15,3-1-1-15,-3 0 0 0,1 1 1 16,2-1-1-16,-1 0 0 0,1 0-1 15,0 0 1-15,0 0-1 0,1 0-1 0,-1 0-1 16,0 0 0-16,2 0 0 0,-2 0 1 0,3 0 2 16,-3 0-2-16,3 0 2 0,-1 0 0 15,0 0 0-15,-1 0-2 0,2 0 2 0,-1 0 0 16,4 0 0-16,0 0 2 0,1 0 0 16,-1-1-2-16,3 1 0 0,-1 0 2 0,0 0-2 15,2 0 2-15,2 0-2 0,1 0 1 0,0 0 0 16,1 0-1-16,3 0-1 0,-1 1 0 15,1-1-1-15,-2 0 4 0,2 0-4 16,-1 0 2-16,1 0 0 0,-2 0 0 0,0 0 0 16,0 2-2-16,-1-1 2 0,-3 1 0 0,2-1 0 15,-2 2 0-15,-2-2-2 0,1 3 2 16,-1-1 0-16,-1 0-2 0,-1 0 0 0,-1 0 2 16,3-1 0-16,-4 3 0 0,1-2 0 0,2 2 0 15,0-2 0-15,0 1-1 0,0 1 0 16,0 1 1-16,3-2-1 0,-2 1 0 0,0 1 2 15,1-2-1-15,-2 0 0 0,0 1 1 16,-1 0-1-16,0-1 2 0,0 1-2 16,-3-3 0-16,1 3 0 0,0 0-1 0,-2-3-3 15,-1 2 1-15,2-2 0 0,-1 0 1 16,-3 1 2-16,2-1 0 0,1 1 1 0,-1-3-1 16,0 1 0-16,-1 2 0 0,-1-3 0 15,0 2 0-15,0-1 0 0,0-1 0 0,0 0 0 16,0 1-1-16,0-1 1 0,0 0 0 15,-1 0 2-15,-1 0 0 0,0 2 0 0,-3-2-2 16,1 2 0-16,-4 1 1 0,0-1-2 16,0-1 0-16,-3 2-2 0,3 0-3 0,-3-1 1 15,-1 3-1-15,0 0 2 0,-5-1-1 16,3 1 0-16,-3 1 4 0,1 0-2 16,-2-1 3-16,2 2-2 0,-2-1 1 0,3-2-3 15,-2 4 3-15,4-2 1 0,-1-2-3 16,1 2 3-16,-1-1 1 0,3-1 2 0,1-1-3 15,2 0 2-15,-4-1 0 0,4-1-2 16,0-1 0-16,-1 0 0 0,1 0 0 0,0-1 0 16,0-1 0-16,0 1 2 0,2-1-1 15,-1 1 2-15,2-1-2 0,2 1 1 16,-3-1-2-16,3 1-1 0,3 1 0 0,-3 0 0 16,3 0 1-16,0 0-1 0,-2-2-1 15,2 2 2-15,0 0 0 0,2 0-2 0,-2 2-1 16,0-2 0-16,2 0 0 0,-1 0 0 15,1 0-1-15,1 1 0 0,1 1 3 16,-1 1 1-16,1-2 0 0,-1 2-1 0,2 2 0 16,-2-1-1-16,2 1 1 0,1 1-1 15,-2 0 2-15,1 1 0 0,-3 2 0 0,1 0 2 16,0 0-1-16,-1 2 1 0,1 1-1 16,-1-1 0-16,-1-1 0 0,4 3-1 0,-4-1 0 15,1 2-1-15,1-1 1 0,-1 2 1 16,-1 0-1-16,1 0 0 0,1 1 0 15,-3-2 0-15,2 0 0 0,-1 1-1 0,-1 0 1 16,0 0 1-16,2-2-1 0,-2 1 2 16,0-2 0-16,0-2-1 0,0 0-1 0,0-2 1 15,-2-2 1-15,2 0-4 0,0 1 2 16,0-5 0-16,-1 1 0 0,-1-1 0 0,2 1 0 16,0-3 0-16,0 0 3 0,0 0-1 15,0 0 1-15,0 0 1 0,0 0 0 0,0 0 1 16,0-2 0-16,0 1-1 0,-1-1 0 15,-1-1 0-15,-1 1-3 0,-2-2-1 16,2 1 0-16,-2-1 0 0,-1 0 0 0,1 0 0 16,0 1 0-16,0 0-1 0,1 1-1 15,-1-2 0-15,2 1 2 0,-2 0 0 0,2 0 0 16,-2 0 0-16,0 2 0 0,-2-2 0 16,-1 0 0-16,1-1 0 0,1 0 0 0,-2 1 0 15,-3-1 0-15,2 1 0 0,-1-2 0 16,-4-1 0-16,1 2 0 0,-2-4 0 15,0 2 0-15,0-1 0 0,0-1 0 0,1 1 0 16,0 1 0-16,-2-1 0 0,5-1 2 16,-2 1 0-16,1 2 0 0,2 0 3 0,-1 1-2 15,3-1-1-15,2 2 1 0,1 0-1 16,0 0-2-16,2 3-1 0,0-1 1 16,3 1-1-16,-1 0-1 0,1 0 0 0,-2 0 1 15,2 0 1-15,0-1-3 0,0 1 0 16,0 0 0-16,2 0 0 0,-2 0 1 0,0 0 2 15,1 0-3-15,-1 0 2 0,0 1 1 16,3-1 0-16,-3 1-1 0,0 1 1 0,3-1 1 16,-1 2-1-16,-1-2 0 0,-1 2 0 15,2 1 0-15,0-1 0 0,-2-2-1 0,1 2 2 16,-1 1-1-16,2-2 0 0,-2 3-1 16,0-1 0-16,0 1-1 0,-2-1 2 0,2 2-2 15,-3 0 2-15,1 1 0 0,-1 0 0 16,0 0 2-16,-1 1-2 0,-1-1 2 15,0 2-2-15,-1-1 2 0,-1 2-1 0,-2 1-1 16,3-3-1-16,-4 3 2 0,2-2 2 16,-6 2-3-16,4-1 0 0,-4 1 0 0,0-1 2 15,1-1 0-15,-1 2-2 0,1-2 0 16,-1 0-2-16,3-2 4 0,-3 1-2 16,1-2-2-16,0 1 2 0,1-1 0 0,1-1 2 15,0-1-1-15,3-1 0 0,2 0 1 16,1-2-2-16,0 1 3 0,2 0-3 15,-2-2 3-15,4 0-3 0,-1 0 1 0,1 0 0 16,1 0-1-16,0 0 0 0,0 0 0 16,0 0 1-16,0 0-1 0,0 0 0 0,0 0 0 15,0-2 0-15,0 2 1 0,1 0-1 16,-1-2 0-16,0 2 1 0,0-1 0 0,0 1 0 16,2-1-1-16,-2-1 2 0,1 2-2 15,-1-2 0-15,0 1-2 0,2 0 1 0,-2-2 0 16,0 0-1-16,4-1 1 0,-2 0-1 15,-1 1 2-15,1-3 0 0,0 2 0 16,-1-1 0-16,1-1 0 0,1 0 2 16,-3-1-1-16,2-1-1 0,-1-1 0 0,-1 0-1 15,2-1 1-15,-2-1 0 0,0-2-1 16,0-1 1-16,-2 1 0 0,2-2 0 0,-1-3 0 16,-1 3 0-16,2-3-1 0,-3 0 1 15,3 0 0-15,-2 2 0 0,2-2 0 0,0 4 0 16,0 2 0-16,2 0 1 0,-2 1-1 0,2 4 1 15,-1-1 0-15,1 2-1 0,-1 0-1 16,1 2-3-16,0-1 3 0,-1 2-2 16,-1 2 1-16,2-3 1 0,-2 3 0 0,0 0-1 15,0-1 2-15,0 2 0 0,0-1-2 16,0-1 4-16,-2 2 0 0,2-1 0 16,0-1 0-16,0 1-2 0,-1-1 3 0,1 1-3 15,-2 1 0-15,2-2 0 0,0 0 1 16,0 2 1-16,0-1-2 0,-2 1-2 0,2-1 1 15,0 1-2-15,-1 0 1 0,-1 0 1 16,1 0-2-16,-1-1 3 0,0 1 0 0,-3 0 0 16,2 0 0-16,-4 0 0 0,0 0 2 15,-1 0-4-15,0 0 4 0,-2 0-1 16,0 0-2-16,-1 0-1 0,-2-2 2 0,0 0 0 16,1 1 0-16,-1-2-2 0,-2 1 2 15,0-1 0-15,1 0 0 0,-3 1 0 0,-1-3 0 16,2-1 2-16,-1 1 0 0,-1-2-1 15,1-1-1-15,0 1 1 0,-1-2-1 16,2-2 2-16,2 1 0 0,0-1 0 0,3 1 2 16,0 1-3-16,3-2 0 0,0 2-1 15,2 0 0-15,1 2 0 0,0-1 0 0,0 2 0 16,4 0-1-16,-1 0 2 0,-2 1-1 16,2 1 3-16,1-2-2 0,-1 4 0 15,2-2 0-15,-1 1-1 0,1 0 1 0,0 2-2 16,0-1 0-16,1-1-1 0,-1 2 1 15,0 1 0-15,2-3-2 0,-1 1 1 0,1 1-1 16,1-3 3-16,-2 2-1 0,4-3 1 0,-2 4 0 16,1-2 0-16,-1 0 1 0,0-1-2 15,0 3-1-15,-1 0 0 0,-1-1 1 0,4 1 0 16,-2-1-3-16,0 1 3 0,2-2-2 16,3 3-1-16,0-2 3 0,3 1 1 0,2 1-1 15,2 0 2-15,1 0 0 0,1 0 1 16,1 0 0-16,1 0-2 0,3 0 0 0,-1 1 0 15,-1-1 0-15,2 2 0 0,-1-2 0 16,-1 0 0-16,4 0 1 0,-2 0 1 0,-3 3-2 16,3-3 0-16,0 1 0 0,-4 2-2 0,2-1 2 15,-4-1 0-15,0 0 2 0,-3 1-2 16,-2 0 0-16,-3-1-2 0,-2 1 1 0,-1-2-3 16,-2 0 1-16,0 0-2 0,-3 0-8 0,3 0-15 15,0 0-32-15,-3 0-40 0,0 3-59 16,0 1-44-16,0-1-108 0,-1 3-40 15,-4-1-4-15,-1 2 24 0,-1-1 53 0</inkml:trace>
  <inkml:trace contextRef="#ctx0" brushRef="#br1" timeOffset="562532.9171">8838 3464 176 0,'-5'-5'253'15,"2"-1"11"-15,1 3-29 0,-1-2-102 0,3 3-56 16,-3 2-29-16,3-2-19 0,0 2-9 16,0 2-9-16,0-2-7 0,3 3-5 15,-1 4-2-15,-1 1-3 0,1 3 3 0,-1 4 1 16,1 5 3-16,0 4 2 0,-1 2-3 16,2 5 5-16,1 0-2 0,-3 4 4 15,4-1 6-15,-2 2 8 0,3 1 3 0,-3-2 6 16,1 3-1-16,-1-1 8 0,0 3 3 15,-1-2 2-15,1 4 2 0,-1-1 8 0,-1-1 6 16,-1 1-5-16,0-4-7 0,0 0-2 16,0 0-5-16,0-1-10 0,0-2-9 0,0-1 0 15,0 0-7-15,0-1-6 0,0-2 0 0,-1-2-1 16,1-3-3-16,-2 0 1 0,2-3-2 16,0-1-2-16,-2-1 0 0,2-4 0 15,-1-1 0-15,-1-1-1 0,2-4 0 0,-2-1 1 16,2-4 0-16,0 0 0 0,0 0 0 15,0-2 1-15,0-1 0 0,-1-1 1 0,1-1 3 16,0 0 0-16,0 0 3 0,0-1 0 16,0 1-1-16,0-2 0 0,1 2-1 15,-1-2-2-15,2 1-2 0,-2-2-2 0,0 1-2 16,2 0-3-16,-2-3-16 0,1 0-30 16,-1 1-35-16,2-3-51 0,-2 4-122 0,0-2-64 15,0-1-20-15,2-1 8 0,-1-1 29 16</inkml:trace>
  <inkml:trace contextRef="#ctx0" brushRef="#br1" timeOffset="563245.1834">8887 4066 236 0,'0'-5'275'0,"0"-2"9"0,1 1-39 16,2-1-100-16,-1 0-61 0,-2-2-34 15,3 1-17-15,-1-2-6 0,1 3-7 0,0-2 0 16,1 3-4-16,-1-1-2 0,0 1 0 15,1 1-3-15,3 1-5 0,-1-2-2 16,2 1-3-16,3 1-1 0,0-1 0 0,2 1 0 16,-1-1-1-16,0 1 0 0,-3-1 1 15,2 1 1-15,0-1 0 0,-3 0 3 0,1-2-2 16,-2 1 1-16,-1 0-1 0,-1 0 0 16,0 0 1-16,-1 0-2 0,-2 1 2 0,-1 0 2 15,-1 2 6-15,-1-2 4 0,1 2 3 16,0 0 1-16,0 2 0 0,0-2-1 15,0 3-6-15,0-2-5 0,-2 2-1 0,2-1 0 16,0 1 1-16,0 1 2 0,0-1 1 16,-1 2 5-16,-2-2 1 0,3 3-3 0,-2-2-3 15,-1 2 1-15,0 3-4 0,-2-1-4 16,0 4-3-16,0 2 0 0,-1-2 1 0,-1 5-1 16,0 0 3-16,1-1-3 0,-1 2 0 15,0 0 3-15,2-1-2 0,-2-1-1 0,1 1 1 16,1-2 1-16,0 0-2 0,-1 0 0 15,0-1 2-15,1-2-2 0,0-1 0 0,2 0-2 16,-2-1-9-16,-1 1-10 0,0-2-17 16,1 0-27-16,0 0-32 0,0-2-76 15,-2 2-83-15,-1-1-33 0,0-1-9 0,3-1 10 16</inkml:trace>
  <inkml:trace contextRef="#ctx0" brushRef="#br1" timeOffset="563645.0129">8844 4096 100 0,'0'-4'226'0,"0"-2"13"0,0 0-28 15,0 0-73-15,-1 0-39 0,-1-1-14 16,0-1-6-16,-1 0 3 0,0 1 7 0,-2-1-2 16,-4 1-9-16,3 1-13 0,-2 0-15 15,-2 0-12-15,1 0-17 0,-1 1-7 0,2 1-7 16,-1-1-3-16,1 2-2 0,0 0-1 15,0 0 2-15,0 0-1 0,2 2-1 16,0-1-1-16,-1-1 0 0,2 0 3 0,-1 3-3 16,2-1 0-16,0-2 0 0,1 3 0 15,3-2 1-15,-3 1 0 0,3 1 1 0,0-2 1 16,0 2-1-16,-2 0-2 0,2 0 0 16,0 0 0-16,-1 0-3 0,1 0 0 0,0 2-3 15,1-2 3-15,-1 3-1 0,2 1-1 16,-2 0 3-16,3 3 0 0,0 0 5 15,1 2-3-15,0 2 1 0,5 1 2 0,0 1-1 16,3 2-1-16,2-1 3 0,2 1 0 16,2 0-1-16,2-2-1 0,-1-1 1 0,3 0-1 15,-1-1-7-15,-2-2-20 0,1 0-34 16,-4-2-101-16,-2 1-94 0,-2-4-53 16,-2-1-18-16,-2-2 3 0</inkml:trace>
  <inkml:trace contextRef="#ctx0" brushRef="#br1" timeOffset="568762.9182">28537 3893 58 0,'0'2'277'0,"0"-1"18"16,0-1 8-16,0 2-73 0,0-2-97 0,0 2-53 15,1-2-22-15,-1 0-5 0,2 0 4 16,-2 0 7-16,0 0 6 0,1 1 1 0,-1-1-3 16,0 2-2-16,2-2-2 0,-2 1 0 15,2 1 1-15,-2-1-3 0,0 1-5 16,0 0-11-16,1 0-6 0,-1 3-4 0,0-2-9 15,0 3-8-15,2-2-3 0,-2 1-2 16,1 1-1-16,-1-2-4 0,0 4-3 0,2-2 1 16,0-2-2-16,-2 4-2 0,1-2-2 15,-1-2 0-15,4 4-1 0,-4-2 0 0,0 0 0 16,3 1 0-16,-3-2 0 0,0 0 1 16,0 1 2-16,1 1-2 0,-1-1 0 0,0-1 0 15,0 2-1-15,-1-1 0 0,1 0 0 16,0-2 0-16,0 1-1 0,0 1 1 0,0-2 1 15,0 1 0-15,0-2 0 0,0 1 0 16,0-1 0-16,0-1-1 0,0-1 0 16,0 0 0-16,0 1 0 0,0-2 0 0,0 2-6 15,0-2-12-15,0-2-28 0,0 0-44 16,0 0-60-16,-3-1-154 0,-1-3-76 0,-5 1-35 16,1 0 5-16,-6 0 36 0</inkml:trace>
  <inkml:trace contextRef="#ctx0" brushRef="#br1" timeOffset="569098.1421">28374 4062 193 0,'0'1'314'15,"0"2"20"-15,0-3-2 0,2 2-93 16,-2-2-73-16,0 0-39 0,0 1-19 16,0-1-6-16,-2 2-2 0,2-2-9 0,0 0-16 15,0 0-15-15,-1 0-12 0,1 0-14 16,-2 0-4-16,0 0-7 0,-1 0-4 0,-2 0-6 16,-1 0-6-16,-3 0-1 0,-1 0-2 15,0 0-2-15,-2 0-1 0,1 0 0 16,0 0 2-16,-2 0-3 0,4 0 0 0,-3 0 0 15,2 0-1-15,2 0-1 0,3 0 0 16,-2 0-22-16,3 0-61 0,1-2-73 0,3 2-152 16,0 0-77-16,0 0-41 0,3-3-1 15,1 0 50-15</inkml:trace>
  <inkml:trace contextRef="#ctx0" brushRef="#br1" timeOffset="570260.1984">28013 3996 48 0,'0'3'288'0,"0"-2"20"16,2-1 13-16,-2 0-58 0,0 2-99 0,0-2-62 15,1 0-35-15,-1 0-18 0,0 0-10 16,0 1-6-16,0-1-7 0,0 3-11 0,-1-2-6 15,1 1-2-15,-2 1-2 0,1-1 1 16,1 2-1-16,-3-1 2 0,1 0-3 16,1 0 1-16,-2 0-2 0,1-1 0 0,0 1-3 15,1-3 1-15,-1 1 2 0,0 1 0 16,-1-2-3-16,2 0 5 0,-3 0-2 0,1 0-2 16,2 0 2-16,-1-2-1 0,-1 2-1 15,2-1 0-15,1 1-1 0,-2 0 2 16,2-1 0-16,-1-1 3 0,1 0-1 0,0 1 0 15,0-1 0-15,0 0 2 0,0 2 0 16,0-1-2-16,0 1 0 0,0 0-1 0,0 0-1 16,0 0-2-16,1 0 1 0,-1 0-1 15,0 1 0-15,0 1 3 0,0 0-2 16,0-1 2-16,0 3-2 0,0-3-1 0,-1 3 0 16,1-1 1-16,0 0-2 0,-2 2 1 15,0-2-1-15,1 1-2 0,1 1 2 0,-2-1-2 16,0 1 3-16,2-1-1 0,-3 0 0 15,3-1 1-15,-1 1-1 0,-3-1 1 0,3 0 1 16,1 0 0-16,-3-2 0 0,3-1 0 16,-2 0 1-16,-1 0 1 0,2 0-2 0,-1 0 0 15,1-1 2-15,-3-1 0 0,3 1-1 16,-4-1 0-16,2 1 0 0,-2-1 3 0,0 1-2 16,-1-1 2-16,1 0-2 0,0 1 2 15,1 1 1-15,-1-2-4 0,-2 2 1 16,0-2-2-16,2 0 2 0,-1 1-3 0,-1 1 2 15,1-2-1-15,-2 1-1 0,2 1 0 16,-2 1-1-16,1-1-1 0,1 2 2 0,2-1 2 16,0 3 1-16,-1-3-1 0,2 3 3 15,-2-1-1-15,2 2 2 0,-3-1-1 16,3 2 0-16,-2 0-1 0,0 0 3 0,2 0 0 16,-2 0 1-16,1 0 5 0,-2 0 2 15,-1 0 2-15,2 0 4 0,-1 0 1 0,-5 0 0 16,3 0 0-16,-1 0-2 0,-3-1-2 15,-2 1-3-15,3-2-1 0,-1 2-2 0,1-1-3 16,-1-2-2-16,2 1-2 0,0 0 1 16,2-2-2-16,0-1-6 0,4 1-8 15,-1 0-28-15,1-2-38 0,3 0-41 0,-1-2-66 16,2 2-111-16,0 0-60 0,-5 0-8 16,5 0 21-16,2-5 28 0</inkml:trace>
  <inkml:trace contextRef="#ctx0" brushRef="#br1" timeOffset="570527.8771">28115 3799 100 0,'-5'0'270'16,"2"0"12"-16,-1 0 10 0,0 0-103 16,-1 1-78-16,0-1-43 0,1 2-22 0,-1-2-12 15,-2 0-5-15,1 2-3 0,2-1-7 16,-1-1-8-16,-2 2-12 0,2-1-23 0,1-1-23 16,-1 0-64-16,1 2-99 0,-1-4-50 15,2 2-22-15,-1-3 3 0</inkml:trace>
  <inkml:trace contextRef="#ctx0" brushRef="#br1" timeOffset="570694.8749">28025 3730 221 0,'0'-3'336'16,"0"0"19"-16,0 0 15 0,-2 1-109 0,2 2-92 16,0-1-50-16,2 0-29 0,-2 1-17 15,0 0-16-15,0 0-21 0,0 0-39 0,0 1-63 16,0 0-78-16,-4 1-135 0,1 1-72 0,-3 0-28 15,-7 2 1-15,0-1 37 0</inkml:trace>
  <inkml:trace contextRef="#ctx0" brushRef="#br1" timeOffset="571207.8705">27509 4089 58 0,'-3'1'270'0,"0"-1"25"15,0 0 16-15,-2 0-66 0,1-1-61 16,1-1-38-16,-1 1-23 0,2-1-13 16,-1-1-9-16,3 1-13 0,0-2-17 0,2 0-15 15,-1-1-17-15,4 0-12 0,-1-2-12 16,3-1-5-16,-1 1-3 0,2 0-2 0,3-2-4 15,-3 0 0-15,2 1-1 0,1 1 0 16,-3-1 0-16,1 1 0 0,2 1-1 16,-1 0-1-16,-1 1-2 0,1 1 3 0,-1 1-5 15,-1 0 3-15,-1 1-2 0,-3 2 3 16,2 0-2-16,-1 2 1 0,-2 1 1 0,2 0 3 16,-2-2-1-16,1 3 1 0,-1 1-1 15,0 0 3-15,1 1-2 0,-2 0-1 16,1 0 0-16,-1-2 2 0,-2 3 1 0,0 0-3 15,-4 2 3-15,0-2 0 0,-4 1-2 16,2-1 0-16,-6 1 1 0,2-2 0 0,-1 1 0 16,-1-1 0-16,-2 1 1 0,1-2-1 15,1 0-1-15,-1-1 1 0,4-1 0 16,-5 0 0-16,2 0 3 0,2-1 0 0,0-1-1 16,0 1 1-16,2-1-1 0,-1 1 2 15,3-2-3-15,-1 0 0 0,1 0-3 0,-2 0 2 16,5 0-7-16,0 0-9 0,0-2-26 15,3 1-41-15,-2-1-46 0,2 1-81 0,0 1-106 16,0 0-45-16,2-4-6 0,3 0 22 16,-1 0 38-16</inkml:trace>
  <inkml:trace contextRef="#ctx0" brushRef="#br1" timeOffset="571418.82">27625 3954 203 0,'3'-8'324'0,"-3"-2"24"15,0 1 7-15,0-2-105 0,0 2-79 16,0-2-47-16,-3 3-21 0,3-3-12 0,-2 2-5 16,0 0-12-16,2 1-12 0,0 1-20 15,2 1-14-15,0 0-14 0,-2 2-6 0,0-1-2 16,3 2-8-16,-3-1-8 0,1 2-20 16,3 1-28-16,-1-2-44 0,-2 1-41 15,4 1-66-15,-5 1-103 0,0 0-45 0,-6 0-2 16,-1 1 26-16,3 1 32 0</inkml:trace>
  <inkml:trace contextRef="#ctx0" brushRef="#br1" timeOffset="571805.8933">27259 3893 20 0,'2'-1'256'0,"0"0"22"15,-1-1 15-15,1 2-61 0,-2 2-71 16,0-2-40-16,0 0-19 0,0 1 3 0,-2 2 2 15,2 2 5-15,-1 1-3 0,-3 1-3 16,3 1-12-16,-2 2-18 0,1-1-18 0,-1 1-14 16,1 1-11-16,0 0-11 0,1-1-6 15,-1 1-7-15,2-1-2 0,0-1-4 0,0 0-1 16,0 0-2-16,0-1-5 0,0-3-3 16,0 4-10-16,0-4-15 0,0 1-24 0,0-1-34 15,-1-1-32-15,-4 1-28 0,2-2-62 16,-3 1-76-16,-2 1-46 0,0-2 0 15,2 0 14-15,-1-2 25 0</inkml:trace>
  <inkml:trace contextRef="#ctx0" brushRef="#br1" timeOffset="572162.9558">27138 4092 229 0,'0'-3'281'0,"-2"1"20"0,2 1-48 15,-2-1-78-15,2-1-53 0,-1 2-31 16,-1-2-24-16,1 0-14 0,1 0-7 0,-4 0-6 15,4-1-1-15,-1 2-8 0,-1-3-4 16,1 4-4-16,1-2-2 0,0 2-1 0,0-1-2 16,0 0 0-16,0 0-4 0,0 2-1 15,1 0-5-15,-1 0-3 0,2 0-4 0,1 0-1 16,0 2 0-16,4 0-2 0,-3 0-1 16,1-1 2-16,3 2 1 0,-5-2 0 15,0 3 0-15,-1-2 1 0,-1 3 3 0,-1 1 2 16,0-1 1-16,0 0 2 0,-3 1-1 15,0 0 4-15,0 2-3 0,-5-2 0 0,3 0 2 16,1 1-3-16,-3-1-3 0,2-1-3 16,-1-1 1-16,0 1-3 0,0-2 0 0,1 0 0 15,-2-2-3-15,1 2-4 0,-2-1-10 16,0-1-15-16,0 2-25 0,-1-3-20 16,-2 2-31-16,1-1-56 0,1 1-83 0,-4 1-49 15,4-2-14-15,1 0 6 0,-1-2 22 16</inkml:trace>
  <inkml:trace contextRef="#ctx0" brushRef="#br1" timeOffset="572662.786">27013 3907 193 0,'1'-7'289'0,"-1"-1"24"15,0 1-25-15,2-1-78 0,0 2-60 0,-2-1-37 16,0 2-23-16,0 1-9 0,0-1-2 16,0 1-2-16,0-1-3 0,-2 2-4 0,0 0-6 15,2 2-6-15,0-1-8 0,0 2-9 16,0 0-10-16,0 0-6 0,0 0-7 16,0 3-6-16,0 2-1 0,0 1-3 0,0 3-1 15,0 0 0-15,0 1 0 0,0 1 0 16,0 2-2-16,2 1-2 0,0 1 3 0,-2 0-3 15,3 0-1-15,-2 1-1 0,-1-1-1 16,2 2 0-16,-4-3 0 0,2 3 0 16,-1-1 0-16,-2-2 0 0,-2 1 0 0,-2 0 0 15,2-3 0-15,-4 2 0 0,0-4-1 16,1 2 1-16,-2-3 1 0,-1 0-1 0,2-2 3 16,1 1-3-16,-3-1 0 0,1-4 0 15,0 2-1-15,-2-2 1 0,3-2-2 0,-3 1 2 16,0 0 0-16,1-2 0 0,-3 0 2 15,1-2-2-15,-3 0 0 0,3 1 3 0,1-1-3 16,-4-2 2-16,3 0-1 0,-1-2-1 16,3-4 1-16,1 2-1 0,1-3 1 0,3-1 1 15,3-3-1-15,1 0-1 0,4-1-5 16,1-4-6-16,3 1-29 0,3-2-56 16,3-2-89-16,0 4-134 0,4 1-70 0,-2 1-30 15,0 1 8-15,1 4 45 0</inkml:trace>
  <inkml:trace contextRef="#ctx0" brushRef="#br1" timeOffset="575411.8316">26252 4029 28 0,'0'-2'300'0,"-1"-1"30"15,1 0 19-15,-2 0-46 0,1 2-100 0,-1-4-74 16,2 2-44-16,-2 0-21 0,2-1-17 16,0 1-5-16,2-2-9 0,0 2-5 0,1-1-8 15,-2-1-7-15,5 1-3 0,1-1 0 16,-2 0-3-16,1 1-4 0,0 0-1 16,2 1 0-16,-2 0-2 0,1 1 0 0,-1 2 0 15,2-2-2-15,0 2 1 0,-2 2 0 16,1 0-1-16,-1-1 1 0,2 2-3 0,-2 2 2 15,-1-1-2-15,0 1 0 0,-1 1 1 16,0 0 0-16,2 1-1 0,-3-2 1 16,-2 2 3-16,3-1-5 0,-4-1 0 0,0 0-2 15,0 1-1-15,-4 1 3 0,1-3-1 16,-4 2 3-16,-1-2 0 0,-4 3 2 0,-2-3 2 16,2 2 2-16,-1 0 0 0,-3 0 3 15,3 0-2-15,-1-1 1 0,5 1 1 16,1-2-4-16,-1 2 2 0,4-1-3 0,1-1-1 15,1 1 0-15,2-1 0 0,-1-1-2 16,4-1-2-16,-2 1-3 0,1 0 2 0,2-2 1 16,-3 2-2-16,2-1 0 0,0-1 2 15,-2 1-2-15,0-1-3 0,1-1-4 16,-1 0-6-16,0 0-7 0,2 0-10 0,0 0-3 16,-1-1-5-16,1-1 1 0,-1 1 1 15,4-2 3-15,-2 1 2 0,0-1 9 0,-1 0 3 16,-1 2 8-16,1-2 8 0,-2 1 4 15,-2-1 5-15,1 2 2 0,-3-1 3 0,-3-1 2 16,-1 2 1-16,0-1 1 0,-2 1 2 16,1 1 0-16,-1-2 1 0,1 2-1 0,0 0-1 15,-3 0-1-15,4 0 1 0,-2 0 2 16,2 2-4-16,1-2 0 0,1 0 0 0,-2 0 1 16,0 0-2-16,3 0 1 0,1 0 0 15,-1 0-1-15,1-2 1 0,0 2 0 16,-1-1 3-16,2-1-2 0,0-1-2 0,1 0 2 15,1-1-2-15,-2-1-3 0,3 0-2 16,-4 2 1-16,4-4-2 0,-1 1-2 0,-1 1-1 16,0-2 2-16,2 1-1 0,-3 1 0 15,2 1-1-15,-2 0 1 0,0-1-1 16,-4 0 0-16,2 3 2 0,1-2 0 0,-3 2 2 16,4-1 1-16,-1 1-1 0,-1-1 3 15,3 3 1-15,1-3 1 0,-1 3 0 0,0-1-1 16,4 1 0-16,-2-2-1 0,2 2-2 15,-2 0-3-15,1-1-2 0,3-1 1 0,-3 2-5 16,1 0 1-16,2 0 2 0,-1 2-2 16,0-2 2-16,1 1-1 0,-1 1 3 15,0-1 0-15,0 0 1 0,1 1 0 0,-1 0 0 16,3-1-2-16,-5 1 2 0,4 1 0 16,-2-1 0-16,2 2 0 0,-2-2 2 15,1 0-1-15,-1 3 0 0,0-2 1 0,0-2 0 16,0 2 0-16,-2 0-1 0,3 0 1 15,-4 0-2-15,1 2 2 0,-1-2-1 0,0 0 4 16,0 0 1-16,-1 1 0 0,-3 1 5 16,1-1-2-16,-4 2 4 0,0 0 0 0,-1 0 2 15,-1 1-1-15,0 0 0 0,-1 0 1 16,0 1-4-16,1-2-3 0,1 0-3 0,2 1 0 16,-1-2 1-16,0 4 0 0,2-3-1 15,0 1 2-15,0 0 0 0,0 0-2 0,1 0 3 16,-2 0-2-16,2 1 0 0,1-1 4 15,0 1 2-15,0 0 1 0,1-1 0 0,1 1 5 16,-3 0-2-16,4 0 2 0,0 1-2 16,0 0 0-16,2 0 0 0,0-1 0 15,-1-1 0-15,2 2-2 0,1-1 0 0,-3-1-1 16,2 1-2-16,1-3 3 0,-2 1 0 16,2-1 0-16,-1 0-1 0,2-1 0 0,-4 0 1 15,4-1-1-15,-2 1 0 0,2-1 2 16,-2-2 2-16,3 2-3 0,1-1 0 15,-3 0-2-15,5-1-3 0,-2 0-3 0,1 0 1 16,2-1-1-16,-1 2-4 0,4-4 2 16,0 2-3-16,0-1 0 0,0 1-3 0,0-1-4 15,0-2-8-15,1 0-17 0,0 0-30 16,-1-2-44-16,1-1-40 0,-3 2-77 16,-1 1-109-16,-1 0-44 0,-1-1-2 0,2 0 25 15,0-1 34-15</inkml:trace>
  <inkml:trace contextRef="#ctx0" brushRef="#br1" timeOffset="575593.8767">26434 4267 29 0,'0'0'319'0,"0"0"41"0,0 0 25 15,0 0-31-15,0 0-100 0,0 0-83 16,0 0-62-16,2 0-40 0,-2 0-24 15,0 0-23-15,0 0-22 0,0 0-32 0,0-1-45 16,-2-1-47-16,1 2-97 0,-3 0-95 16,-2 2-43-16,-1-1-2 0,-3-1 27 0</inkml:trace>
  <inkml:trace contextRef="#ctx0" brushRef="#br1" timeOffset="575976.9034">25861 3991 133 0,'0'2'265'0,"2"-2"17"0,-2 3-17 16,0-3-82-16,0 4-62 0,0 1-36 0,2 1-17 16,-2 0-3-16,0 1 1 0,0 1-1 15,1-1-6-15,-1 2-8 0,2 0-10 0,-1 0-13 16,-1 0-9-16,2-2-6 0,-2 1-7 15,-2-2-6-15,2 0-2 0,-1-1-16 0,-1-1-20 16,1-2-26-16,-3-1-30 0,1-1-57 16,-3 0-93-16,2 0-46 0,-3-1-11 15,4-4 8-15,1 1 20 0</inkml:trace>
  <inkml:trace contextRef="#ctx0" brushRef="#br1" timeOffset="576356.2141">26123 3549 154 0,'1'1'236'0,"-1"2"7"0,0 0-44 0,0 0-72 15,0 4-46-15,-1-4-23 0,1 2-11 16,-4-1-3-16,4 3 2 0,-1-3 2 0,-2 0 1 15,-1 1 4-15,3 0-2 0,-3-1-4 16,0 0-6-16,-2-2-4 0,1-1-2 16,2 1-9-16,-4 0-3 0,2-2-2 0,1 0 0 15,-2 0-1-15,-1-2-2 0,2-1 0 16,1 2 4-16,-3 0 2 0,0-3 0 0,0 3 4 16,-1-2 4-16,0 1 3 0,-3 1-2 15,2 1 0-15,-1 0 1 0,-1 1-3 16,3 1-7-16,0-1-4 0,4 2-4 0,-4 1-8 15,3 1-7-15,2 3-8 0,1-1-15 16,1 1-27-16,1 2-32 0,-2 1-26 0,2 1-28 16,-1 0-58-16,-3 0-81 0,-1-1-34 0,1 1-1 15,-4 3 10-15,3-3 23 0</inkml:trace>
  <inkml:trace contextRef="#ctx0" brushRef="#br1" timeOffset="576787.8193">25654 4080 28 0,'-1'1'240'15,"-2"-1"31"-15,-1 0-4 0,1 0-42 0,-3-1-62 16,2 0-37-16,0 1-20 0,1-2-16 15,1 0-10-15,-1 2-10 0,2-1-4 0,1-1-9 16,0 1-8-16,0 1-9 0,1-2-8 16,2 1-8-16,1-3-8 0,-1 2-5 0,2 1-6 15,-1-3-1-15,-1 3-1 0,2-1-3 16,-2 1 0-16,0 0 1 0,2-1-1 16,-1 0 0-16,-1 0 0 0,-2 2 1 0,4 2-1 15,-5 0-1-15,1 0 2 0,2-1-1 16,-1 3 1-16,1 0 0 0,-3-1 3 0,3 4-1 15,-3-1 4-15,2-1 4 0,-4 3-2 16,2 1 3-16,-3-1 0 0,-2 2-1 16,1-2-4-16,-4 1 0 0,2 0-3 0,-2-2-4 15,1 0 2-15,0-2-6 0,-1 0-3 16,1-1-11-16,1-2-18 0,-3-1-19 0,2 0-23 16,1-1-19-16,-1-1-31 0,3 0-56 15,-6-1-79-15,2 2-37 0,0-2-9 0,2 0 13 16,0-1 23-16</inkml:trace>
  <inkml:trace contextRef="#ctx0" brushRef="#br1" timeOffset="577012.086">25561 4092 83 0,'0'0'295'0,"-1"1"29"0,-3 1 22 15,-1-1-70-15,-4 1-68 0,0 2-53 16,-1 1-29-16,-2 1-20 0,1-1-12 0,-2 2-18 15,0 0-20-15,2 2-19 0,0 0-12 16,2-2-14-16,-1 0-7 0,2 0-7 16,0-1-15-16,0-1-24 0,2-2-36 0,0-1-36 15,-2-2-40-15,2 2-70 0,-1-2-90 16,1 0-26-16,-1 0 5 0,1-2 22 0,3 0 36 16</inkml:trace>
  <inkml:trace contextRef="#ctx0" brushRef="#br1" timeOffset="577445.8423">25405 4012 215 0,'0'-1'319'0,"-4"-1"24"0,3 0-3 16,-4 1-94-16,1 1-72 0,-3 0-43 16,-1 0-26-16,2 0-18 0,-2 3-10 0,0-1-15 15,2 1-14-15,-2 0-14 0,1-1-12 16,1 3-8-16,2 1-7 0,0 0-1 0,1 0-2 15,0 2-1-15,0-1-1 0,3 0-2 16,-4 1 1-16,4-1-2 0,0 0 1 0,2 0-2 16,0-1 0-16,-2 2 2 0,0-2-1 15,1-2 1-15,1 2-1 0,0-1 0 0,-2-1-4 16,0 2 4-16,0-1-2 0,-2-2 0 16,0 1 2-16,-1 2 1 0,-2-1 0 0,-2-2 0 15,0 2 0-15,-1 0-1 0,-1 0 1 16,-2-2 0-16,1 0 0 0,1-1 0 15,-4 2 2-15,4-3-2 0,-5 0 2 0,2 1-1 16,1-2 2-16,-1 0 1 0,2-2-1 16,0 1 2-16,1-2-2 0,1-1 1 0,0 1 0 15,2-4 0-15,-2 1 2 0,4-1 2 16,-1-2 5-16,1 0 2 0,4-3-1 16,0 2 3-16,2-2-2 0,1-2-3 0,2 4-4 15,4-2-2-15,-1 1-5 0,4 1-10 16,-2 0-28-16,0 3-52 0,0-2-67 0,-4 6-147 15,0-2-75-15,-6 5-32 0,0 0 3 16,-4 2 40-16</inkml:trace>
  <inkml:trace contextRef="#ctx0" brushRef="#br1" timeOffset="577917.8806">24911 4072 95 0,'0'-1'289'16,"-1"-1"21"-16,1 1 12 0,0 1-88 0,0 0-92 16,0 0-62-16,0 3-33 0,0-2-22 15,0 4-10-15,0 0-6 0,0 2-3 16,0 0 0-16,0 2-5 0,0-1 2 0,0 1-1 15,0 0 3-15,0 0 0 0,-2 0 1 16,0-2 2-16,-2 1 3 0,-2 1 1 0,-1-2 3 16,-1 0-1-16,0-1-1 0,1 1 1 15,-1-3-2-15,0 1-5 0,-2-3-1 16,2 1-2-16,0-1-2 0,2 0-8 0,0-2-10 16,0 0-16-16,2-2-14 0,0 0-25 15,0-1-47-15,3 1-63 0,-1-1-71 0,-1 0-29 16,1-4-6-16,1 3 11 0</inkml:trace>
  <inkml:trace contextRef="#ctx0" brushRef="#br1" timeOffset="578162.1623">24798 4017 230 0,'0'-8'292'0,"1"1"26"0,1 1-39 16,-2 3-68-16,0 0-40 0,0 1-27 0,0 1-23 15,0 1-13-15,0 0-13 0,-2 3-9 16,1 1-18-16,-3 2-16 0,3 3-12 0,-2 1-6 15,-1 0-8-15,1 0-9 0,1 3-4 16,-1-3-4-16,2 0-4 0,1-1-1 0,0 2-1 16,-3-4-2-16,1 1-1 0,2-2 0 15,-1-1-4-15,-1 0-14 0,2 0-20 16,-1-1-33-16,-1-2-35 0,-1 1-38 0,0-2-60 16,-2 1-84-16,-2-1-53 0,0 1-5 15,2-2 17-15,0-2 24 0</inkml:trace>
  <inkml:trace contextRef="#ctx0" brushRef="#br1" timeOffset="578697.0735">24597 4090 136 0,'-5'-1'304'0,"0"-1"26"16,4 1 0-16,1 1-89 0,0 0-70 16,0 0-53-16,1 0-39 0,4 1-20 0,-4 2-12 15,4 0-7-15,-2 0-5 0,2 1-13 16,-2 1-9-16,1 0-7 0,-3 1-1 0,-1 0-4 15,0 1 0-15,0-1 0 0,-1 3 4 16,-1-1-3-16,0 1-1 0,-1-1 4 0,0 2-4 16,0-3-1-16,-2 0 2 0,-1 0 0 15,1 0-2-15,0-3 0 0,1 3-2 16,-1-3-5-16,-2 1-9 0,1-2-17 0,0-1-19 16,0 2-18-16,-3-1-18 0,0-2-12 15,1 2-15-15,-1-1-9 0,1-1-11 0,-1-1-2 16,0 0 3-16,0-1 15 0,0-2 29 15,1 0 45-15,0-2 45 0,1 0 35 0,0-2 23 16,-1 1 16-16,1-3-1 0,1 2-9 16,-1-2-4-16,3 0-4 0,-1 1 3 15,4 1 0-15,-3 1-3 0,3-2 0 0,1 4-2 16,0-2 1-16,0 1-2 0,0-1-1 16,1 3-1-16,1-1 0 0,1-1-6 0,0 1-6 15,3 1-5-15,-1-2-4 0,2 2-5 16,-1 0-4-16,0 0 0 0,2 0-5 15,-2 2-7-15,-1 1 0 0,0-2-2 0,-2 4 2 16,2-1 2-16,-2 1 9 0,3 2 5 16,-3 1 6-16,-1 1 2 0,0-1-1 0,-1 2-2 15,-1-1-6-15,0 1-4 0,0 1-7 16,0-2-4-16,-1-1-3 0,-1 0 0 16,0 0-4-16,-1-1 1 0,2-1-2 0,-4 0 0 15,0-1 1-15,1 1-2 0,-1-3-6 16,0 0-9-16,0-2-27 0,0 1-36 0,3-1-53 15,-6 0-121-15,1 1-84 0,1 1-33 16,-1-1 1-16,3 2 23 0</inkml:trace>
  <inkml:trace contextRef="#ctx0" brushRef="#br1" timeOffset="579446.8142">24119 4128 70 0,'0'0'291'0,"0"-2"32"0,0 1 20 0,-1-1-72 15,-1 2-79-15,0-1-57 0,-1-1-41 16,2 0-29-16,-3 1-14 0,1-2-12 0,2 3-12 16,-4-3-7-16,4 2-7 0,1-2-1 15,-3 1-3-15,3 1 3 0,0-1 2 16,0 0 0-16,1 1-1 0,1 1-4 0,-1-1 1 15,4-1-7-15,-4 2-2 0,6-1 2 16,-4-1-2-16,2 2-1 0,1-1-1 0,2 1-1 16,-4 0 1-16,1 0-3 0,0 1-3 15,-2 1-5-15,1-2 1 0,-3 1-2 0,-1 2 1 16,0 0-1-16,0 0 0 0,-1 0 5 16,-3 2 1-16,3-1 4 0,-2 1 0 15,-1-1 2-15,3 1-1 0,-1-2 1 0,-1 0-2 16,1 1 0-16,-2-2 0 0,1 1 1 15,0 1 0-15,-1-1-3 0,-1 0 5 0,1 0 2 16,-1-1-1-16,-3 1 1 0,0 0 0 16,0 1 0-16,-1-1 1 0,-4 2 3 15,4-2 1-15,-3 1 3 0,0-1 5 0,2 1-1 16,2-1 5-16,-1 1 1 0,3-1-2 16,1-2-1-16,2 1-3 0,1-1-5 0,0 1 0 15,1 0-5-15,-1-2 2 0,2 2-2 16,2 1 2-16,-1 0 1 0,-1 2-1 0,2-2-1 15,0 1 0-15,-2 1 2 0,1 1 5 16,-1-2 1-16,-1 2 5 0,-1 2 5 0,0-2 2 16,-2 1 1-16,-1-1-3 0,-1 1-1 15,0 0-4-15,-3 0 1 0,2-1-6 0,-3 0 1 16,2 0-4-16,0-1-3 0,-1-1-4 16,3 1-1-16,-1-2-2 0,1-1-2 15,1 0 1-15,-1 0-3 0,1-1-15 0,-1-1-39 16,1 0-51-16,-1-1-75 0,-4 2-132 15,2-1-69-15,4 1-22 0,-1-3 18 0,2-2 43 16</inkml:trace>
  <inkml:trace contextRef="#ctx0" brushRef="#br1" timeOffset="579646.6399">24111 3929 139 0,'3'-5'371'16,"-1"-1"33"-16,0 0 20 0,-2 1-54 0,0 1-121 16,0 1-96-16,0-1-59 0,-2 1-32 15,2 2-17-15,2-2-18 0,-2 3-23 0,3-1-41 16,0 1-59-16,-1 0-67 0,-4 3-143 16,-3-1-75-16,-1 3-26 0,-1-2 7 15,-2 2 47-15</inkml:trace>
  <inkml:trace contextRef="#ctx0" brushRef="#br1" timeOffset="579878.8771">23958 3973 74 0,'-2'6'324'0,"1"-1"42"0,-3 2 30 16,1 1-46-16,-3-1-88 0,3 4-71 15,-2-1-54-15,2 1-36 0,0 3-25 16,0 0-24-16,-1 1-22 0,3 0-13 0,-2 3-8 15,1-1-6-15,-1-2-6 0,0 1-10 16,3-3-17-16,-3-2-31 0,0-2-33 0,-1 0-38 16,1-2-39-16,-2-2-69 0,-1 1-86 15,-2 1-25-15,2-4 9 0,1 1 21 16,0-3 33-16</inkml:trace>
  <inkml:trace contextRef="#ctx0" brushRef="#br1" timeOffset="580211.821">23766 4257 186 0,'-4'0'311'16,"-4"0"32"-16,3 0-1 0,0 0-84 16,1 0-58-16,0-2-47 0,1 1-38 0,-3 1-29 15,5-2-22-15,-2 0-18 0,1 1-15 16,0 0-11-16,2-1-12 0,0 1-2 0,0-1-6 16,0-1 0-16,0 2-3 0,0-2-3 15,2 1-1-15,0-1 1 0,-1 1-2 16,-1-2 4-16,2 3-4 0,-1-1 7 0,2 1 0 15,-1 1-1-15,-1 0 0 0,1 0 4 16,1 0 1-16,0 0 0 0,0 1 3 0,-1 1 0 16,1 1 4-16,-1 0 2 0,0 1 7 15,-2 1 6-15,-4 2 1 0,-1 2 1 16,-3 2-1-16,-1 1-3 0,-2-2-5 0,0 2-7 16,-2-1-4-16,2-3-6 0,2 2 1 15,-4-2-2-15,4-2 0 0,1 1 0 0,-2-4 0 16,4 0-6-16,0-2-14 0,1-2-28 15,0-1-35-15,-1 1-42 0,1-4-91 0,0 5-110 16,1-3-48-16,-1 1-6 0,1-4 18 16,1-1 34-16</inkml:trace>
  <inkml:trace contextRef="#ctx0" brushRef="#br1" timeOffset="580435.8578">23611 4117 155 0,'0'-3'342'16,"0"2"36"-16,0-2 25 0,0 3-85 0,-3 0-87 16,3 0-69-16,-4 3-47 0,-1 0-30 15,0 3-20-15,2 1-16 0,-2 1-15 16,4 1-8-16,-1 1-8 0,-1 1-6 0,1 1-7 16,1 1-2-16,-4-2-3 0,5 0-12 15,-3 0-19-15,2-2-33 0,-3 0-41 0,-1-2-41 16,2 0-59-16,-2-1-88 0,1 1-61 15,-4-2-7-15,3-1 16 0,0-2 31 0</inkml:trace>
  <inkml:trace contextRef="#ctx0" brushRef="#br1" timeOffset="580911.7846">23436 4141 202 0,'-3'-6'308'0,"0"2"31"15,3-1-10-15,-4 2-81 0,4 0-56 16,0 3-39-16,0-2-36 0,0 2-22 0,0 2-20 16,0 0-7-16,0 1-11 0,0 3-10 15,2-2-10-15,0 4-5 0,-2-1-5 16,0 2-9-16,0 0-8 0,0 2-5 0,0-1 0 16,0 1-3-16,0 0-1 0,0 0 1 15,0-1 1-15,0 3-2 0,0-3-1 0,0-1 0 16,-2 2 0-16,0-2-1 0,-1 0-2 15,-1-2 3-15,-1 2 2 0,-3 0 0 0,0 0-2 16,-3-1 3-16,-1-1 0 0,-1-1 5 16,-5 0-5-16,1 0 0 0,1-2 2 15,-3 0-1-15,2-1 0 0,-4 0-4 0,-1-2 0 16,5 1 0-16,-4-4 0 0,1 1-3 16,2-1 2-16,0-1 0 0,1 0 1 0,2-3 0 15,0 0 0-15,1 0 1 0,3-3 3 16,3 2 1-16,1-1 4 0,0-2-1 15,4 2 2-15,1-2-2 0,4-1-1 0,0 1-1 16,1-1-1-16,2 1-4 0,2-1-1 16,0-1 0-16,1 2-1 0,0-2-2 0,1 1 1 15,0 2 1-15,-1 0-1 0,3 2-3 16,-3-2-10-16,4 4-28 0,-2-2-41 0,-2 1-56 16,2 3-87-16,-4 1-116 0,0 1-53 15,1-1-6-15,1-1 27 0,1 0 40 0</inkml:trace>
  <inkml:trace contextRef="#ctx0" brushRef="#br1" timeOffset="581068.8317">23351 4061 76 0,'0'-4'358'16,"2"1"49"-16,-2 2 33 0,1 0-36 16,-1-1-110-16,2 0-100 0,-1 0-73 15,-1 1-49-15,0 1-30 0,0-2-17 0,0 2-16 16,-1-1-35-16,-1 1-67 0,1-1-82 15,-4 3-147-15,-2 0-74 0,-1 5-38 0,-7-5 8 16,0 3 52-16</inkml:trace>
  <inkml:trace contextRef="#ctx0" brushRef="#br1" timeOffset="581328.7938">22995 4062 21 0,'-2'1'322'0,"1"0"32"0,1 3 20 16,-5 0-18-16,2 4-105 0,-2 1-86 15,2 1-48-15,0 2-28 0,0 0-15 0,-1 0-14 16,1 2-17-16,0-2-15 0,-1 1-11 16,1-1-8-16,-1 0-3 0,3 1-5 0,-4-5-2 15,2 2-14-15,-4-3-24 0,-2-1-30 16,3-2-28-16,-2 2-33 0,0-3-40 0,-2 0-57 15,2 2-77-15,-3-2-22 0,2-1 1 16,1 0 19-16,2-2 32 0</inkml:trace>
  <inkml:trace contextRef="#ctx0" brushRef="#br1" timeOffset="581878.7929">22808 4202 268 0,'3'-7'331'0,"1"1"23"0,-3 2-11 0,3 1-95 16,-3 0-59-16,-1-1-44 0,0 3-28 15,0 1-16-15,0 0-15 0,0 0-14 0,-1 1-17 16,1-1-11-16,-2 2-12 0,0 3-8 16,-1-1-5-16,-2 2-5 0,-1 0-7 15,2 2-1-15,-3-3-5 0,1 3 1 0,1 0-4 16,-3-3 2-16,4 2 0 0,-1-3 0 16,-2-1 0-16,2 1 0 0,1 1 0 0,-4-3 0 15,2 1 2-15,-2 0-2 0,-2-2 0 16,-1 2 0-16,2-3 1 0,-1 0-1 0,-1-1 0 15,-2-1 0-15,4 1 0 0,-4-4 0 16,4 2 0-16,-4-3 0 0,5 2 0 0,4-1 2 16,-3-1-2-16,4 1-2 0,0 0 2 15,0-1 0-15,1 1-3 0,2 1 2 0,0 1 1 16,0 1 1-16,0 1-1 0,0 0 0 16,0 1 2-16,-1 1 1 0,1-1-1 15,-2 0-2-15,1 3-2 0,-1-2 2 0,0 3-2 16,1 1-1-16,-3 0-1 0,1-1-1 15,2 2 2-15,-4-1 1 0,2-1-2 0,-3 2 2 16,3-2 2-16,-2 1 1 0,-2 1-2 16,-1 0 1-16,-3 0-3 0,-1 2 3 15,-6-1 0-15,2-1 0 0,-4 2 2 0,1-1 0 16,-5-2 0-16,-1 2 2 0,0-1-1 16,-4 1-1-16,2-4-1 0,-1 3-1 15,2-3 0-15,-1 1 2 0,2-1 0 0,2-3 1 16,-1 1 0-16,6-2 1 0,0 0-3 15,2-3-1-15,2 1 0 0,1-1 0 0,5-1 0 16,-1 1-3-16,1-3-2 0,3 1 2 16,1 1-6-16,1-3-21 0,2-2-36 0,-2 2-49 15,1-2-81-15,-1 2-133 0,-3 2-66 16,-1-3-15-16,1 0 15 0,-2-1 41 16</inkml:trace>
  <inkml:trace contextRef="#ctx0" brushRef="#br1" timeOffset="582064.8275">22103 4075 231 0,'8'-3'316'0,"2"0"31"0,1 0 13 15,0 0-83-15,2 2-64 0,1-2-35 0,-1 0-27 16,2 0-26-16,-2 2-33 0,2-3-32 16,-2 1-21-16,0 1-19 0,0 0-9 15,-4 0-5-15,4 1-4 0,-2-2-9 0,0 2-25 16,0-1-52-16,-2-3-64 0,-4 5-154 15,2 2-83-15,0-1-37 0,4-2 2 0,2 1 38 16</inkml:trace>
  <inkml:trace contextRef="#ctx0" brushRef="#br1">28851 5424 135 0,'2'0'294'0,"0"0"18"0,-1 0 5 16,1-2-99-16,-2 2-80 0,1 0-47 0,-1 0-22 16,0 0-3-16,0 0-5 0,0 0 0 15,0 0-4-15,0 2-8 0,0-2-5 16,0 0-3-16,0 0-3 0,0 0 1 0,0 0-2 15,-1 0 0-15,1 0-5 0,0 0-7 16,0 0-6-16,0 0-3 0,0 1-5 0,-2-1-4 16,2 2-1-16,-1-1 1 0,-1 0-1 15,0 1 1-15,1 1-1 0,-1 2-2 16,1-2 1-16,-1 0-3 0,-1 0 2 0,0 1-4 16,1 1 1-16,-1-2 0 0,2 2-1 15,-3-3 0-15,3 1 0 0,-2 2-1 0,1-2 0 16,0 0 1-16,-1 0 0 0,1 1 0 15,-1-1 0-15,2-1 2 0,-4-1 0 0,4 1 0 16,-2 1 0-16,-1-2-1 0,3-1 0 16,-2 2-1-16,-2-2 0 0,1 1 0 0,0-1-1 15,-2-1 1-15,3 1-1 0,-2 0 1 16,1-2-2-16,1 1 4 0,0-1-1 0,0 1 0 16,0-2 2-16,3 1-2 0,-5 1 3 15,4-1-3-15,-1-1-1 0,1 0 1 16,1 0 1-16,-2 0 1 0,0 0 2 0,2 0 0 15,0-1 1-15,0 1 1 0,-1-2 1 16,1 2 2-16,-2 0 3 0,0 0 1 0,2 1 3 16,0 0 0-16,-1 0-3 0,1 1-2 15,-2 1-5-15,2-2 0 0,0 2-4 16</inkml:trace>
  <inkml:trace contextRef="#ctx0" brushRef="#br1" timeOffset="589767.723">28480 5673 156 0,'0'0'284'0,"1"0"27"0,-1 0-26 15,0 0-54-15,0 1-63 0,0-1-35 0,0 0-18 16,0 2-11-16,0-2-4 0,0 1-7 16,0-1-9-16,-1 0-9 0,1 0-14 15,-2 0-11-15,1 0-9 0,-3 0-5 0,0 0-8 16,-1 0-5-16,0 0-8 0,-3 0-2 15,2 0-3-15,-3 0-5 0,-2 0 0 0,-1 0-3 16,2 0-1-16,-3 0-1 0,0 0 2 16,4-1-1-16,-3 1 2 0,3-2-2 15,3 2 1-15,1 0-1 0,2 0-8 0,0 0-37 16,3-1-58-16,-4-1-90 0,4 2-136 16,0 0-69-16,0 0-30 0,0 0 14 0,4-1 46 15</inkml:trace>
  <inkml:trace contextRef="#ctx0" brushRef="#br1" timeOffset="591324.1896">28799 5496 237 0,'0'0'262'0,"0"0"3"15,0-2-55-15,-1 2-74 0,1 0-44 0,0 0-24 16,-2 0-10-16,2 0-1 0,-1 0-2 16,1-1-2-16,0 1-6 0,0 0-5 0,0 0-6 15,0 0-3-15,0 0-6 0,0 0-3 16,0 0 0-16,0 0-4 0,1 0 0 0,-1 0-1 16,0 0 2-16,0 0-4 0,2 0 2 15,-2 0 0-15,0 0 4 0,-2 0 3 16,2 0 1-16,-1 0 6 0,1 0 1 0,0 0 1 15,0 0-5-15,0 0-3 0,0 0-6 16,0 0-3-16,0 0-4 0,0 0-6 0,0 0 3 16,0 0-4-16,0 0-1 0,0 0 0 15,-2 0-2-15,0 1 3 0,2 2-2 0,-1 0 2 16,-3 0 2-16,3 2 6 0,-1 1 5 16,-2 0 3-16,1 1 3 0,1 2 0 15,-1 0-1-15,1-1-4 0,1 2-3 0,-3-2-6 16,4 2-3-16,-3 1-2 0,3-1-5 15,-1 3 1-15,1-3-1 0,-2 0-2 0,0 2 3 16,2 0-2-16,0-3 2 0,0 2 0 16,-1-2-2-16,1 0-1 0,0-1 0 15,0 0 0-15,-2-3 0 0,1-1-1 0,1 2 1 16,0-3 0-16,0 2 1 0,-2-2 1 16,2 0-1-16,0 0-1 0,2-1 0 0,-2-2-1 15,0 2 2-15,0 1-2 0,0-1-2 16,0-1-4-16,3-1-26 0,-2-1-62 15,-1 1-101-15,0 0-134 0,0 0-67 0,0 0-32 16,0-5 4-16,-1 1 51 0</inkml:trace>
  <inkml:trace contextRef="#ctx0" brushRef="#br1" timeOffset="593329.8916">27938 5581 41 0,'0'0'289'0,"1"0"29"0,-1 0 14 16,0 0-55-16,0 0-91 0,0 0-51 0,0 0-30 15,0 0-11-15,0 0-3 0,0 0-6 16,0 1-11-16,0 1-16 0,-1 2-12 16,-1-2-8-16,0 3-4 0,1-1 2 0,-1 2-4 15,1-1-3-15,-3 1-2 0,3 0-4 16,-2 0-4-16,1 0-4 0,-1 1-4 0,2 1 2 15,-3-1-5-15,3 2-1 0,-1 0-2 16,1-1-2-16,-3 2-2 0,4-2 0 16,-1 1-1-16,-2-2 2 0,1 0-1 0,0-1-1 15,1-1 2-15,1 0-1 0,0 1 1 16,-2-4 0-16,1 0-1 0,1 1 2 0,0 0-1 16,0-1-3-16,0-2 1 0,0 1-3 15,1 1 0-15,1-1-2 0,-1 1-1 16,1 0-7-16,0-2-20 0,1 0-30 0,-2 0-45 15,-1 0-38-15,2-2-45 0,-4 2-74 16,2 0-74-16,-1 2-20 0,-4-2 19 0,2-2 24 16</inkml:trace>
  <inkml:trace contextRef="#ctx0" brushRef="#br1" timeOffset="594344.7198">27771 5650 252 0,'0'-1'308'15,"0"-1"21"-15,2 2-29 0,-2-1-97 0,0 1-61 16,0 0-39-16,2 0-23 0,-2 0-13 16,0 0-8-16,0 0-8 0,0 1-14 15,0-1-8-15,0 2-14 0,0-1-1 0,0 1-4 16,-2 0-1-16,0 3 4 0,1-2-3 15,1 2 1-15,-3-1-2 0,1 2-2 0,-1-1-1 16,2 1 1-16,-1-2-1 0,1 1-4 16,-3 1 4-16,4-4-3 0,-1 3 0 0,-3-2-1 15,3 2-1-15,-1-2 2 0,1-2-1 16,-1 0-1-16,0 3 0 0,-1-3 2 16,-3 0 0-16,0-1-2 0,-1 2 0 0,-1-1-1 15,-2 1 2-15,2-2-2 0,-4 0-2 16,4 2 1-16,-1-2 0 0,1 0 1 0,2 0 0 15,1 0-1-15,2-2 1 0,-2 0-1 16,4 1-4-16,1-1-4 0,0 0-3 16,0-2 1-16,1 1-2 0,4-2-2 0,-1 0 3 15,0-1 0-15,1 0 2 0,-2 0 4 16,0 2 0-16,-1-2 3 0,-1 3 3 0,-1 0 1 16,0-2-1-16,0 4 0 0,-1-2 0 15,1 1 0-15,-5 1 0 0,2-1 0 16,-4 2 0-16,1 2 0 0,-2-2 3 0,2 3-3 15,-2-2 4-15,0 1-1 0,-1-1 0 16,2 2 2-16,-3 0-1 0,1 2-2 0,3-2-1 16,-2 1 2-16,1-1-1 0,-2 2-2 15,4-2 1-15,1 0 0 0,0-1-1 16,1 3 0-16,2 0 0 0,-1 0 0 0,0-2-1 16,1 2 1-16,1 1 0 0,0-1 1 0,0 1 0 15,0-4 2-15,0 3-4 0,0 0-1 16,1-1 0-16,-1 1-3 0,4-3 2 0,-4 3-6 15,1-3 3-15,2 2-2 0,1-1 1 16,-4-1-2-16,3-1 2 0,-2 2 2 16,3-1 1-16,-3-1-1 0,-1 1 2 0,3-1 0 15,-1 1 2-15,-2 1-1 0,0-2 2 16,0 1 0-16,0-1 0 0,-2 2 0 0,-1-1 0 16,2-1 1-16,-1 2 0 0,-3-1 0 15,2 1 2-15,-2-2-2 0,0 1-1 16,-1-2 0-16,-2 1 0 0,0 0 0 0,2-1 0 15,-1 2 0-15,-2-2 2 0,3 0 2 16,0 0 0-16,1 0-1 0,-2 0 1 0,1 0 1 16,2-2 1-16,-1 2-3 0,0-1 4 15,2 1-1-15,-1-1 5 0,1-1 1 0,-1 2-2 16,1-1 0-16,1-1-1 0,1 1 0 16,-3-2 1-16,3 1-1 0,-1-1 2 15,0 0 1-15,-1 0 1 0,2-1 3 0,1 1 1 16,-2-2 0-16,2 2 3 0,0-1 1 15,2-2-1-15,-2-1-3 0,1 2 1 0,1-1-2 16,-1-2 3-16,1 2 2 0,0-1 3 16,-1-1 0-16,1 1 0 0,0-1-2 15,1 2-3-15,-3-1-5 0,1-1-7 0,4 2 0 16,-4-1-2-16,-1-1-3 0,3 1-4 16,1 1 2-16,-3-2 0 0,1 1 0 0,1 0 0 15,-1 2 0-15,1 0 0 0,0 1-2 16,0-2 2-16,5 3-3 0,-2-3-15 15,1 1-47-15,-2 1-64 0,-2-1-113 0,-2 1-112 16,-1-1-59-16,6 0-16 0,-3 0 29 16,2-3 57-16</inkml:trace>
  <inkml:trace contextRef="#ctx0" brushRef="#br1" timeOffset="594561.7285">27879 5371 190 0,'0'0'385'16,"2"0"31"-16,-2 0 17 0,1 0-58 15,-1-1-145-15,0 1-91 0,2 0-48 0,0-2-28 16,0 1-16-16,-2-1-11 0,4 1-13 16,-1-1-9-16,-2 1-9 0,3 1-8 0,-1 0-18 15,-2 0-30-15,3 1-51 0,-4 1-47 16,0-2-82-16,-2 3-114 0,-1-2-45 0,-4-1-1 15,3 0 32-15,-4 2 36 0</inkml:trace>
  <inkml:trace contextRef="#ctx0" brushRef="#br1" timeOffset="594828.8626">27651 5334 272 0,'0'1'298'0,"2"-1"13"16,0 0-50-16,-2 0-88 0,1 0-61 16,1 0-29-16,-2 0-15 0,1 0 2 0,3 0 5 15,-3 0 2-15,4 0-4 0,1 0-9 16,0 0-10-16,1 0-15 0,-1 0-11 0,1 0-11 16,2 0-7-16,-1-1-4 0,-2 1-4 15,1 0-4-15,0 0-10 0,0 0-22 16,-3 0-38-16,1-2-46 0,-1 2-85 0,-4 0-99 15,0 0-48-15,-7 0-4 0,1-1 23 16,-4 1 34-16</inkml:trace>
  <inkml:trace contextRef="#ctx0" brushRef="#br1" timeOffset="595003.2249">27468 5317 33 0,'-2'-1'292'0,"1"1"31"15,-1 0 19-15,0-1-53 0,2 1-91 16,0 0-67-16,0 0-38 0,0 0-25 0,0 0-16 16,0 0-9-16,2 0-12 0,0 0-31 15,-1 0-50-15,-1 0-69 0,-1 1-129 16,-3 0-68-16,-5-1-36 0,1 0-3 0,-1 0 33 16</inkml:trace>
  <inkml:trace contextRef="#ctx0" brushRef="#br1" timeOffset="595594.9308">27186 5676 18 0,'0'1'255'16,"-1"-2"29"-16,1-1 8 0,0 2-43 16,-2-1-71-16,2 1-40 0,0 0-23 0,0-2-14 15,0 2-3-15,0 0-3 0,0 0-6 16,0 0-10-16,0 0-12 0,0 0-15 15,0 0-15-15,0 0-15 0,-1 2-8 0,1-1-6 16,0 2-7-16,-2 0 0 0,2-1-2 16,-3 4 0-16,3-2 1 0,0-1-1 0,-1 2 1 15,1-1 0-15,0-1 1 0,0 3-1 16,0-3 1-16,-2 2 0 0,1-1 1 16,-1 0-1-16,0 1-2 0,-3 0 1 0,2-1 0 15,-2 0 0-15,-4 3 0 0,1-3 1 16,-1 3 1-16,-5-4-1 0,-1 4 1 0,-2-3-2 15,-1 1 2-15,-2-1-2 0,-4 1 0 16,2-2 0-16,-3 1 1 0,-4-2 2 16,1 0-3-16,-2 0 0 0,-2 0 0 0,0-2 0 15,1 0 0-15,2-2 3 0,1-1 2 16,1 0 0-16,6-1 1 0,-1 1-2 0,5-4 1 16,3 3 0-16,0-3 0 0,6 2 0 0,1 0 0 15,4-2 2-15,1 1-2 0,6 1-1 16,0-3 2-16,5 0-6 0,1 0-2 15,1 3-12-15,2-3-25 0,0 2-39 0,-4 0-46 16,-2 3-95-16,0 1-104 0,-2 2-48 16,-2 4-8-16,-3-1 22 0,-1 1 37 0</inkml:trace>
  <inkml:trace contextRef="#ctx0" brushRef="#br1" timeOffset="595793.0176">26768 6000 45 0,'3'7'388'0,"-2"-3"40"16,1-2 21-16,0 1 13 0,-2-1-163 15,0-2-129-15,0 0-65 0,0 2-30 0,0-2-14 16,-2 0-11-16,0-2-9 0,2 2-18 16,-1 0-24-16,-2 0-20 0,-2-2-46 0,0-3-83 15,-1 3-170-15,-7 0-84 0,0 2-32 16,-1-2-19-16,2 0 28 0</inkml:trace>
  <inkml:trace contextRef="#ctx0" brushRef="#br1" timeOffset="596462.0348">26464 5682 275 0,'2'-2'362'0,"-2"1"19"16,0-1 11-16,0 2-132 0,0 0-109 16,0 0-64-16,0 0-38 0,0 0-19 0,-2 0-9 15,2 0-5-15,-1 3-6 0,-1-1-5 16,0 2-4-16,-1 1-1 0,0-1 0 0,0 1-3 15,-1-2 3-15,1 1 0 0,-3-1 0 16,5 0 0-16,-4 0 1 0,2 1 1 16,-1-3-2-16,1 0 0 0,2 0 0 0,-3 3 0 15,1-4 0-15,-3 1 0 0,5 0 0 16,-4 1 0-16,2-1 1 0,-2 1 0 0,0 2 0 16,2-3-1-16,-2 2 0 0,1 0 0 15,-1-1 2-15,2 0 2 0,-1 3 0 0,3-2 5 16,-1 0 0-16,1 2 2 0,-1-3 0 15,0 4 3-15,1-3 4 0,1 3 2 16,-3-2 4-16,-1 3 0 0,2 0 3 0,-2 1 0 16,0-1 0-16,0 0-4 0,-2 1-1 15,1 0-3-15,-1-1-3 0,-3 1-4 0,1-2-5 16,-1 0-1-16,-1 0-2 0,0 0-3 16,2-2-2-16,-3 1-1 0,5-2 0 0,-1 1-2 15,3-1 2-15,-1-2-4 0,2 1-7 16,-2-1-22-16,4 1-47 0,-2-2-54 0,-1 2-110 15,-1 1-103-15,1 1-44 0,4 1-7 16,-2-3 32-16,0 3 44 0</inkml:trace>
  <inkml:trace contextRef="#ctx0" brushRef="#br1" timeOffset="596616.6828">26273 6031 221 0,'1'2'356'16,"3"-1"32"-16,-4 1 26 0,0 0-100 0,0-1-95 15,0-1-62-15,0 0-45 0,0 0-26 16,0 0-24-16,0 0-22 0,0 0-18 0,0 0-23 16,0-1-36-16,-2-3-55 0,0 1-75 15,1 0-136-15,-4-2-81 0,2 4-30 0,-2-3 8 16,-1-1 42-16</inkml:trace>
  <inkml:trace contextRef="#ctx0" brushRef="#br1" timeOffset="596940.0571">26108 5695 184 0,'2'-4'320'16,"-2"1"25"-16,0 0 14 0,0 0-111 15,1 1-90-15,-1 2-60 0,0-1-36 0,2 1-23 16,0 1-11-16,-1 1-11 0,1 1-6 15,-1 0 1-15,3 1-5 0,-1 1 2 0,0 1 4 16,0-2-1-16,0 4 2 0,-2-2-2 16,1 1 3-16,0 1-4 0,-2-2-1 0,0 1-3 15,-2 1-1-15,-1-2-1 0,0-1 1 16,-2 2-6-16,1-1 3 0,-1-2-4 16,-2 2-5-16,-1-1-9 0,-1 1-8 0,3-4-8 15,-2 3-14-15,0-3-13 0,0 1-16 16,3-2-21-16,0 1-46 0,1-2-79 0,-3 1-61 15,4-1-25-15,3 0 4 0,-3-3 16 16</inkml:trace>
  <inkml:trace contextRef="#ctx0" brushRef="#br1" timeOffset="597212.5806">26024 5623 270 0,'0'-3'317'0,"2"0"22"16,0 3-44-16,-2 0-84 0,0 0-61 16,0 1-38-16,-2 4-17 0,2 0-6 0,-2 1-2 15,1 1-3-15,-1 4-7 0,1-1-15 16,-3 4-17-16,0-1-11 0,-1 1-10 16,2 1-6-16,0-2-4 0,0 3-5 0,-1-5-2 15,1 3-5-15,2-4-5 0,-1 1-12 16,0-4-21-16,2-1-41 0,-1-1-42 0,-2-1-57 15,-3-1-90-15,1 3-81 0,-3-3-25 16,1 0 14-16,3-3 29 0</inkml:trace>
  <inkml:trace contextRef="#ctx0" brushRef="#br1" timeOffset="597378.6572">25884 5820 3 0,'-6'1'279'0,"-1"2"39"16,-1 0 27-16,-3 2-33 0,2 1-78 15,-1-1-54-15,-1 0-39 0,2 1-34 0,-3 0-24 16,2 0-23-16,2-1-21 0,-4 1-19 16,4-4-22-16,-1 1-32 0,4-1-38 0,1 0-42 15,-1-2-61-15,-3 2-97 0,0-1-62 16,2 0-14-16,1-1 16 0,2-1 27 16</inkml:trace>
  <inkml:trace contextRef="#ctx0" brushRef="#br1" timeOffset="597696.7085">25658 5838 105 0,'-7'-6'273'0,"2"1"26"15,1 0-9-15,-2 1-60 0,3-2-63 0,1 3-47 16,0-3-30-16,1 2-19 0,1-1-11 16,0 2-10-16,1 0-10 0,-1 0-11 0,4 0-6 15,-3 2-5-15,2-2-5 0,2 1-1 16,-4 1-2-16,2 1 8 0,1 1 1 15,-4 1 4-15,1-1 3 0,2 2 4 0,-1 0-1 16,0 2-3-16,-1-1-3 0,1 1-4 16,1-1-7-16,-1 2-5 0,-1 2-3 0,4-3-4 15,-5 3 0-15,0 0 0 0,0-1 5 0,-5 1-1 16,-1-1 4-16,-1 3 2 0,-4-2 2 16,1 0-1-16,-2 1-2 0,-2-2-1 15,1-2-2-15,2 1-3 0,-1-3-8 0,2-1-15 16,0 0-31-16,-2-2-36 0,3-2-59 15,-3 1-131-15,0-1-73 0,1 0-23 0,0-4 5 16,1-1 26-16</inkml:trace>
  <inkml:trace contextRef="#ctx0" brushRef="#br1" timeOffset="598096.6579">25488 5782 260 0,'0'-1'307'0,"0"-2"22"16,0 3-36-16,0-2-85 0,-1 2-66 0,-4-1-40 16,4 1-29-16,-6 1-16 0,4-1-13 15,-3 2-6-15,1-2-7 0,-3 1 0 16,4 1-2-16,-1-2 1 0,-2 1 2 0,1 1 0 16,-2-1 0-16,2 2-2 0,-1 0 0 15,1 0-4-15,0 2-3 0,-4-2-3 0,6 3-2 16,-4-2-3-16,1 2-6 0,1 0-1 15,-2 0-2-15,2 2-2 0,-1-1-2 0,2-2-2 16,1 4 0-16,-1-2 4 0,1-1 2 16,0 1 3-16,0 0 3 0,0-1 3 0,3-2 1 15,-3 2-4-15,1-1 1 0,2 1-3 16,-4-2-2-16,2 2-1 0,2-1-1 0,-4 1-4 16,1-2 1-16,0 2-2 0,-3 0-1 15,0 0 0-15,-1-1 0 0,0 1 0 16,-2-2 0-16,1 1 0 0,1-2-1 0,1 0 1 15,3 0-5-15,-2-2-13 0,2-1-38 16,1 0-45-16,3-1-53 0,0 1-115 0,0 0-91 16,-1 4-36-16,4 2 12 0,2-3 30 15</inkml:trace>
  <inkml:trace contextRef="#ctx0" brushRef="#br1" timeOffset="598299.6708">25408 6093 15 0,'1'1'302'0,"-2"1"36"16,-2-1 29-16,-2 2-18 0,-4-1-88 16,-3-1-64-16,3 2-45 0,-7 0-26 0,3-1-27 15,-2 1-25-15,0-2-22 0,3 1-18 16,1-1-13-16,1 1-10 0,-1-2-6 0,3 0 0 16,0 0-5-16,0 0-7 0,1-3-21 15,0 0-43-15,1-2-68 0,-2 2-144 0,-1-1-90 16,1-1-41-16,0-1-4 0,3 0 31 15</inkml:trace>
  <inkml:trace contextRef="#ctx0" brushRef="#br1" timeOffset="598570.6699">25509 5615 350 0,'3'-2'399'0,"-3"-1"27"0,2 1 17 15,-2 1-142-15,-2 1-113 0,-1-2-75 16,0 2-39-16,-2-1-24 0,-1 1-19 0,-1 1-11 16,-2-1-7-16,1 2-7 0,0-2-5 15,-3 3-1-15,3-2-1 0,2 1-2 0,-1 0-6 16,3-2-26-16,-4-2-52 0,2 0-66 15,-2 1-133-15,-2-2-89 0,-2 0-38 0,2-3 2 16,0 0 37-16</inkml:trace>
  <inkml:trace contextRef="#ctx0" brushRef="#br1" timeOffset="598745.6114">25348 5527 268 0,'1'-1'355'15,"1"1"25"-15,0 0 9 0,-2 1-106 16,0-1-85-16,0 0-51 0,0 0-35 0,0 0-20 15,0 0-20-15,0 0-19 0,0 0-21 16,0 0-17-16,0 0-21 0,0-1-42 16,0 1-59-16,-2-2-70 0,-1 4-131 0,-4-1-77 15,2 4-28-15,-4-2 15 0,1 1 45 16</inkml:trace>
  <inkml:trace contextRef="#ctx0" brushRef="#br1" timeOffset="599394.9031">25131 5661 32 0,'-1'0'310'0,"-1"-2"33"0,0 2 23 16,2 0-41-16,0 0-91 0,0-1-76 0,0 1-49 15,0 0-31-15,0 1-19 0,0-1-15 16,2 2-14-16,-2 1-13 0,2 1-9 0,-2-1-2 15,1 3-4-15,-1-1 2 0,0-1-4 16,-1 2 0-16,1 0 0 0,0 0 0 16,-2 0-1-16,0 0-2 0,2-1 3 0,0 1-2 15,-1-2 2-15,1-1-3 0,-2 2 0 16,0-2-2-16,1 2-3 0,-1-3-4 0,1 1-3 16,-2 2 0-16,0-4 0 0,0 2 3 15,-1 1 4-15,-1-2 2 0,2 1 4 0,-3 0-2 16,-2 2 3-16,4-2-1 0,-3 0 2 15,2-1-3-15,2 3 2 0,0-3-1 0,0 2 1 16,1 1-1-16,-1-4 0 0,3 4 0 16,-1-2 2-16,2 0 0 0,-1 0 2 0,0-2-2 15,5 2 0-15,-4 0-2 0,1 0 2 16,-1 2-3-16,1-2 3 0,0 1 3 16,-1-1-1-16,2 2 3 0,1 1 1 0,-3-2 0 15,3 2 0-15,-1 2-1 0,-2-2 1 16,4-1 0-16,-4 2-1 0,1-3-1 0,-1 0 0 15,1 3 1-15,-4-1 0 0,1-1 1 16,-1 0-1-16,-4 1 1 0,-2 2 2 16,0-2-2-16,0 0 2 0,-2 0 0 0,-2-2 0 15,3-1 2-15,-4 2-2 0,4-4 2 16,-3 1 0-16,2-1-2 0,-2 1-1 0,0-2-1 16,1-2-1-16,-1 1-3 0,0-2-1 15,2 1 0-15,-1-1-1 0,-1 0 0 0,2 0 0 16,1-1 0-16,1-1 0 0,2 1 0 15,2-2 0-15,1 0-1 0,2-2 0 0,1-1 1 16,0 0 0-16,4-3 0 0,0 1 0 16,4 0 0-16,-1-2 1 0,1 0-2 0,2 1-5 15,2 0-14-15,-1-2-22 0,-1 1-31 16,2 0-37-16,1 1-74 0,-3 1-113 16,2-1-49-16,0 0-11 0,0-1 14 0,1-1 27 15</inkml:trace>
  <inkml:trace contextRef="#ctx0" brushRef="#br1" timeOffset="599628.7244">25379 5346 122 0,'2'-3'301'0,"-4"1"24"0,1 2 18 16,-2 0-94-16,-6 2-79 0,0 4-48 15,1-1-30-15,-3 5-17 0,0-1-14 0,2 3-11 16,-3-2-10-16,3 2-16 0,1 2-12 16,0-3-12-16,3 2-17 0,1-4-24 0,-2 0-31 15,-1-2-29-15,6-2-54 0,-4-2-80 16,2 0-64-16,-1-2-19 0,4-1 8 16,-3-4 22-16</inkml:trace>
  <inkml:trace contextRef="#ctx0" brushRef="#br1" timeOffset="599795.0136">25264 5361 42 0,'0'0'304'0,"0"0"35"0,0 0 22 16,0 3-43-16,-1 0-83 0,-3 1-63 15,-1 2-44-15,2-1-25 0,-2 0-16 0,2 1-20 16,0 1-22-16,-1-2-27 0,-1 1-48 16,0-1-63-16,-1 1-120 0,-2-1-113 0,-5-1-56 15,5 1-23-15,-3 1 19 0,-3-1 48 16</inkml:trace>
  <inkml:trace contextRef="#ctx0" brushRef="#br1" timeOffset="600244.6418">24696 5814 109 0,'-3'1'287'16,"0"1"25"-16,0-4 3 0,-3 2-75 15,3 0-68-15,1 2-47 0,0-4-32 0,1 2-13 16,-1-1-7-16,0 1-11 0,2 0-7 15,0-2-12-15,0 1-7 0,0-1-10 16,2 1-9-16,0-3-4 0,-2 3-7 0,1 0-1 16,1-2-3-16,0 0 2 0,-2 1 0 15,1 1 0-15,1-1 2 0,-1 1 0 16,2 1-1-16,-1 0 2 0,-1 0 5 0,-1 1 4 16,2 1 2-16,-1 1 2 0,-1 1 2 15,2 0 1-15,-2 3-4 0,-2 0-4 0,2 2-1 16,-3 0-1-16,2 0-2 0,-5 0-3 15,-1 0-1-15,1 0-1 0,-2 0-4 0,-1 0-4 16,1 0-2-16,1-3-20 0,-1-1-44 16,1 0-64-16,-5-2-152 0,4 4-80 15,-4-1-42-15,2-3-2 0,1-2 32 0</inkml:trace>
  <inkml:trace contextRef="#ctx0" brushRef="#br1" timeOffset="601225.6526">24428 5626 95 0,'1'-1'313'0,"-1"-1"30"0,0 1 12 16,0-1-71-16,0 2-94 0,0 2-56 15,0 1-25-15,-1 0-7 0,-3 4 3 16,0 2 0-16,0 3-8 0,0 0-22 0,0 2-21 16,-2-1-14-16,3 2-16 0,0-2-10 15,0 3-4-15,1-5-4 0,1 2-5 0,-3-1 1 16,4-5-2-16,-1 2 1 0,1-1-1 15,0-4 0-15,0-1-1 0,0 0-8 0,0-3-23 16,-2 0-50-16,2 0-62 0,-5 0-119 16,-1 0-102-16,-3 0-48 0,1 0-4 0,-3-3 34 15,1 0 53-15</inkml:trace>
  <inkml:trace contextRef="#ctx0" brushRef="#br1" timeOffset="601945.0156">24258 5740 258 0,'0'0'309'0,"-1"0"23"0,-4 2-35 15,4-2-86-15,-4 3-53 0,2-1-44 0,-4 0-22 16,2 1-17-16,-1 0-11 0,-2 2-13 16,4-2-11-16,-4 1-11 0,-1-1-8 0,0 0-2 15,1 0-4-15,-1 2-3 0,-5-1-2 16,3 1-2-16,-5-1-2 0,1 2 0 0,1-2 0 15,-5 1-1-15,2 0-2 0,-1 1 5 16,-4-2-3-16,5 1-2 0,-5-2-1 16,3 0 1-16,1 0-3 0,-1-3-1 0,5 0-2 15,-2-2 1-15,5-2 0 0,0 1-7 16,2-2-4-16,2-1-8 0,1-1-2 0,0-1-5 16,1 1-1-16,0 1 3 0,1-2 7 15,-1 4 6-15,-2-1 1 0,-2 0 11 16,3 3 2-16,-4 1 4 0,-1 2 3 0,-1 0 2 15,-4 2 3-15,1 2-2 0,-2 1 1 16,4-2-1-16,2 1 1 0,0-2-4 0,5 3 1 16,1-3-2-16,0 1-5 0,4-1-1 15,1 2-2-15,0-2 1 0,3 0-5 0,0-1 3 16,4 3-2-16,1-2 1 0,-1-1-1 16,1 2 1-16,0-1-2 0,0 1 0 15,0 1 2-15,-3 0-1 0,-1-3 3 0,1 3 1 16,-1-2-1-16,-1 0 1 0,0 2 0 0,1-4-1 15,-1 2 0-15,-1 0-3 0,1 0-2 16,-1-2-1-16,1 1-1 0,-1 0 0 16,-1 0-2-16,1-1 2 0,0-1 4 0,-2 0-1 15,0 1 5-15,0 1 2 0,-2-2 3 16,0 0 0-16,-1 1 0 0,-3 1 6 0,-1-2-1 16,0 1 0-16,0 0-2 0,-1 1 3 15,0-1 0-15,-2 1 4 0,0 1-2 16,0-1 2-16,-1-2 1 0,3 3-3 0,-1 0 0 15,-2-1-2-15,1 0-4 0,2 1 0 16,-2 0 0-16,0 2-1 0,0-1 1 0,1 2 0 16,-4-1 2-16,4 1 3 0,-4 1 0 15,4 1-1-15,-4-1 0 0,1 2-2 0,-1 0-1 16,0 0-2-16,-1-2-3 0,1 3 0 16,-1-3-2-16,1 0 1 0,1 0-2 15,2-1-3-15,0-2-9 0,1-1-22 0,1-2-27 16,0-1-40-16,3-1-45 0,1 1-100 0,-4 0-88 15,3 0-27-15,4-2 2 0,-2 0 23 16</inkml:trace>
  <inkml:trace contextRef="#ctx0" brushRef="#br1" timeOffset="602211.5788">23873 5542 226 0,'9'-7'334'0,"4"-1"18"16,-2 1 12-16,1 1-110 0,1 0-90 0,-2-2-52 16,2 2-27-16,-4 0-13 0,4 0-11 15,-4 2-17-15,3-1-17 0,-2 2-15 0,-2 1-22 16,2 1-32-16,-4 0-39 0,2 0-37 15,-5 1-75-15,-3 0-106 0,-5 1-44 16,-4 1-6-16,3 0 22 0,-4 0 30 0</inkml:trace>
  <inkml:trace contextRef="#ctx0" brushRef="#br1" timeOffset="602378.2044">23787 5500 69 0,'0'2'321'0,"0"-2"37"0,0-2 23 16,0 2-56-16,0 0-104 0,0 0-84 0,0 0-59 16,0 0-42-16,0 0-44 0,-1 0-49 15,-1-1-53-15,-3 2-115 0,1 2-84 0,-5 2-36 16,2-1-1-16,1 2 26 0</inkml:trace>
  <inkml:trace contextRef="#ctx0" brushRef="#br1" timeOffset="602726.4933">23490 5641 21 0,'-2'-5'301'0,"2"1"46"15,-1 3 23-15,1-1-48 0,0 1-84 16,0 1-60-16,0 1-43 0,0 2-36 16,0 3-13-16,-2 2-10 0,-1 2-9 0,2 2-14 15,-1 2-15-15,-1 2-12 0,0-1-10 16,-1 3-2-16,0-2-1 0,0 2-7 0,1-4-4 15,-2 0-1-15,3-1-8 0,-2-2-20 16,0-4-39-16,0 1-47 0,-2-4-77 0,-1 3-123 16,-2 0-70-16,1-3-21 0,0-1 18 15,-1 0 39-15</inkml:trace>
  <inkml:trace contextRef="#ctx0" brushRef="#br1" timeOffset="603345.6444">23107 5850 97 0,'-11'-5'269'0,"3"-1"31"0,1-1-1 16,0 2-63-16,1-1-63 0,3 0-40 0,-1 0-35 15,1-1-24-15,2-1-22 0,-1 2-20 16,0-1-10-16,2 1-9 0,0-2-9 16,4 2-2-16,-3 0-4 0,2 0-1 0,2 2-4 15,3-2 0-15,-1 1 2 0,2 0-3 16,0 1 2-16,1 0 0 0,1 3 1 0,-3-3 1 15,0 3-1-15,-2 1 1 0,2 0-3 16,-2 1 0-16,1 1 0 0,-2 0-5 16,-1-1 2-16,2 3-2 0,-1-1-2 0,-2 0 5 15,1 2-2-15,-1-1 4 0,-2 3 2 16,3-4 1-16,-3 4 2 0,-1-1 0 0,2-2 2 16,-1 2 2-16,-1-1 0 0,0 1 1 15,-1 0 1-15,-1-2 1 0,1 2 0 0,-4 0 3 16,0-1 0-16,0 1 5 0,-1-1 2 15,-2 0 4-15,2 0 3 0,-4 2 2 16,-1-1 9-16,2-1 6 0,-3 0 7 0,0 3 3 16,-1-1 2-16,0 0 3 0,-4 0-4 0,2 2-6 15,-1 0-7-15,-3 0-4 0,3 0-6 16,0 2-4-16,2 1-5 0,0-2-2 16,2 1-2-16,3-1-2 0,1 1 0 0,4-1-1 15,0 0-1-15,4 0 0 0,0 0-1 16,4-1 2-16,0 2-4 0,4-1 1 0,0 0-2 15,2-2 1-15,-1 2-4 0,2-2 2 16,0 1-3-16,1-1 1 0,0-2-1 16,2 0 0-16,-3 0 2 0,0-3-2 0,2 0 2 15,-2-2-3-15,2 1 2 0,-1-2-1 16,-1 0 0-16,3-2-1 0,-1 1 0 0,1-1 0 16,-3-1-1-16,2 0 0 0,3-1-1 15,-3 1 0-15,-3-3 1 0,2 1 0 16,-3 1-1-16,3-2-1 0,-3 1 1 0,-1-2-10 15,-4-1-23-15,4-1-46 0,-3 2-50 16,1-1-82-16,-3 1-123 0,-1 1-60 0,0-2-8 16,-1-1 26-16,2 2 40 0</inkml:trace>
  <inkml:trace contextRef="#ctx0" brushRef="#br1" timeOffset="603516.5529">23306 5968 120 0,'-3'-1'362'15,"3"1"44"-15,0-2 29 0,0 1-50 16,0 1-112-16,0 0-96 0,0 0-64 16,0 0-41-16,0-2-28 0,0 2-20 0,0-1-10 15,-1 1-6-15,-1-2-8 0,-1 2-41 16,2-3-71-16,-3 3-145 0,0 3-108 0,-4-1-51 16,0 1-26-16,-2 0 24 0,-1 1 59 15</inkml:trace>
  <inkml:trace contextRef="#ctx0" brushRef="#br1" timeOffset="604044.7017">22699 5877 97 0,'0'0'311'0,"0"-4"30"0,0 3 17 16,-3 0-80-16,3-2-90 0,-1 1-67 0,1-1-49 16,-2 1-26-16,2 1-16 0,0-2-7 15,2 1-5-15,-2 1-9 0,0 0 0 16,1-2 0-16,-1 3 0 0,0-2-3 0,2 1 1 16,-1-1 0-16,-1 2 0 0,4-2 0 15,-3 2 1-15,1 0 1 0,1 0 2 0,0 0 3 16,2 2-1-16,-2 0 2 0,-2-1-1 15,3 4-1-15,-3-3 4 0,-1 4 3 16,0 1 6-16,-1 2 0 0,-6 0 4 0,1 1 0 16,-2 1-5-16,2-1-5 0,-1 1-7 15,1-1-6-15,0-1-4 0,1 0 0 0,0-3-3 16,2 0-6-16,2 0-17 0,-4-3-25 16,0 0-37-16,-1-1-49 0,-2 1-97 0,-3 0-97 15,-3 0-38-15,3-1-4 0,-1 0 21 16,2-2 40-16</inkml:trace>
  <inkml:trace contextRef="#ctx0" brushRef="#br1" timeOffset="604412.6083">22578 5879 156 0,'-2'-1'270'16,"0"0"25"-16,1-3-16 0,-1 4-64 0,1-1-48 15,-4 0-35-15,0 1-19 0,-1 0-14 16,0 0-13-16,-1 0-10 0,2 1-9 16,-4 0-5-16,4 3-4 0,-3-3-12 0,4 2-8 15,-3 0-8-15,2 1-7 0,1-2-5 16,-1 3-2-16,4-1-2 0,-3 1-4 0,1-1-1 16,0 3-1-16,-2-2-2 0,2 3-3 15,-1-2 2-15,-1 0-3 0,2 1 0 16,-2-1-2-16,0 2 2 0,2-1-4 0,-4 2 0 15,1-1 2-15,0-1 0 0,0 1 0 0,-1-1 2 16,-2 1 0-16,3-1 0 0,-4-1-2 16,0 0 0-16,0 0 0 0,-2 0 0 0,3-2 0 15,-4 1 0-15,4-3 0 0,1 1-7 16,2-2-14-16,1 1-28 0,2-2-44 16,3-2-49-16,0 2-115 0,-2 4-87 0,2-1-37 15,5 1 3-15,1-3 28 0</inkml:trace>
  <inkml:trace contextRef="#ctx0" brushRef="#br1" timeOffset="604607.6114">22548 6136 70 0,'0'0'292'0,"-4"2"36"16,0-2 26-16,-3 1-58 0,-4-1-72 15,2 3-48-15,-2-1-35 0,-2-1-27 0,0 2-25 16,1-1-24-16,1 1-19 0,1-1-19 15,-1 0-12-15,5-2-8 0,0 2-7 0,1-2-14 16,0-2-30-16,2 0-36 0,-5 1-50 16,3-3-99-16,-4 2-99 0,1-1-42 0,0 0-2 15,3-1 23-15,0-2 39 0</inkml:trace>
  <inkml:trace contextRef="#ctx0" brushRef="#br1" timeOffset="604893.0588">22613 5643 126 0,'3'-5'294'0,"-2"2"41"0,1 0 17 16,-4 3-75-16,1-1-62 0,-2 1-39 0,-2 0-34 15,-2 1-35-15,-2 1-24 0,-4 0-21 16,0 3-13-16,0-2-15 0,1 2-12 16,3-2-10-16,-2 1-2 0,3-1-5 0,1-3-5 15,1 2-14-15,0-2-21 0,1 0-36 16,-1-2-46-16,1-1-86 0,-5 1-118 0,0 1-50 16,2-2-11-16,3-3 17 0,-2 2 34 15</inkml:trace>
  <inkml:trace contextRef="#ctx0" brushRef="#br1" timeOffset="605047.0397">22491 5550 48 0,'5'-3'335'0,"-3"1"44"0,2 0 31 15,-4 2-37-15,1-1-95 0,-1 1-80 0,-1 0-63 16,1 0-41-16,0 0-27 0,0 0-21 16,0 0-24-16,1 0-34 0,-1 0-52 0,0 0-62 15,-1 3-115-15,-3 2-109 0,-2-1-53 16,2 3-10-16,-3 0 27 0,1 2 47 15</inkml:trace>
  <inkml:trace contextRef="#ctx0" brushRef="#br1" timeOffset="605694.9448">22293 5709 168 0,'-2'-2'323'0,"-1"0"36"0,2 1 22 16,1 0-109-16,0 1-74 0,0 0-62 16,0 0-42-16,0 0-34 0,0 0-21 15,0 0-14-15,0 1-9 0,1 2-5 0,-1 0-4 16,2 2-3-16,-2 1 0 0,0 0 0 16,0-2-1-16,-2 4-2 0,2-4-1 0,0 2 1 15,0-1 0-15,0-1-1 0,-1 1 0 16,1-2 0-16,0 1 0 0,0 1 0 15,-4-2 0-15,4 1 0 0,-2-1 1 0,-2 0-1 16,1 2 1-16,-2-2-1 0,-3 0-1 16,0 1 0-16,-2-1 1 0,-2 2-1 0,3-1 0 15,-4 1 1-15,5-1 1 0,-1-1 0 16,1-1 0-16,3 1 2 0,4-3-1 0,-3 4 1 16,4-1-2-16,0 0 1 0,0 0 0 15,4 0-2-15,-3 2 0 0,4-3 0 0,1 3 2 16,-1 0-2-16,1 0 1 0,-1-2 0 15,2 3 0-15,-3-1-1 0,2 0 1 0,1 1 1 16,-2-1-1-16,-2 0-1 0,0 0 1 16,0 1 0-16,-1 0 0 0,-1-2 1 15,-1 2-2-15,-1 0 1 0,-1 2-1 0,-3-2 0 16,2 1 0-16,-3-1 0 0,1 0 0 16,-3 2 0-16,2-2 0 0,-2 0 3 0,-2 0-3 15,0 0 0-15,-2 0 2 0,-2 0 0 16,1 0 2-16,1-2 0 0,-4 0 5 15,2 0 0-15,0-1 5 0,-1-1-1 0,0-1 3 16,2-1-4-16,-1-1-1 0,1-1 0 16,2 0 0-16,-3-1-1 0,2-1 0 0,2-2 2 15,2 0-5-15,-2-2 2 0,4 1-3 16,0-1 0-16,1-2-2 0,3-2-2 16,2 0 2-16,2-2-4 0,1 1 0 0,5-2-4 15,0-2-2-15,0 2-15 0,1 1-28 16,4-3-35-16,-4 2-52 0,1-1-113 0,-1 5-92 15,-2-1-39-15,1-2-2 0,1 1 24 16,0-2 42-16</inkml:trace>
  <inkml:trace contextRef="#ctx0" brushRef="#br1" timeOffset="605960.6627">22466 5325 176 0,'2'0'306'15,"2"0"33"-15,-4 0-7 0,0 1-78 16,0 1-68-16,-4 1-47 0,0 1-34 0,-2 4-23 16,-1 1-15-16,1 0-11 0,-2 1-10 15,-1 1-10-15,1-1-11 0,1 1-12 0,1-1-6 16,-2-2-7-16,3 0-10 0,0-1-20 15,1-3-31-15,-1-1-37 0,0-1-53 0,-1 0-112 16,0-1-71-16,-1-1-24 0,2-3 8 16,2 0 28-16</inkml:trace>
  <inkml:trace contextRef="#ctx0" brushRef="#br1" timeOffset="606128.6182">22402 5317 113 0,'5'1'307'0,"-4"1"29"15,-1 0 15-15,0-1-80 0,0 1-77 0,-4 2-51 16,-1-1-32-16,0 3-19 0,0 0-15 16,1 0-19-16,0 0-22 0,0 0-44 0,-1 0-59 15,2-1-94-15,-3-2-128 0,2-2-64 16,0 2-30-16,0 2 8 0,0-4 36 0</inkml:trace>
  <inkml:trace contextRef="#ctx0" brushRef="#br1" timeOffset="626262.511">2529 3584 119 0,'-4'-2'242'0,"0"0"9"0,3 0-13 0,-1 1-106 15,0-1-63-15,2 2-32 0,-1-1-19 16,1 0-11-16,0-1-5 0,0 0 1 0,0 0 0 16,0 1 1-16,0-1 4 0,0-1 1 15,0 1 3-15,0 0-2 0,-2 0 1 0,2 0 0 16,0-1-3-16,0 2 0 0,0 1-2 0,0-3-3 15,0 0-1-15,2 1 2 0,-2 0-4 16,1 1 0-16,1-2 2 0,0 0 1 0,-1 2-2 16,-1-2 2-16,2 1-3 0,0 1 2 15,-1-2 1-15,2 1-1 0,-3 0 0 0,2 1 2 16,1-2-1-16,-1 3 1 0,-2-1-4 16,1-1 1-16,-1 1 3 0,0 1 0 0,0 0 5 15,0 0 1-15,0 0 6 0,0 1 4 0,0 2 6 16,2 0-1-16,-2 2 5 0,0 4-2 15,0-2-2-15,3 4-4 0,-3 1-5 0,1 0-5 16,1 0-3-16,3-1-2 0,0 2 0 16,1-3-1-16,2 2 2 0,3-1-2 0,0-1 2 15,1 1-1-15,1-4-1 0,0 2-1 0,1 0-2 16,-1-3 2-16,1 0-3 0,-3 1 1 16,-1-2-1-16,0 0-1 0,0-3 2 15,-2 2-1-15,1-2 0 0,-1 0-1 0,-3 0 2 16,0-1-2-16,0 1 1 0,-2-2-1 0,1 2-1 15,-2-2 0-15,-1 0 0 0,1 0 0 16,-2-2 2-16,3 2-1 0,1-2-1 0,2 1 0 16,0-3 0-16,5 2-3 0,0-2-4 15,2 2-8-15,1-3-12 0,-1 2-20 0,1 0-18 16,-1-2-22-16,-1 0-49 0,-4 2-83 0,0-2-37 16,-3-1-7-16,3 0 5 0</inkml:trace>
  <inkml:trace contextRef="#ctx0" brushRef="#br1" timeOffset="626645.8365">2934 3577 110 0,'2'-8'235'0,"-1"0"12"0,1-2-20 15,2 2-95-15,-1 0-62 0,2 1-32 0,-1-1-17 16,-1 2-9-16,2 0-6 0,-4 2 5 16,1 2 5-16,1-1 7 0,-3 3 2 0,2-1 2 15,-2 1-1-15,2 0-3 0,-2 0-8 0,0 0-5 16,0 1-3-16,-2 0-4 0,2 3 1 15,-2-3 0-15,2 4-2 0,0-2 0 16,0 0 0-16,0 1 1 0,0 1-2 0,0-2 2 0,0 1 1 16,0 2 0-16,2-1 1 0,-2-2 0 15,2 2-2-15,-2 0 1 0,0 0 0 16,0 1 1-16,0-2 0 0,0 2 5 0,-2 1 3 16,0-2 2-16,0 1 2 0,1 2 3 0,-2 0 0 15,-1-1-2-15,1 2-5 0,-2 0 1 16,2 0-4-16,-2-2-3 0,-2 2 1 0,2-2-3 15,-1 1 1-15,-1 1-2 0,-2-1-2 16,1-1 1-16,-2 0-1 0,2 2 0 0,-2-2-2 16,0-1 0-16,2 0-1 0,3-2 1 0,-2-1-2 15,3 0-2-15,1-2 2 0,0 1-8 16,1-2-14-16,-1-2-26 0,-2 1-46 16,-2 1-108-16,-1-2-56 0,-2 0-24 0,-2-3-1 15,0 1 16-15</inkml:trace>
  <inkml:trace contextRef="#ctx0" brushRef="#br1" timeOffset="627596.3075">2861 3613 57 0,'-1'6'184'0,"-1"2"-10"16,-1-3-22-16,1 2-25 0,-1-1-30 0,-3-2-31 15,3 1-18-15,-2-2-9 0,0 0-9 0,0 0 1 16,1-2-3-16,-1 1-2 0,-1-1-2 15,3-1-4-15,-2 0-4 0,3-1-2 0,2 1-5 16,0-2-4-16,0 1-6 0,2-2-5 0,4 0-1 16,-1-2-7-16,4-1 2 0,-1 2-2 15,0-4 4-15,3 2 3 0,-3-1 0 16,0 0 2-16,0 2 2 0,0-1 3 0,-2-2 5 16,-1 4 4-16,-2-2 3 0,2 3 4 0,-3-2 2 15,-1 2 1-15,1 2 3 0,-2-1-2 16,0 2 1-16,0 0-1 0,0 0-3 0,-2 2-2 15,-1-1-3-15,-4 2-4 0,1 2-2 16,-3-1 1-16,-1 2-1 0,1 0 7 0,-1 0 3 16,-1 1 2-16,2-4 2 0,-1 2 4 0,1 0 3 15,-1-1-1-15,2-1 0 0,-4 0 3 16,2-1-3-16,0 1-6 0,-2-2 0 16,3 1-5-16,-1-2-5 0,-1 1-3 0,3-2-2 15,0 1 2-15,3-2-2 0,-2 1 0 0,5-1-2 16,-1 1-1-16,1-1-2 0,1-2-2 15,1-1-3-15,1 1-1 0,1-1 0 0,1-2-1 16,2-1 1-16,1-1 0 0,0 2 1 0,-1-1 2 16,0 2-1-16,-2 2 1 0,0-1 1 15,-1 4-1-15,1-1 3 0,-2 0 0 0,-1 1-4 16,0 1 0-16,0 0-1 0,0 0-3 16,2 1 0-16,-2 1 1 0,0 0 1 0,0 1 0 15,-2 1 3-15,2 1 0 0,-1-1 3 0,-2 1-1 16,1-2 1-16,1 1 0 0,1 0 0 15,-2 1 1-15,2-2-1 0,-1-1 1 16,-1 1-1-16,2-2 2 0,0 1 3 0,-2-2 5 16,1 2 0-16,-2-2 4 0,-1 0-2 0,1 0 1 15,-2 0-5-15,1 0 0 0,-1-2-2 16,2 2-3-16,1-2 2 0,-1 1-3 0,0-1 1 16,1 1-3-16,-1-2 0 0,1-1-1 15,1 3-2-15,1-2 3 0,-2 0-1 0,4-1 0 16,-2 1-2-16,1-4 0 0,3 3-1 0,-1 0 0 15,3-4-3-15,-1 2 0 0,4-1 1 16,-2 2-1-16,-1-2 0 0,1 1 1 0,-3 0 2 16,2 2-1-16,-1 0 2 0,-3 3 0 15,-1-1-1-15,1 1 0 0,-2 1-2 0,0 0 0 16,0 1 0-16,-2-1 1 0,2 2 1 16,-1-1 4-16,-1 2-2 0,-1 2 2 0,0-1 2 15,-3 1-2-15,3-1 0 0,-2 2 0 0,0-1 0 16,-2 2 0-16,0-1 2 0,2 2-1 15,-3-1-1-15,2 1 0 0,-1 1 0 0,-2 0-10 16,1 2-15-16,2-3-22 0,-4 1-70 16,4-1-97-16,-2-2-49 0,3-3-20 0,0-2 1 15</inkml:trace>
  <inkml:trace contextRef="#ctx0" brushRef="#br1" timeOffset="632357.4275">21968 6388 45 0,'-4'0'240'0,"3"-2"14"0,-1 1 7 0,0 1-92 16,2-1-74-16,0 1-45 0,0 0-17 15,0 0-13-15,0 0-1 0,0 0 1 0,0 0 4 16,0 0-1-16,0 0 0 0,0 0 2 16,0 0-3-16,0 0-1 0,2 0 0 0,0 0-1 15,-2 0-3-15,1 0-4 0,3 0-2 16,3-1-3-16,1-1-5 0,3 2-2 16,3-2 0-16,2 2 0 0,6-1 1 0,2 1 1 15,4 1 0-15,1 1 3 0,6 1-3 16,-2-2 0-16,2 2 0 0,0 0 1 0,-1-1-1 15,0 2 1-15,1 1 2 0,-1-3-1 16,1 3 1-16,0 0-1 0,-1-1 0 0,1 0-1 16,-2 1 0-16,1 0-3 0,-3 1 1 15,1-2 0-15,0 1-2 0,-2 1 0 16,0-2 0-16,1 0 0 0,-1 1-2 0,4 0 0 16,-3-3 2-16,4 3 0 0,1 0 0 15,-3-2 0-15,0 0 0 0,-2-1 0 0,-3 2 0 16,-4-2 0-16,-2 0 0 0,-2-1 0 15,-2 1 2-15,-1 0-2 0,-1-2 1 16,2 2-1-16,-6-2-1 0,4 0-1 0,-2 1 2 16,2-1-1-16,-2 3-2 0,4-2 3 15,-2 1-1-15,4 0 2 0,0 0 0 0,1 1 2 16,5 0 1-16,-3-1 0 0,2 1-1 16,2 0 0-16,-3 0-1 0,3-1-2 0,-2 0 0 15,-1 1 0-15,-2-1 0 0,-3-2 0 16,0 3 0-16,-3-3-1 0,0 1 1 0,-4-1 0 15,2 2 1-15,1-2-1 0,-1 0 2 16,0 1-1-16,0-1 1 0,2 2-2 0,0-2 0 16,0 0 0-16,3 0 0 0,-2 1 2 15,2 0-1-15,0-1 4 0,-1 2 1 16,0-2 3-16,-1 2-3 0,0-2 5 0,-4 0-1 16,-1 0 2-16,-2 0 2 0,-2 0 1 15,2 0 0-15,-3 0-1 0,-1 0-2 16,1 0-4-16,-3 0 0 0,2-2-5 0,-2 2-2 15,0 0 3-15,0 0-2 0,-3 0-1 16,2 0 1-16,1 0-2 0,0 0-7 0,1 2-21 16,1-2-37-16,-4 3-103 0,-2-3-87 15,0 0-47-15,1-5-18 0,-4 2 8 0</inkml:trace>
  <inkml:trace contextRef="#ctx0" brushRef="#br1" timeOffset="640665.6065">21567 4285 189 0,'0'-1'290'0,"0"-1"21"0,0 2-14 0,-1 0-82 16,1-1-54-16,-2-1-31 0,2 1-11 15,-1 1-8-15,1-2-4 0,0 1-13 0,-2 1-11 16,0 0-19-16,2-2-15 0,0 2-12 15,0 0-11-15,0 0-6 0,0 0-8 0,0 0-5 16,0 0-2-16,0 2-3 0,0-2-2 16,0 3 2-16,-1 0-2 0,1-2-2 15,0 2 0-15,0 2 2 0,0-4 0 0,0 2 0 16,1-1 0-16,-1 1 0 0,0-2-3 16,0-1 2-16,0 2 1 0,2-2 0 0,0 0 0 15,-2 0 0-15,0 0 0 0,0 0 0 16,0 0 0-16,0-2 1 0,0 2 1 15,0-1 3-15,0-2-3 0,0 1-1 0,0 1 0 16,0-1 1-16,0 2-1 0,0-1-1 16,0-1 1-16,-2 2 0 0,0-2-1 0,2 1 0 15,-3 0 1-15,3-1-1 0,0 2-2 16,0-1-8-16,-1-1-17 0,1-1-29 16,0 2-34-16,1-1-41 0,1-1-39 0,-1 1-69 15,-1 2-83-15,4-1-24 0,-3-2 6 16,4 2 25-16,-3-2 33 0</inkml:trace>
  <inkml:trace contextRef="#ctx0" brushRef="#br1" timeOffset="641019.6734">21605 4167 217 0,'-6'-3'265'15,"3"3"20"-15,0 0-44 0,-1-2-64 16,1 2-36-16,2-1-19 0,-1 1-16 15,0 0-11-15,2 0-14 0,0 0-16 0,0 0-18 16,0 0-15-16,0 0-11 0,0 0-8 16,0 1-6-16,0 1-1 0,0-2-2 0,0 3-3 15,2-3 3-15,0 1-3 0,-2 0-1 16,0-1 0-16,1 0-3 0,-1 2 3 0,2-2-2 16,-1-2 2-16,1 2 5 0,0 0-1 15,-2-1 2-15,1 0 0 0,-1-2 7 16,2 3 1-16,-2-3 6 0,-2 1 3 0,2 2 5 15,0-3 4-15,0 2-3 0,-1-1-3 16,1 1-4-16,0-1-5 0,-2 2-5 0,2-1 1 16,0 1-6-16,0 0 0 0,0-3-2 15,2 3-5-15,-2 0-11 0,0 0-24 16,0 0-37-16,0 0-44 0,0 3-105 0,0-3-101 16,-4 1-45-16,3 1-7 0,-2 2 20 15,-4-1 39-15</inkml:trace>
  <inkml:trace contextRef="#ctx0" brushRef="#br1" timeOffset="645396.1436">20733 4303 159 0,'0'0'246'0,"0"0"15"0,1 2-30 0,-1-2-51 16,0 1-38-16,0-1-19 0,0 0-11 16,0 0-6-16,0 0-8 0,0 0-3 0,0 0-6 15,0 0-8-15,0 0-12 0,0 1-10 16,0-1-7-16,0 0-8 0,0 0-8 0,0 0-4 16,0 2-2-16,0-2-4 0,0 0-1 15,0 0 0-15,0 0-1 0,0 0-2 16,0 0-4-16,0 0-1 0,0 0-4 0,0 0-5 15,0 0-3-15,0-2-2 0,0 1-2 16,2 0 0-16,-2-1-1 0,0-1 0 0,1-1 0 16,-1 1 0-16,0 0 0 0,2-2 0 15,0 2 0-15,-2-1 0 0,2-1 0 16,-2 0 2-16,2 1-1 0,0-2-1 0,-2 2 2 16,0-2 2-16,0 0 0 0,1 0 1 15,-1 1 0-15,0-1 0 0,2 0-1 0,-2-2 1 16,1 3-2-16,1-3 1 0,0 1-1 15,-2 0 2-15,1-2 0 0,-1 2-2 16,3-2 1-16,-3 2-1 0,2-2-1 0,0 1-1 16,-1 2-1-16,1 0 0 0,-1 0 2 15,-1 2-2-15,2-1 2 0,-2 1-1 0,0 0 4 16,0 2 0-16,0 0-1 0,0 1 3 0,0-2-3 16,0 0 0-16,0 1 0 0,0 1-1 15,0-1 0-15,2 0-2 0,-2 1 5 16,0 0-4-16,0 0 0 0,0 1 0 0,1-2 0 15,-1 0 1-15,0 2-2 0,0-1 1 16,0 1-1-16,3-2 1 0,-3 2-2 16,0 0 0-16,0 0 0 0,0 0 1 0,0 0-1 15,0 0 0-15,0 0 0 0,0 0 1 16,0 0-1-16,0 0 0 0,0 0 1 0,0 0-1 16,0 0 0-16,0 0 0 0,0 0 0 15,0 0-1-15,0 2-1 0,2-2 1 16,-2 1 0-16,1 3 1 0,-1-2-1 0,2 1 1 15,-1 2 0-15,3-2-1 0,-4 1 0 16,1 0 1-16,2 1-1 0,1 0 1 0,-3-1 1 16,1 0 1-16,0 1-1 0,-1 0-1 15,2-1 0-15,0-1 0 0,-1 3 0 0,-1-3-2 16,2 2 1-16,-1-1-1 0,1 0 1 16,0 1 1-16,-1 0 0 0,0-3 0 15,1 3 0-15,-1-2 0 0,1 2-1 0,-2-2 1 16,4 1 0-16,-2-1-2 0,-2 1 0 15,3 2 2-15,-1-2-1 0,0 1 1 0,0-3-1 16,1 3 2-16,-3-2 0 0,2 0-1 16,-1 2 0-16,2-3 0 0,-2 1 0 15,-1 0 0-15,3 0-1 0,-3 0 1 0,3 0 0 16,-3-1 0-16,1-1 1 0,-1 2 3 16,1-1-3-16,0-1 1 0,-1 1 1 0,2-1-2 15,-1 1 0-15,1 1-1 0,0-2 1 16,0 1-1-16,-1 0 1 0,1 2 0 0,0-1-1 15,0 0 1-15,1 0-2 0,-3-2 1 16,2 1-2-16,-1-1 2 0,0 0-1 0,0 1 0 16,-2 0 1-16,2-1 0 0,0-1 0 15,-2 2 0-15,1-1 0 0,1 1 0 0,-1-2 1 16,1 3-2-16,0-3 1 0,-1 1 0 16,-1-1 0-16,0 0-1 0,0 0 0 15,0 0 1-15,0 0-1 0,0 0 1 0,0 0 1 16,2 0 0-16,-2 0 0 0,0 2 1 15,0-2-1-15,0 0-1 0,0 0 1 0,0 0 0 16,0 0-1-16,0 0 2 0,0 0 1 16,0-2-1-16,0 2 0 0,0 0 0 15,0 0 3-15,1 0 1 0,-1 0 7 0,0 0 9 16,2-1 3-16,0-2 2 0,-2-2 1 16,1 0-1-16,-1 1 0 0,3-3-7 0,-1 2-4 15,0-2 0-15,0-1-2 0,2 1-1 16,-3-2-4-16,-1 1 0 0,3 1-2 15,-1 1 1-15,0-1-3 0,-1 0-1 0,2 3 1 16,-3-3-3-16,4 5 0 0,-4-3 1 16,0 3-1-16,1-2 1 0,-1 1-1 0,0 0 0 15,2-2 0-15,-2 3-1 0,1-1 0 16,-1-2-1-16,2 1 0 0,-2-1 0 0,3 1-1 16,-3-2-1-16,5 0-1 0,-4 0 1 15,1 0 0-15,-1 0 2 0,1 0 0 16,0-2 0-16,-1 2 0 0,-1 0 1 0,2 0 0 15,-1 1-1-15,-1 0 1 0,2 0 0 16,-2 0-1-16,2 2 0 0,-2-2 0 0,0 2 0 16,1 0 2-16,-1-1-1 0,0 3-1 15,0-1 0-15,2 1 2 0,-2 0-1 0,2-1-1 16,-2 2 0-16,0 0 0 0,0-1 0 16,0 1 0-16,0 0-1 0,0-2 0 0,0 2 0 15,0 0 0-15,0-1-1 0,0 1 2 16,0 0 0-16,0 0 0 0,0 0 0 15,0-1 2-15,0 1 0 0,0 0 0 0,0-2-2 16,0 2 4-16,0 0-2 0,0 0-1 16,0 0 0-16,0 0-1 0,0 0-1 0,0 0-1 15,0 0-1-15,0 0 1 0,0 0 2 16,0 0 0-16,0 0 0 0,0 0 0 0,0 0 0 16,0 0 2-16,0 0-2 0,0 0-2 15,0 0 1-15,0 2-1 0,0-2-1 16,0 0 1-16,-2 0-1 0,0 1 0 0,2-1-2 15,0 3-1-15,-1 0 3 0,-1 1-2 16,0 1 2-16,1-1 0 0,-1 3 2 0,1-2-1 16,1 1 4-16,-2 1-2 0,0-2 0 15,1 0 1-15,-1 1 0 0,2-2-1 16,-1 1-1-16,1 1 1 0,-5-2 0 0,5 2 0 16,-3-1 0-16,1 1 0 0,1-2 1 15,-1 2-1-15,2-1 0 0,-1-1 0 0,-1 1 0 16,0 1 0-16,1 0 0 0,-1-2 0 15,-1 0 0-15,1 1 2 0,1 0-1 0,-1 1-1 16,1-2 1-16,-1 1-1 0,0-2 0 16,0 1 0-16,0 0 0 0,0-1 0 0,1 2 0 15,-1-2 0-15,1 2 0 0,-1-2 1 16,0 1-1-16,1-1-1 0,-1 0 1 16,1 2 0-16,-1-2-1 0,0 1-2 0,-1-1 3 15,2 2 3-15,-1-1-2 0,0 2 0 16,2-1 1-16,-2-1-2 0,0 1-2 0,2-3-3 15,-2 3 0-15,2-3-1 0,0 1-3 16,0 0-1-16,0-2 2 0,0 2 0 0,0-1 2 16,0-1 0-16,0 0 4 0,0 1 0 15,0-2 2-15,0 0 0 0,0 0 0 16,0 2 0-16,0-2 0 0,0 0-1 0,0 0 1 16,0 0 0-16,0 0 0 0,-1 0 0 15,1 0 1-15,0 0-1 0,0 0 2 0,0 0-2 16,0 0 0-16,0 0 0 0,0 0-2 15,0 0 2-15,0 0 0 0,0 0 0 16,0 0 2-16,0-2-1 0,0 2 2 0,0 0 1 16,0 0 0-16,0 0-1 0,0 0 2 15,0 0-3-15,-2 0 2 0,2-3 0 0,-1 2 0 16,1-2 0-16,-2 0 1 0,0 0 0 16,2 0 0-16,-3 0-2 0,3-2 3 15,-1 2-3-15,1-1 0 0,-2-1-2 0,0 0-2 16,-1 1 1-16,3 0 0 0,-2-1 0 15,1 2 0-15,-1-3 1 0,1 2 1 0,-4 1-1 16,5-2 0-16,-3 0-1 0,2 1 0 16,-1 0 0-16,0 1 0 0,1-2 0 0,-1 3 0 15,1-3-1-15,-1 2 0 0,0 0 1 16,1-2 0-16,1 2 0 0,-4 0-1 0,4 0 1 16,-1 1 0-16,-1-3 0 0,1 1-1 15,1 3-1-15,-3-2 3 0,1 0-1 0,1 2 0 16,-1-2 1-16,2 0-1 0,-1-1 0 15,1 2-1-15,-4-3 0 0,4 4 0 16,-3-4 1-16,3 2 1 0,-2 0 2 0,-1-1-1 16,2 1-1-16,1-2-1 0,-4 2 0 15,3-2 0-15,-2 1-2 0,1 3 0 16,-1-4 1-16,0 2 1 0,3 2-1 0,-1-3 0 16,-3 3 0-16,4-2 1 0,-1 2-2 15,-1 1-1-15,2-2 2 0,-2 1 0 0,2 1-1 16,0 0 2-16,0-2-1 0,0 2 1 15,0-1 0-15,0 1 0 0,0 0 0 0,0-2 0 16,-1 2 0-16,-1-1 0 0,2 1 0 16,0-2 0-16,-1 0 0 0,1 1 0 15,-2 0 0-15,0 0 0 0,2 1 0 0,-1-2 0 16,1 0 1-16,-2 2-1 0,2 0 0 16,0-1-1-16,-1 1 0 0,1-2 0 0,0 2 1 15,0-1-2-15,0 1 0 0,0 0 2 16,0 0 0-16,0 0 0 0,0 0 0 15,0 0 0-15,0 0 2 0,0 0-1 0,0 0-1 16,0 0 2-16,0 0-2 0,-2 0 0 16,2 0 0-16,0 0 0 0,0 0 0 0,0 0-1 15,0 0 1-15,0 0-1 0,0 0-2 16,0 0 2-16,0 0-3 0,0 1 3 0,0 1-2 16,-3-1 1-16,2 1 1 0,-2 1 1 15,-1 1 0-15,3 1 0 0,-4-1 0 16,2 1 1-16,-2 1-1 0,2 0 0 0,-3-2 0 15,2 4 0-15,0-2 0 0,0 0 0 16,1 1 0-16,-2-2 3 0,2 2-3 0,2-1 2 16,-3 2-1-16,0-1-1 0,1-1 0 15,1 1 2-15,-1-1-2 0,1 3 0 0,-1-4 0 16,2 1 0-16,-3 2 0 0,1-2 0 16,3 1 0-16,-2-1-2 0,-1 0 1 0,2 0 1 15,1 0-2-15,-5 0 2 0,5-2 0 16,-1 1 0-16,-1 0 2 0,2-1-2 15,-1-1 0-15,-1 2 0 0,0-2 0 0,2 0 0 16,-1 1 0-16,-1-1 0 0,2 1 0 16,-1 0 0-16,-1-1 0 0,0 2 1 0,1-1-1 15,-1-2 0-15,0 2 3 0,2 1-2 16,-1-3-2-16,-1 3 1 0,2-3 0 0,-1 3 1 16,-2 0-1-16,1-2 0 0,2 1 1 15,-1-1-1-15,-1 2 0 0,2-2 0 16,0-2 0-16,-1 1 0 0,1-1 0 0,0 1 2 15,0-2-1-15,0 2-1 0,0-2 2 16,0 0 0-16,0 0 0 0,0 0 2 0,0 0 2 16,1 0 1-16,-1-2 0 0,0 2 2 15,0-2 2-15,0 2-2 0,0 0 0 16,2-1 3-16,-2 1-2 0,0-2 1 0,1 1-1 16,-1-2 0-16,0-1-1 0,2 0-2 15,1 0-4-15,-3 1 2 0,1-4-5 0,1 3 1 16,-1-1-1-16,1 0 0 0,0 0 1 15,-1-1 0-15,1 2 0 0,0-4-1 16,-1 2 1-16,2-1-1 0,1 1-1 0,-3-2 1 16,2 2-1-16,2 0 1 0,-4 0 0 15,2-1 0-15,-1 0 1 0,1 2 0 0,1-1 0 16,-3-1 2-16,2 2-3 0,1-1 0 16,-3 1 0-16,1 0-1 0,-1-2-2 0,3 1 2 15,-2 0 1-15,2 0 0 0,-3 0 0 16,1 0 0-16,1 0 0 0,-1 0 0 0,-1 0-1 15,2 0 1-15,-3 2-1 0,4-1 0 16,-3 1 2-16,1-1 1 0,-1 4-2 16,-1-4 0-16,2 2 1 0,-2 2 0 0,2-3-1 15,-1 2 0-15,-1-1-2 0,3 0 2 16,-1 0 0-16,-2 1-1 0,1 1 0 0,-1-3-1 16,2 2 2-16,-1 0 0 0,-1 1 0 15,0-2 0-15,0 0 0 0,2 1-1 0,0 1 0 16,-2 1 1-16,0-2-1 0,0 2-1 15,0-2-1-15,0 2 3 0,0 0 0 16,0-1-2-16,0 1 0 0,0 0 0 0,0 1 1 16,0-1-1-16,0 0 2 0,0 0-4 15,0 0 3-15,0 0 1 0,1 0-3 0,-1 2 0 16,2-2 0-16,-1 2 2 0,3 1-1 16,-3 0-1-16,1 0 0 0,1 0 2 15,-1 3 0-15,2-2 1 0,-2 2-2 0,-1 0 4 16,2-1-1-16,-1 2-1 0,0-1 1 15,-1 0 2-15,2 0 0 0,-3 0 0 0,2-1-2 16,1 1-1-16,-3-2 0 0,2 0 0 16,0 1-2-16,-1 0 0 0,-1-1 1 15,3 2-1-15,0-1 0 0,-1-1 1 0,-1 3 1 16,1-4 0-16,-1 2 3 0,1 0-1 16,0 0-1-16,-1 0 0 0,1 0-3 0,-1-1 2 15,1 1 0-15,1-1 1 0,-1-1 0 16,0 2 2-16,-1-2 0 0,1-2-3 15,-1 2 2-15,4 0-1 0,-5 0 0 0,1-1-3 16,1-1 2-16,-1 2 1 0,-1-1-1 16,2-1 0-16,0 1-1 0,-1-1 2 0,-1 0-2 15,0 1 1-15,2 1-2 0,0-3 2 16,-2 2 0-16,0-2 0 0,0 1 0 0,0-1 0 16,1 0 0-16,-1 0-1 0,0 2 1 15,0-2 0-15,0 0 1 0,0 0-1 0,0 0 0 16,0 0 2-16,0 0-1 0,0 0 0 15,0 0 0-15,0 0 0 0,0 0 1 16,0 0 0-16,0 0-2 0,0 0 0 0,0 0 0 16,0-2 2-16,0 2-1 0,0 0 0 15,0 0 0-15,0 0 0 0,0 0-1 0,2 0 0 16,-2 0 0-16,0 0 0 0,0 0 1 16,0 0 1-16,0-1 0 0,1 1 1 0,1-2-2 15,0-1 1-15,-1-1-1 0,2 1-1 16,2 0 0-16,-2-2 1 0,0 2 1 15,0-1 0-15,1 1 0 0,-3-2-1 0,2 1-1 16,-3 0 2-16,4 2-1 0,-3-1-1 16,1 0 3-16,-1 0 1 0,1 1-1 0,0-1 1 15,-2 0 2-15,2 1-4 0,-2-3 1 16,4 2-2-16,-3-2-1 0,1 0-1 0,-1 0-2 16,3-1 1-16,-3-1 0 0,2 1 0 15,1 1 2-15,-3-2-2 0,2 1 4 16,1 1-2-16,-2 0-2 0,2-1 2 0,-3 2 0 15,2-1-1-15,-3 1-1 0,4-2 2 16,-3 1-2-16,2 1-2 0,-1-1-1 0,0 1 2 16,-1 1 0-16,1-2 2 0,-1 2 2 15,1 0-1-15,0 0 0 0,-1 0 3 0,2 2-1 16,-1-2-2-16,-2 0-2 0,1 0 2 16,1-1 0-16,-1 1-3 0,-1-1 3 0,2 0-1 15,0 1 1-15,-1-2-1 0,-1 1 1 16,2 1 0-16,-1-1 0 0,-1 0 0 15,2 1 0-15,0 1 2 0,-2 1-2 0,0-2-1 16,0 3-2-16,0 0-9 0,0 0-13 16,-2 0-17-16,2 0-15 0,0 2-14 0,-2 0-7 15,2 5 3-15,-1-1 2 0,-1 2-13 16,1 2-34-16,-1 2-50 0,-3-2-46 0,2 7-125 16,-3-4-59-16,0 1-6 0,-6-5 30 15,2-2 57-15</inkml:trace>
  <inkml:trace contextRef="#ctx0" brushRef="#br1" timeOffset="645999.4017">20756 4155 7 0,'3'-2'219'0,"-1"2"18"16,0 0-21-16,-1 0-38 0,-1 2-46 15,2-2-43-15,-1 1-27 0,-1-1-15 16,2 0-8-16,-2 1-4 0,0 1-3 0,2-2-4 16,-1 2 3-16,-1-1 2 0,3 1 3 15,-1 1 5-15,-2-3 3 0,0 2 10 16,0 0 7-16,0 0 7 0,0 0 11 0,0 0 3 15,0 3 2-15,0-2-3 0,-2 1-9 16,-1 0-10-16,3 3-10 0,-1-3-12 0,-1 3-6 16,0-2-6-16,1 3-2 0,-1-2-5 15,-1 0-2-15,-2 0-5 0,2 1-2 0,-2-1-1 16,0 2-3-16,-2-3-3 0,0 2-1 16,3-1-2-16,-3-1-2 0,2 2-2 15,-1-1 4-15,3 0-2 0,-2 0 0 0,2 0 3 16,-2 0-3-16,2 0 3 0,0 0-2 15,0 0 0-15,0-2-1 0,0 3 0 0,1-3 2 16,1-1-4-16,1-1 2 0,0 0-1 16,0 1 0-16,0-1-7 0,1-1-22 15,2-2-54-15,-1-1-74 0,-2-1-150 0,0 3-79 16,-2-2-35-16,-1 1-1 0,-2-2 42 16</inkml:trace>
  <inkml:trace contextRef="#ctx0" brushRef="#br1" timeOffset="650928.377">20808 5877 221 0,'3'-2'269'0,"-1"0"11"16,0 2-44-16,-2 0-65 0,0-1-46 15,1 1-28-15,-1 0-14 0,0 0-6 0,0 0-1 16,0 0-3-16,0 0-4 0,0 0 0 16,0 0 2-16,0 1-4 0,0-1-2 0,0 0-5 15,0 0-6-15,-1 0-5 0,1 0-7 16,0 0-10-16,0 0-9 0,0 0-5 0,-2 2-4 15,2-2-5-15,-2 0-1 0,2 0-5 16,0 0 2-16,0 0 0 0,0 0-3 0,0 0-2 16,0 2 3-16,0-2 0 0,0 0-1 15,0 0 0-15,0 0 0 0,0 1-2 16,0 0 0-16,-1 1 0 0,1 1 3 0,-2 1 0 16,1 0-1-16,1 0 1 0,-2 0 2 15,-1 1-3-15,0 1 1 0,2-1-1 0,-1 2 3 16,0-2-4-16,1 1 0 0,-1 1-1 15,0-1 1-15,1 0-2 0,-1 0-1 16,1 2 2-16,-3-4 0 0,4 2 0 0,-3 2-2 16,3-4 1-16,-1 2 1 0,-1-1-1 15,-1 2 0-15,0-1 1 0,3-1 0 0,-2-1 0 16,1 1 0-16,-1-1 0 0,2 1 0 16,-1-2 2-16,1 1-1 0,0 0-1 15,-2-1 2-15,2 1-2 0,0-1 0 0,0-2-2 16,-2 1 1-16,2 1 1 0,0-1-2 15,0-1 2-15,0 0 0 0,0-1 1 16,0 1 0-16,0-1-1 0,0 2 1 0,0-2-1 16,0 0 0-16,0 0 0 0,0-2 2 15,0 2-4-15,0-1 2 0,2 1 0 0,-2-1 0 16,0 0 0-16,0-3-1 0,2 1 2 16,-2 2-2-16,1-4-1 0,-1 2 0 0,2 0 1 15,-1-1-1-15,1 0 2 0,-2-1 0 16,3 0 3-16,0 0-1 0,-1 2-2 15,-1-1 1-15,1-1-1 0,-1 1 0 0,1 1-1 16,0-1 1-16,-1-1 1 0,-1 2 0 16,2-1 0-16,-1 1 3 0,1 0-1 0,0-2-1 15,-1 2-2-15,1 0 0 0,0-1-1 16,-1 1 0-16,1 0 0 0,-1-2-1 0,4 1 2 16,-4 1 0-16,2-3 1 0,1 3-1 15,-3-2-1-15,2 2 1 0,1-1 0 0,-3 1-1 16,3 0 0-16,-3-1-1 0,-1 2 2 15,3 1-1-15,0-1 2 0,-1-1-1 0,-1 0 0 16,2 1 0-16,1 1 0 0,-3-1-1 16,2 0 1-16,-1 1 0 0,1-1 1 15,1 1 1-15,-1 0-1 0,3 1 0 0,-5-2-2 16,2 2 1-16,1-1-3 0,-3 1 1 16,3 0 1-16,-3-2 1 0,1 2 1 0,-1 0 0 15,1 0 2-15,-2 0-2 0,2 0-1 16,-1 0-1-16,1 2-1 0,-1-2 1 15,4 0-1-15,-1 0 2 0,1 1 0 0,0-1 1 16,-2 0-1-16,2 2 0 0,-2-2-1 16,3 0-1-16,-4 1 2 0,1-1-1 0,-1 0 1 15,-1 0 1-15,1 0 1 0,0 0-1 16,-2 0 0-16,0 1 0 0,0-1-1 0,1 0 0 16,-1 0 0-16,0 2 3 0,0-2-3 15,0 1 0-15,0 1 0 0,0 0 0 16,0-1 0-16,0 1-1 0,0 1 1 0,-1 0 0 15,1-1 1-15,0 0-1 0,0 3 0 16,0-2 0-16,-2 0 0 0,2 0 1 0,-2 0-2 16,2-1-2-16,0 2 3 0,0-3 0 15,-1 1 0-15,1 1 0 0,-2 0 0 16,2-2 0-16,0 1 0 0,-1 0 0 0,-1 2-1 16,0-3-1-16,2 4 2 0,-2-2 1 15,-2 1 0-15,1 1 0 0,2-1-1 0,-3 1 0 16,3-1 0-16,-1 2 0 0,-1-1-1 15,1-1 1-15,-1-1 0 0,3 3 1 16,-2-3-1-16,1 2 2 0,-1-3-2 0,1 3 1 16,1-2-1-16,0 0 0 0,0 1 0 0,0-3 0 15,0 2 0-15,0 0 0 0,1-1-1 16,-1 1-1-16,2 1 2 0,-2-1 0 0,1-2 0 16,-1 2 0-16,0-1 0 0,2 1 0 15,-2-2 0-15,2 0 0 0,-1 1 0 16,-1 0 0-16,2-1 0 0,0-1 0 0,-1 2 0 15,-1-2 2-15,3 1 0 0,2-1-2 16,-2 2 0-16,3-2 0 0,-1 0 2 0,-2 0-4 16,2 1 2-16,0-1 0 0,-2 0 0 15,2 2 0-15,3-2 3 0,-5 0 0 16,0-2 2-16,0 2 0 0,2-1-3 0,-2-1-2 16,2 1 0-16,-2 1 0 0,2-2 0 15,-4-1 0-15,2 1 0 0,-1 1 2 0,0 0-2 16,-1 0 0-16,-1-1 0 0,2 0 0 15,-2 1 0-15,1 1 0 0,-1-2 0 16,0 1 0-16,0 1 0 0,2-2 0 0,0 2-2 16,-2-1 1-16,1 1 0 0,-1-2-1 15,4 0 2-15,-4 2-1 0,1-1 1 0,1 1 0 16,-2 0 0-16,0 0 1 0,0 0 1 16,0 0 0-16,1-2-3 0,-1 2 1 15,0 0 0-15,0 0 0 0,0 0 0 0,0 0 0 16,0 0 1-16,-1 2-1 0,1-2 2 15,-2 0-2-15,2 0 0 0,0 0 0 0,-1 0-2 16,1 0 2-16,0 0-2 0,0 0 2 16,-4 0-3-16,4 0 3 0,-1 0 0 15,1 0 0-15,-4 0 0 0,3 1 0 0,-1-1 3 16,-1 2-2-16,0-2-2 0,0 2-1 16,-2-1 2-16,0 1 0 0,1-2-1 0,0 1 0 15,0 1-3-15,0-2 4 0,0 1-2 16,-2 1 1-16,2 0-1 0,1-1 3 0,0-1 0 15,0 1-1-15,0-1-1 0,1 1 2 16,0-1-2-16,-1 2 0 0,2-2-1 0,-1 0 1 16,0 0 1-16,2 0-4 0,-2 0 4 15,0 0 0-15,0-2 0 0,2 2 0 0,0 0 0 16,-1 0 2-16,1-1-4 0,0 1 2 16,0 0-1-16,-2-1-1 0,2 1 2 15,0-1-2-15,0 1 2 0,-1-2 0 0,1 2 0 16,0-2 2-16,0 1-2 0,0 1-2 15,0-2 2-15,0 1 0 0,0-1 0 0,0 1 2 16,0-1-2-16,0-1 0 0,0 1 0 16,0 1 0-16,1 0-2 0,-1-2 2 0,0 1 0 15,2 1 0-15,-2-2 0 0,1 1-1 16,1-1-1-16,0 1 1 0,0 0 1 16,-2-2 0-16,2 3 0 0,0-1 0 0,-2-2 0 15,0 3 3-15,1-1-2 0,-1-1-1 16,2 2 0-16,-2-1 0 0,1 0 2 0,-1 1-4 15,0 0 1-15,2-2 1 0,-2 1 1 16,0 1-2-16,2-1-1 0,-2 0 1 16,0 1 0-16,0 0 1 0,1-1 0 0,-1 1 0 15,2-1 0-15,-2 1 0 0,1-2 0 16,-1 1 0-16,2-1 0 0,0 2 0 16,-2-1 0-16,1 0-1 0,-1 1-1 0,0 0 2 15,2-1-2-15,-1 1 2 0,-1-2 0 16,0 1 2-16,0 1-2 0,0-1 0 0,0-1 0 15,0 1 0-15,0 1 0 0,0 0 0 16,0-1-2-16,0 1 1 0,0-2 1 0,-1 0 0 16,-1 1 0-16,2 1 1 0,0-1-1 15,0 0 0-15,-1 0-1 0,1 0-1 16,0 1 2-16,-2-2-1 0,2 1 1 0,-2 1 1 16,2-1-1-16,0 1 0 0,-1-1 2 15,1 0 1-15,-2 1-1 0,2 0-2 0,0 0 0 16,-1 1 1-16,1-2-1 0,0 0 0 15,-2 1 1-15,0 1-1 0,1-2 0 0,-1 1-1 16,2-1 0-16,-1 2-1 0,-3-1 2 16,4-1 0-16,-2 2 0 0,0-2 2 0,0 1-2 15,1 1 0-15,-1-2-2 0,1 2 0 16,1 0-1-16,-4-1 3 0,4 1 0 0,-1 0 0 16,-1 0 2-16,2 0-2 0,-1 0 1 15,1 0 1-15,-2-1-2 0,0 1-2 16,1 0 2-16,-1 0 0 0,2 1 0 0,-2-1 0 15,1 0 2-15,-1 0-2 0,1 0 0 16,-2 0 0-16,1 1 0 0,-1-1 2 0,3 2-2 16,-3-2 1-16,1 1-1 0,-1 1-1 15,2 0 1-15,-1-1-2 0,0 1 2 16,1-2 0-16,-1 1 0 0,0 1 0 0,1-1 0 16,-1 1 0-16,2-2 0 0,-1 2 0 15,1-1 0-15,-5 0 0 0,4 0-2 0,-1 1 2 16,2-2 0-16,-1 2 0 0,1-1 0 15,-4 1 2-15,3-2-2 0,-1 3 0 16,0-2 0-16,1 2 0 0,-1-1 0 0,1-1 0 16,-1 2 0-16,0-1 0 0,1-1 2 15,-1 1-1-15,2-1-1 0,-1 1 0 16,-1-1 1-16,-1 1-1 0,3 1 0 0,0-3 0 16,-1 1 0-16,-1 2 0 0,2-1-1 15,0-1 1-15,0 1 0 0,-1-1 0 0,1 2 1 16,-2-1 0-16,0 1 4 0,1-1-5 15,-1 2 3-15,2-1-3 0,-2 0 0 0,2 0-1 16,-3 0 0-16,3 0 0 0,-1-1-4 16,-1 2 4-16,2-1 1 0,-2-3-1 0,2 4 1 15,0-3 0-15,-1 1 0 0,-1 1 0 16,2 0 1-16,0-1-1 0,-1-1 0 0,1 3 3 16,0-3-3-16,-2 1 0 0,2 0 0 15,-3 1 0-15,3-2 0 0,-1 1-3 0,-1 1 3 16,1 1 0-16,1-3 0 0,-2 2 0 15,0-2 0-15,2 2 1 0,-1-2-1 16,-1 1-1-16,0 1 1 0,2 0 0 0,-1-1 0 16,-1-1 0-16,1 2 0 0,1-1-1 15,0 0 0-15,-2-1 2 0,0 0-1 0,2 0 1 16,0 1 0-16,0 0 2 0,-1-1-1 16,-1-1-1-16,2 2-1 0,0-2 1 15,0 0 0-15,0 1 1 0,0-1 0 0,0 0-3 16,-1 2 0-16,1-2-1 0,0 0 1 15,0 0 0-15,0 0 0 0,0 1 1 0,0 1 0 16,0-2 0-16,0 0 1 0,0 2-1 16,0-2 1-16,0 0-1 0,0 1 1 0,0-1-1 15,-2 0 0-15,2 0 0 0,0 0 0 16,0 0 2-16,0 0-2 0,0 0 0 16,0 0 1-16,0 0-1 0,0 0 1 0,2 0-1 15,-2 0 0-15,0 0 0 0,0 0 0 16,0 0 0-16,0 0 0 0,0 0 0 0,0 0 0 15,0 0 0-15,0 0 1 0,0 0-2 16,0 0 0-16,0 0 0 0,0 0-1 16,0-1 2-16,0 1-1 0,0 0 1 0,0 0 1 15,0 0-1-15,0-2 0 0,1 2-1 16,-1-2 2-16,0 2-1 0,0-1-1 0,0 1-1 16,3-2 0-16,-3 1-3 0,4 1-25 15,-1-3-64-15,2 1-66 0,-5 2-145 16,0 0-80-16,-7 2-35 0,-2-1-1 0,-9 1 52 15</inkml:trace>
  <inkml:trace contextRef="#ctx0" brushRef="#br1" timeOffset="656646.299">29031 7858 18 0,'2'0'237'15,"0"0"22"-15,-1 0-7 0,-1 0-44 16,0 0-63-16,2 0-41 0,-2 0-27 16,2-1-14-16,-2 1-7 0,0 0 3 0,0 0 6 15,0 0 6-15,0 0 8 0,0-3 0 16,0 3 4-16,-2 0-7 0,2 0-8 0,0 0-9 16,0 0-13-16,0 0-11 0,0 0-9 15,0 0-8-15,0 0-3 0,0 0-4 16,0 0 2-16,0 0 3 0,0 0 1 0,0 0 3 15,0 0 1-15,0 0-1 0,-2 0-5 16,2 0-1-16,0 0-2 0,0 0-2 0,0 0-3 16,0 0 0-16,0 3-3 0,0-3-2 15,-1 1-2-15,1 0 0 0,0 1-2 0,-2 0 2 16,0 0 0-16,2 0 2 0,-3 1-1 16,3 1-1-16,-1-2-1 0,-4 3-5 0,4-3 3 15,-2 1-1-15,1 1 2 0,0-1 2 16,1 0 1-16,-2 0 0 0,1-1 1 0,0 0 0 15,1-1-1-15,-1 1-4 0,0 0 1 16,2-1 1-16,-1-1 1 0,-1 2 0 16,1-2 0-16,-2 0 0 0,0 0 0 0,0-2 0 15,-1 2 2-15,1-1 1 0,-2-1-3 16,0 0 1-16,2 1-1 0,-1 0-1 0,1 0-3 16,-2-1 3-16,2 0 1 0,1-1 0 15,-1 2 0-15,1-2 0 0,2-1 3 16,0 1 0-16,0 1-1 0,0-3 2 0,0 3-2 15,2-5 0-15,-1 3-1 0,1-1-1 16,0 1 0-16,-1-1 1 0,1-1-1 16,0 2-1-16,-1-1 1 0,1-1 0 0,-2 2 0 15,0-1-1-15,0 1 2 0,0-1 0 16,1 2 0-16,-1 0 0 0,0 2-1 0,0-2 2 16,-1 3-2-16,1-2 1 0,0 2-1 15,0-1 0-15,0 1-1 0,1 0-1 0,-1 1 2 16,0-1-1-16,0 2 0 0,0-1 1 15,0 2 0-15,0-1 1 0,0 0 0 16,-1 2-1-16,1-1 0 0,0 0 0 0,0 1 2 16,-3 1-2-16,3-2 0 0,0 1 0 15,-4 1 0-15,4-2 1 0,-1 1 1 0,-3-1 1 16,3 2-2-16,-1-1 0 0,-1 1 1 16,1-1-2-16,-1-1-2 0,0 1 2 15,-1-3-1-15,1 1 0 0,-2 2 0 0,1-3-1 16,0 0 0-16,0 1 1 0,0-2 1 15,-1 1 0-15,0-1 0 0,2-1 1 0,-2 1 1 16,1 0-2-16,0-2 0 0,0 1 0 16,0 0-2-16,-2-3 1 0,3 3 1 0,0 0 0 15,1 0 1-15,1-3-1 0,-1 1 2 16,1 1 1-16,1 1-2 0,-2-2-1 0,2 0 0 16,0-1 1-16,0 2-1 0,0-1 2 15,0-1-1-15,0 1-1 0,-2 1 3 16,2-2-1-16,0 2 0 0,-1 1-1 0,1-1 0 15,0 1-1-15,0 1 1 0,0 0-1 16,0 0 0-16,0 0 0 0,0 1 0 0,1-1 0 16,-1 2 0-16,0-1 1 0,0 1-1 15,2 2-1-15,-2-1 0 0,2 0-1 0,-2 2 0 16,0-2 0-16,1 1 1 0,1 1 2 16,-1-1 0-16,-1 1 0 0,4-1-1 15,-3 2 0-15,1-2 0 0,-1 2 0 0,1-2 0 16,0 2 2-16,0-2-2 0,0 2 0 15,0 1 0-15,-1-2-2 0,1 1 2 0,-2 2 0 16,0-2 2-16,-2 1 0 0,1 0-2 16,-1 1 1-16,0 0 1 0,0-1-1 15,-2 1 0-15,3-1 0 0,-1-1-1 0,1 1 0 16,-1-1 2-16,0-1 0 0,1 1 1 16,1-1 1-16,-2-1 2 0,2 1 0 0,0-1 2 15,0 1-1-15,0-3 1 0,0 0 3 16,0 1-2-16,0 0 1 0,0-1-2 0,2-1 0 15,-2-1-4-15,0 0-1 0,0 0-2 16,0 2-1-16,0-2 0 0,0 0 0 16,0 1 0-16,0-1 0 0,-2 2 0 0,2-2-3 15,-1 2-6-15,1-2-1 0,1 0-4 16,1 0-22-16,-2 0-56 0,1 0-64 0,-4 1-120 16,0-1-95-16,-3 0-49 0,2-3-6 15,-2 0 42-15</inkml:trace>
  <inkml:trace contextRef="#ctx0" brushRef="#br1" timeOffset="657135.2464">28673 8025 181 0,'1'1'276'16,"3"0"19"-16,-4-1-32 0,1 0-74 0,-1 2-55 15,2-2-33-15,-2 0-9 0,1 0-1 16,-1-2 5-16,0 2 1 0,-1 0 0 15,1 0-5-15,0 0-11 0,-2 0-11 0,2 0-12 16,0-1-9-16,-1 1-9 0,1 0-10 16,0-1-8-16,0 1-5 0,-2 0-7 15,0 0 1-15,1 0-5 0,-2-1 2 0,-2 1-4 16,0 0 1-16,-3 0-3 0,-1 0-1 16,1 0 0-16,-6 0-1 0,-1 1 0 0,1-1 1 15,-2 0 0-15,1 1-1 0,2-1 0 0,0 0 2 16,1 1-2-16,0-1 2 0,3 2-2 15,1-2 1-15,3 2-1 0,1-2 2 16,0 0-2-16,3 0 0 0,-2 0 0 0,3 0 0 16,0 0 0-16,0 0 0 0,0 0-2 15,0 1-6-15,1 0-31 0,1 1-59 0,-1-1-94 16,-1-1-134-16,0 0-70 0,4 2-31 16,-3 2 12-16,-1-4 45 0</inkml:trace>
  <inkml:trace contextRef="#ctx0" brushRef="#br1" timeOffset="659776.1323">28110 7874 167 0,'1'0'260'0,"1"0"15"0,1 0-32 16,-1 0-82-16,-1 0-56 0,3 0-28 15,-4 0-8-15,0 0-2 0,0 0 5 16,0 0 4-16,0 0 1 0,0 0-5 0,0 1-6 16,-2-1-7-16,0 1-14 0,1 0-6 15,-1 1-12-15,1 1-3 0,-1 0-5 0,0-2-3 16,2 3-1-16,0-1 3 0,0-2 1 15,0 2 1-15,0 1 0 0,0-2-1 16,2 1 2-16,-2 2-3 0,2-2-1 0,-1 3 1 16,-1-4 1-16,2 5 1 0,-1-3 2 15,-1 2 2-15,0 0 1 0,0 0-1 0,0 1-4 16,0 1-2-16,-3 1 0 0,3 0-6 16,-3 0-4-16,1 0-2 0,-1 2-2 15,0 0 2-15,-1-3-5 0,0 2 4 0,1-1 0 16,0-2 1-16,1-1-1 0,1 0 1 0,-2-2 0 15,3-1-3-15,-2 0-2 0,0-1-1 16,2-1-1-16,0-1 1 0,0 2 0 16,0-2 0-16,0 0 0 0,0-2-3 0,2 2 3 15,0 0 0-15,-2-1-2 0,-2 1-4 16,0-2-18-16,2 1-31 0,-1-1-50 0,-2-3-59 16,-1 3-120-16,2-1-88 0,0 0-30 15,0-2 5-15,2 2 34 0</inkml:trace>
  <inkml:trace contextRef="#ctx0" brushRef="#br1" timeOffset="660295.192">28355 7599 48 0,'0'-3'258'0,"1"0"17"16,-1 3 13-16,0-2-81 0,0 2-82 16,-1-1-50-16,-2 1-25 0,1 1-11 0,-4-1-9 15,1 2-4-15,0 1-2 0,1 0-5 16,-1 0 0-16,-3 1-6 0,3 1 0 15,-1-1-2-15,1 1 2 0,-1-3 2 0,-1 3-2 16,1-2 0-16,0 2-1 0,0-2-2 16,-1-1-3-16,1 2-2 0,-2-1 1 0,2-2 2 15,-1 1 0-15,1-2 2 0,-2 0 1 16,2 0 3-16,0 0 0 0,1 0 6 16,-2-2 1-16,1 1 1 0,2 1-1 0,-3-2 1 15,1-1-1-15,1 1-6 0,0 2 1 16,-2-1-2-16,2 0-1 0,-2 1 1 0,2 0 0 15,1 1 2-15,-2 0 1 0,-1 1 0 16,2 0 1-16,1-1-4 0,-1 2 1 0,0 0-2 16,1 2-1-16,0-3-3 0,3 3-1 15,-1 0 1-15,1-1-3 0,-1 2 1 0,2 0-2 16,-2 0-5-16,2 0-5 0,0 2-7 16,-1-1-16-16,-1 1-30 0,1 1-28 0,-3-2-32 15,0 2-85-15,-2 1-90 0,-1 0-34 16,2 2-1-16,-3-2 13 0</inkml:trace>
  <inkml:trace contextRef="#ctx0" brushRef="#br1" timeOffset="661262.1437">27876 7953 69 0,'-2'0'271'16,"2"0"23"-16,0 1 2 0,0-1-71 15,0 0-75-15,0 2-51 0,-1-2-26 0,1 0-16 16,-2 1-5-16,1 0-3 0,1 1-5 16,0 1-9-16,-2-1-13 0,2 1-3 0,2-2-6 15,-2 2-6-15,0-1-2 0,1 1-3 16,1-2 0-16,-1 1-1 0,3-1-1 15,-4 1 0-15,1-1 2 0,1 1-2 0,-1-2 0 16,-1 0 0-16,2 3-2 0,-2-3 2 16,2 0-1-16,-2 0 1 0,0 0 1 0,0 0 3 15,2 0-4-15,-2-3 2 0,0 3-1 16,4 0-1-16,-4-2 0 0,0-1-1 0,0 3 2 16,1-3-1-16,1 2 1 0,-2-2 6 15,0 1 4-15,0 1 2 0,0-2 6 16,-3 1 2-16,3 1 6 0,-2 1 0 0,0-2-3 15,0 2-2-15,-2 0-2 0,1 0-3 16,2 0-4-16,-3-1-4 0,1 1-2 0,0 0 0 16,0 1-3-16,-1-1 0 0,1 0-1 15,-3 2-1-15,5-1-2 0,-4-1 0 0,2 2 0 16,0 1 0-16,-1-2-1 0,1 1 1 16,1-1 0-16,-1 1 1 0,2 1 0 0,-4-2 1 15,4 2-2-15,-2-1 2 0,-1 1 1 16,-1 0 1-16,2 1 0 0,0-1 0 0,-2 2 3 15,-1-1-2-15,2-1-2 0,-1 1-3 16,1 1 0-16,0 0 0 0,-1-1 0 16,0-1 0-16,1 0 4 0,1 0-2 0,-2-1 0 15,1 0 0-15,1-1 0 0,2 0 0 16,-3 1-1-16,1-2 0 0,-3 0-1 0,3 0 3 16,-2 0-1-16,0-2-1 0,2 2 2 15,-2-1 0-15,2 1-1 0,-2-1-1 16,-1-3 0-16,3 2 1 0,-2 1-2 0,4-1 2 15,-4 0-2-15,3-2 0 0,-1 3 0 16,1-1 0-16,1-2 2 0,1 1-2 0,-2 1 2 16,2 0-1-16,0-2 5 0,0 3-2 15,2 0-1-15,-1-2 2 0,-1 3-1 16,2-2-3-16,-2 2-1 0,2 0 0 0,-2 0 2 16,1 0-2-16,3 0 0 0,-4 2 0 15,3-2 0-15,-2 0 0 0,1 3 0 0,0-2 0 16,-1 0 0-16,2 1 2 0,-3 1 1 15,4-2-1-15,-2 1 1 0,0 0 2 16,0 1 0-16,-1-1 1 0,1-1 0 0,-1 1 4 16,1 0 3-16,0 1 0 0,-2-2 1 15,0 2 3-15,0 1-1 0,-2-1-2 0,0 1-1 16,1 0-1-16,-4 3 1 0,-3-3-4 16,4 4-1-16,-4-2-2 0,-1 0-2 0,2 0-3 15,1 0 2-15,-2 0-2 0,1-2-1 16,1 0-1-16,-2 0 0 0,2-1 1 0,-2 0 0 15,0 0 0-15,-1 0 0 0,0-3 0 16,1 1 1-16,-1 0-2 0,1 1-2 0,0-2-8 16,2 0-14-16,-3 2-24 0,2-2-36 15,1 1-35-15,-1-2-45 0,3-1-97 16,-6 2-76-16,6-2-22 0,0 1 8 0,4 1 25 16</inkml:trace>
  <inkml:trace contextRef="#ctx0" brushRef="#br1" timeOffset="661484.0052">27538 8033 221 0,'0'2'264'0,"-2"-1"3"0,-1 1-45 16,0 2-59-16,-2-2-50 0,-2 0-30 0,1 3-12 15,-2-3-5-15,4 1-7 0,-5 2-7 16,5-2-7-16,-4 2-10 0,3-3-9 0,2 1-8 15,0 0-5-15,1 0-5 0,1-1-3 16,-1-1-3-16,0 1-12 0,-1-2-19 0,2 0-28 16,1 0-41-16,-5-2-89 0,1 1-81 15,-1-2-34-15,0 1-3 0,3-1 13 16</inkml:trace>
  <inkml:trace contextRef="#ctx0" brushRef="#br1" timeOffset="661666.2492">27516 7893 63 0,'2'-5'300'0,"0"0"25"0,0 3 16 0,-1-2-51 15,-1 2-96-15,2 1-62 0,-2 1-37 16,0-2-22-16,0 0-15 0,0 2-19 16,0 0-24-16,0 0-37 0,0 2-40 0,0 0-54 15,-3-1-118-15,1-1-75 0,-2 1-33 16,4-1 1-16,-4 3 24 0</inkml:trace>
  <inkml:trace contextRef="#ctx0" brushRef="#br1" timeOffset="662461.1837">27391 7912 85 0,'0'2'265'15,"-2"1"18"-15,1 0-7 0,-3-2-70 16,3 4-70-16,-4-2-45 0,2 0-21 0,-1 0-10 15,3 0-4-15,-2-1-7 0,-2 2-8 16,4-1-8-16,-3 0-9 0,1 0-9 16,0 1-3-16,1-1 0 0,-1 2 0 0,2-2-2 15,-4 0 4-15,2 0-1 0,-3 1 1 16,1-1 1-16,0 2-1 0,-1-2 0 0,1 0-1 16,-2-2 0-16,0 1-4 0,0-1-3 15,3 0 1-15,-5-1 0 0,5-1 1 16,-4 1-1-16,2-1-1 0,-1-1 4 0,-1 1 1 15,1-2-3-15,-3 0-1 0,0-2 5 16,1 2-1-16,1-1 3 0,2-1 1 0,-1 1 3 16,3-1 3-16,-1 2-2 0,4 0 2 15,-2 0 0-15,3 0-4 0,0 0 3 16,0 0-3-16,1 1-1 0,1 1-1 0,-2 0-1 16,0 1 6-16,0 0-1 0,0-2 3 15,0 2 1-15,0-1 4 0,0 1-4 0,0 0-2 16,0 1-2-16,-2 1-7 0,1-2-2 15,1 2-2-15,-2 0-3 0,0 1-4 0,2 0 2 16,0 0-1-16,0 2-2 0,0-3 0 16,0 3 0-16,0-2 2 0,0 2-4 0,2-2 0 15,-2 1 2-15,2-1-1 0,-2 2 1 16,0-2 0-16,0 1 1 0,0-1 1 0,0 2-2 16,0-2 3-16,0 2-4 0,-2 0 2 15,0-2-1-15,1 4 1 0,-3-4-1 16,1 3 1-16,-2-1-1 0,1 1 2 0,-4-1 1 15,2 0 2-15,-2 3-1 0,0-3 0 16,-5 0 3-16,4 2-6 0,-3-1-1 0,-2-2 0 16,1 2 2-16,0-1-2 0,0 1-2 15,-1-4 4-15,-1 3 0 0,0-2-2 16,0 2 3-16,0-2-2 0,-1-2 0 0,0 2-1 16,0 0 0-16,0-3 0 0,0 3-2 15,2-3 2-15,2 2 0 0,0-2 2 0,2-2-2 16,-2 2 1-16,6-3 2 0,-2 2-6 15,0-3 2-15,3 2 1 0,1-3-1 16,-1 1 0-16,-3-1 1 0,5-1 2 0,0 0-3 16,0 0 0-16,1 2 1 0,0-2 0 15,-1 0 0-15,3 0 0 0,0 1 0 0,-1 1-1 16,1-3-3-16,1 4 1 0,-1-2-2 16,3 1 1-16,-1-3 3 0,1 3 1 15,0-2 2-15,1 0-2 0,3-2 0 0,0 1-1 16,-1-1-3-16,2 1-9 0,1-1-20 15,2 1-34-15,1-2-46 0,2 1-47 0,-3 1-112 16,1 1-86-16,0 0-30 0,0-2 10 16,1 2 32-16</inkml:trace>
  <inkml:trace contextRef="#ctx0" brushRef="#br1" timeOffset="662703.6694">27391 7751 156 0,'1'0'308'15,"-1"-2"26"-15,0 2 15 0,-1 0-90 0,-2 0-73 16,-2 2-43-16,-3-2-23 0,1 1-14 16,-4-1-9-16,3 1-16 0,0-1-16 15,0 3-15-15,-1-3-15 0,3 2-11 0,-1-1-8 16,3 1-8-16,-2-1-12 0,-1-1-30 0,4 0-55 15,-3 0-106-15,-4-3-127 0,1 2-66 16,2-1-28-16,3 0 11 0,-1 1 43 0</inkml:trace>
  <inkml:trace contextRef="#ctx0" brushRef="#br1" timeOffset="662878.1785">27285 7693 288 0,'1'-2'376'0,"1"0"31"0,-2-1 24 15,-2 3-123-15,1-3-102 0,-3 1-71 16,4-1-41-16,-1 2-30 0,-1-1-21 0,0 1-19 16,4 1-19-16,-2 0-36 0,2 0-65 15,-6 1-124-15,0 1-120 0,-4 1-61 0,3 0-27 16,1 0 13-16,-5 4 50 0</inkml:trace>
  <inkml:trace contextRef="#ctx0" brushRef="#br1" timeOffset="664494.6847">23882 7932 251 0,'5'-2'302'0,"-4"2"20"0,1-1-28 16,-1-1-93-16,1-1-58 0,-2 1-28 15,0 0-10-15,-2-1-1 0,2 0 3 0,-1-2-8 16,-1 2-10-16,1-1-18 0,-1 1-14 15,-1-2-17-15,2 3-11 0,-3-2-6 0,1 1-7 16,2 0-5-16,-1 2-3 0,0-3-2 16,-1 3-6-16,2 0 2 0,-4 1 1 0,-2 0 0 15,1 0-1-15,-2 1 0 0,-1 0-1 16,-4 3 1-16,4 0-2 0,-3 3 1 0,0-2 0 16,3 2 0-16,-3 3 1 0,3-2-1 15,3 2 0-15,2-2 0 0,1 2 0 0,3 0-1 16,2-1 1-16,3 0-2 0,0-1 1 15,1 2-2-15,5-2 1 0,-3 1 1 16,1-3 0-16,2 0 1 0,-3-2-1 0,2 0 0 16,1-2-1-16,-3 1 1 0,-2 1-1 15,0-3-1-15,0 0 2 0,1 1 0 0,-2-2 0 16,1 1 0-16,-1 1 0 0,0-2 3 16,1 0-2-16,0 0-1 0,-3 0 1 15,4-2 0-15,-4 1-1 0,2-1-1 0,1 1 3 16,-2 0-1-16,1-3-1 0,2 1-2 15,-2 1-4-15,1 1-12 0,0-2-22 0,-1 0-32 16,0 2-36-16,-2-2-34 0,2-2-31 16,-4 2-55-16,4-2-58 0,-2 0-40 15,0 2 1-15,0-2 15 0,2-1 27 0</inkml:trace>
  <inkml:trace contextRef="#ctx0" brushRef="#br1" timeOffset="664744.4449">24089 7877 35 0,'4'-7'271'0,"0"2"31"0,-1-2 18 0,-1 3-54 16,-1-1-66-16,-1 1-40 0,0 1-20 16,0 1-14-16,-1 1-12 0,1 1-11 15,0 0-19-15,0 0-16 0,-5 3-18 0,4 0-12 16,-2 1-8-16,-1 4-4 0,1-1-5 16,0 3-4-16,1-2-9 0,-1 2 0 0,1 1-3 15,1 0-2-15,-1 2-2 0,1 0-1 16,1 0 2-16,-2-1 1 0,-1 0-2 15,3 0 2-15,0-4-2 0,-1 2-1 0,1-2-4 16,0 1-3-16,1-4-7 0,2 1-15 16,-1-1-25-16,-1-1-38 0,2-1-35 15,-1 1-49-15,0-4-85 0,-2 0-79 0,-5 2-24 16,5-2 11-16,0 0 25 0</inkml:trace>
  <inkml:trace contextRef="#ctx0" brushRef="#br1" timeOffset="665262.1535">24266 7981 151 0,'7'-4'275'0,"-4"-1"21"0,0-1-15 16,-1 3-72-16,-2-2-58 0,0 1-34 0,0-2-16 16,-3 3-6-16,1-2 0 0,-1 1-2 15,-1 1-9-15,1 0-8 0,-2 2-10 16,2-1-17-16,-3 1-11 0,0-1-12 0,-1 4-7 15,-1 1-6-15,0 0-4 0,-1 3-3 16,0-2 0-16,0 2-2 0,0 2-2 0,1-1-1 16,4 2 0-16,-1-1 2 0,1 1 1 15,3-2-3-15,1-1 2 0,1 1 1 0,3-1-2 16,1 1 0-16,-1-3 1 0,4 1 1 16,1-3 0-16,0 0-2 0,0-1-2 0,0 1 0 15,-1-2-1-15,0 0 0 0,0 0 0 16,-3-2 1-16,1 1 2 0,1-1 0 0,-4 0-1 15,2-3-1-15,0 3 0 0,-2-3 0 16,3 0-2-16,-3-1 1 0,2 2 1 16,-1-1 0-16,0 1 0 0,1-2 0 0,-2 3-1 15,-2-2 0-15,4 4-2 0,-4-2 2 16,-1 3 1-16,2-2 1 0,-2 2 0 16,0 0 2-16,-2 0 1 0,2 2 0 0,-1 1 1 15,-4 1 3-15,5 1 0 0,-3-1-2 16,2 0 2-16,1 3-1 0,0-2-2 0,0 1-4 15,1 1 3-15,2-2 0 0,0 1-3 16,2 1-1-16,0-1 2 0,-1-1 1 0,1 0-6 16,2 0-4-16,-1-2-12 0,-2 0-26 15,1 0-45-15,0-3-42 0,-2 1-81 16,-3-1-111-16,0 0-52 0,0 0-8 0,5-2 28 16,3-2 32-16</inkml:trace>
  <inkml:trace contextRef="#ctx0" brushRef="#br1" timeOffset="665661.0883">24576 7920 80 0,'0'-5'298'0,"-1"2"28"16,-3-1 21-16,-1 0-62 0,1 2-82 0,-4 1-55 16,2-1-28-16,-4 2-17 0,-1 0-12 15,3 2-15-15,-1 0-12 0,-1 1-14 16,1 0-14-16,2 2-9 0,-1 0-9 0,4-3-4 15,-2 4-5-15,2-1-2 0,3 1-2 16,-1-2-1-16,4 1-2 0,-1-1-1 0,3 1-1 16,-3 1-3-16,5-2 3 0,-1 1-2 15,0-2 2-15,1 1-2 0,1 1 2 16,0-2 0-16,0 3-2 0,-3-2 2 0,3 1-2 16,-1-2 2-16,0 2-2 0,-1 1 0 15,-2-1 1-15,2 0 0 0,-2 1 0 0,1-2-3 16,-3 3 1-16,-1-3 0 0,0 1 0 0,0-2 0 15,-1 2 0-15,-3-2 1 0,0 2-1 16,-3-2 2-16,-2 1-3 0,1-1 3 16,0-1 0-16,-2-1 1 0,3 1 0 0,-1-1 0 15,1-1 0-15,2 0-3 0,1 0-14 16,-1-1-32-16,4 1-42 0,-1-2-48 0,2 1-87 16,0 1-100-16,0 0-45 0,2-3 3 15,2-2 26-15,1 4 38 0</inkml:trace>
  <inkml:trace contextRef="#ctx0" brushRef="#br1" timeOffset="666095.1699">24748 7939 41 0,'2'-1'269'0,"-1"-2"29"0,-1 0 15 16,-3 0-55-16,3 1-70 0,-4 1-43 0,1-1-27 15,0-1-16-15,-1 3-11 0,0-1-13 16,-1 1-12-16,-2 1-10 0,1 0-12 16,-2 1-10-16,3 0-3 0,-3 1-5 0,2-2-4 15,-1 4-4-15,0-2-3 0,1 1-2 16,1 2-4-16,2-1-1 0,-2 0-2 0,5 0-2 16,-1 0-3-16,1 1-1 0,1-2 0 15,2 2 0-15,-1-1 0 0,1 1 0 16,-2-2 2-16,4 4-1 0,-2-2-1 0,2 1 2 15,0-1-4-15,3 0 2 0,-4 0 0 0,1 0 0 16,2 1 3-16,-4-2-3 0,2 1 1 16,1-1 1-16,-5-1-1 0,1 2-1 0,-1-3-2 15,-1 2 2-15,-1-2 0 0,-2-1 1 16,-2 0-1-16,-1 0 0 0,-1-1 1 16,-1 1 0-16,-1-2 0 0,1 1-2 0,0-1 1 15,2 0 1-15,-2-1-1 0,7 1-4 16,-3 0-11-16,4-2-19 0,0 2-35 0,2-1-36 15,1-1-31-15,2-1-42 0,1 0-75 16,0 0-64-16,3 0-13 0,-2 0 12 16,3 0 18-16</inkml:trace>
  <inkml:trace contextRef="#ctx0" brushRef="#br1" timeOffset="666317.4774">24823 8040 226 0,'1'0'333'0,"3"0"31"0,-4-2 1 15,1 2-85-15,1 0-71 0,-2-2-49 0,1 2-35 16,-1 0-26-16,0 0-20 0,0 2-19 16,0 2-15-16,0-2-14 0,0 3-7 0,0-1-9 15,0 2-3-15,0 2-3 0,0-1-3 16,-1 1-2-16,-1 0-1 0,1 0-3 0,-1 0 3 16,0-2-3-16,2-2 1 0,-1 1-1 15,-1-2-4-15,2-2-8 0,0 0-17 0,0 1-34 16,0-2-50-16,2-2-55 0,-1 0-119 15,3-1-80-15,-1-2-32 0,2 2 9 16,2-3 36-16</inkml:trace>
  <inkml:trace contextRef="#ctx0" brushRef="#br1" timeOffset="666494.7352">24943 7888 290 0,'-2'-7'372'0,"1"1"30"16,1 1 22-16,-2 2-123 0,2 0-104 0,0 0-66 15,2 1-38-15,-2 1-28 0,1 0-22 16,-1-2-21-16,4 3-24 0,0 0-47 0,1 0-56 16,0 3-82-16,-1-2-131 0,-1 2-67 15,1 1-24-15,-1 0 17 0,-1 1 44 0</inkml:trace>
  <inkml:trace contextRef="#ctx0" brushRef="#br1" timeOffset="666995.0809">25117 7921 85 0,'4'-1'294'0,"1"-4"22"15,0 2 11-15,-2-3-70 0,4 2-98 16,-1-4-52-16,-2 2-23 0,1 0-11 16,0-1-1-16,2-1-3 0,-4 0-7 0,2 1-12 15,-3 1-10-15,2-1-6 0,-4 1-8 16,1 0 0-16,-1 0 1 0,-1 0 1 0,-1-1-1 15,0 2-1-15,0 0-3 0,-2-1-3 16,1 2-3-16,-2 1-4 0,1-2 0 0,-1 2-2 16,1 0-1-16,0 0-1 0,-2 2 1 15,3 1-2-15,-1 0 2 0,1 0-3 16,0 1-2-16,0 2 0 0,-1 0 0 0,1 2 1 16,-1 1 1-16,1-2-2 0,0 2 1 15,-1 3 0-15,3 0 0 0,-3 0-2 0,3 2 2 16,-1-1-2-16,-1 2-1 0,1 0 0 15,1 1-3-15,-1 1 3 0,1 1-3 16,1 0-1-16,-2-2 1 0,-1 3-2 0,3 0 2 16,0-2-2-16,-1 2 1 0,1-1 1 15,0 1 2-15,-2 0 3 0,1-1-1 0,-1-2 2 16,0-1 1-16,1-1-1 0,1-1-1 16,-2-2-5-16,0-1 2 0,2-1-1 0,0-3 0 15,-1-1-1-15,1 2-1 0,0-2 1 16,0-1 1-16,0 1-1 0,0-2 0 0,0 1 0 15,0-1-1-15,-2 1 0 0,2 1-3 16,0-2-9-16,0 0-22 0,2 0-29 0,-2 2-39 16,0-2-34-16,1-2-37 0,-1 0-68 15,0 2-85-15,0-4-26 0,0 0 11 16,0-1 17-16,0 1 31 0</inkml:trace>
  <inkml:trace contextRef="#ctx0" brushRef="#br1" timeOffset="667197.4295">25022 8043 97 0,'-5'-1'274'0,"5"-3"19"0,-3 1-15 16,5 1-62-16,-1 2-73 0,3 0-47 0,2 0-23 15,-2 0-6-15,1 0 3 0,3 2 6 16,0-2 6-16,0 1-6 0,-2 1-12 16,2 2-16-16,-1-3-17 0,0 2-10 0,1-2-9 15,-1 1-5-15,-1 0-4 0,3-2-5 16,-1 2-10-16,0-1-27 0,0-1-30 0,1 0-49 15,0-1-85-15,-5 1-95 0,1 0-42 16,2 0-2-16,-1-2 17 0</inkml:trace>
  <inkml:trace contextRef="#ctx0" brushRef="#br1" timeOffset="667418.0742">25221 8070 58 0,'0'1'285'0,"2"0"24"0,-1 1 13 0,-1 0-61 16,0-1-79-16,2 1-45 0,0-1-17 15,-2 1-3-15,1 1 0 0,-1 0-1 16,0 3-13-16,0 0-20 0,-1 1-21 0,1 1-15 16,0 1-13-16,-2-2-14 0,2 1-6 15,0-2-6-15,0 0-2 0,0 0-5 0,-2-2-1 16,2 0-1-16,0 0-7 0,0-3-12 16,0 3-30-16,0-4-41 0,-1 0-53 15,-1-4-97-15,2 1-103 0,-1 1-44 0,-1 0-1 16,2-3 24-16,0 1 46 0</inkml:trace>
  <inkml:trace contextRef="#ctx0" brushRef="#br1" timeOffset="667598.2025">25319 7968 245 0,'-1'-6'357'0,"-1"0"34"0,1 1 26 0,-3 1-112 16,3 1-97-16,1-1-67 0,0 3-42 15,0 0-32-15,0 1-25 0,0 0-25 16,1 0-35-16,3 2-54 0,-1 0-59 0,-3 3-153 16,-2-2-81-16,1 3-38 0,-3-2 1 15,3 2 33-15</inkml:trace>
  <inkml:trace contextRef="#ctx0" brushRef="#br1" timeOffset="668295.169">25381 8126 3 0,'2'0'297'0,"-1"0"32"16,1-1 19-16,-2 1-31 0,1 0-97 15,-1 0-68-15,0 0-38 0,2 0-20 0,-2 0-9 16,2 0-10-16,0 1-10 0,3-1-15 15,0 2-16-15,1 0-13 0,2-1-5 0,2 1-4 16,-1-1-5-16,-1-1-5 0,5 2-2 16,-4-2 2-16,1 0-4 0,1 0 2 0,-3 0 2 15,0 0-2-15,-3-2 1 0,-1 1 0 16,2-1 0-16,-3 1 0 0,1-3 1 16,-3 2-1-16,3-1 1 0,-4 0-2 0,0 0 0 15,0 0 1-15,-4-2-1 0,3 2 0 16,-4-1 1-16,-1-1 2 0,0 0-1 15,-2 3 1-15,-2-3 0 0,1 2-1 0,-3 2 2 16,3 1-3-16,-3 0 2 0,0 0 1 16,3 0 0-16,-4 1 4 0,5 2-1 0,-1 0 0 15,1 1-1-15,2 3 3 0,-1 0-3 16,1 1-1-16,2-1-1 0,0 2 0 16,1-1 2-16,3 2-1 0,3-2 2 0,-2 1-1 15,2 0 0-15,2 0-2 0,0-2 2 16,2 1-4-16,1-3 1 0,1 2-2 0,-3-1 1 15,4-1 0-15,1-3-1 0,-3 1-1 16,0 2 0-16,0-2-1 0,2 0-1 0,0-2-4 16,1 1 1-16,2 0-2 0,-2 0-5 15,1 0-12-15,0-2-17 0,-3-2-19 16,3 2-25-16,-3-2-25 0,-1 1-17 0,0 0-14 16,1-4-21-16,-3 1-43 0,1-1-46 15,-1 1-34-15,2-2-7 0,-2 0 5 0,0-2 33 16</inkml:trace>
  <inkml:trace contextRef="#ctx0" brushRef="#br1" timeOffset="668728.0853">25658 8174 116 0,'5'-7'267'0,"-2"1"34"16,-2-1 1-16,4 2-55 0,-5 1-65 16,1-1-43-16,-1 1-18 0,0-1-12 0,0 2-6 15,0-1-6-15,0 1-8 0,0 0-11 16,0 0-12-16,0 1-16 0,0 1-10 0,0-1-9 16,0 0-6-16,0 2-7 0,0 0-4 15,0 0-3-15,2 0-3 0,-2 0-3 16,1 2-3-16,-1 0-2 0,2 1 2 0,-2 0-2 15,2 1 0-15,-2 0 0 0,1 1-2 16,-1 0 2-16,0 1 2 0,0 1 0 0,0 1 0 16,0-2-1-16,0 1 0 0,0-1 1 15,0 1-2-15,0-2-2 0,0 0 1 16,-1-2 1-16,1 0-1 0,-2-2-1 0,0 0 0 16,2 1 2-16,0-2 4 0,-1-2-3 15,-1 2-1-15,2-2 1 0,-1 0 3 0,1-1-4 16,0-1 0-16,0-1 0 0,0 2-1 15,1-2 1-15,1 2-1 0,-1-2 1 0,3-1 1 16,-3 0 0-16,4 0 1 0,2 0-2 16,-3-3 0-16,2 4 0 0,1-2-2 15,-2-1 0-15,3 0 0 0,-2 3 1 0,3-3 1 16,-1 2 0-16,0 2 0 0,3-2 0 16,-1 1 0-16,-2 1 0 0,1 1 0 0,0 0 4 15,-2 1-3-15,-1-1 2 0,1 0-2 16,-1 1-1-16,-2 1-1 0,0 1-2 0,0 0 3 15,0 0-2-15,-3 0 0 0,1 0 1 16,0 0-7-16,-1 1-37 0,1-1-56 0,-5 0-115 16,-2-1-123-16,1-1-63 0,1 0-29 0,-2 4 16 15,-1 0 52-15</inkml:trace>
  <inkml:trace contextRef="#ctx0" brushRef="#br1" timeOffset="695411.0374">20958 4525 98 0,'4'0'206'0,"-3"-1"-13"15,2 1-27-15,-1 0-45 0,0 0-42 16,-1 0-28-16,2 0-16 0,-3 0-11 0,2 0-6 16,0 1-1-16,-2-1-4 0,0 0 1 15,1 2-3-15,-1-2 1 0,2 2 1 0,-1-2 0 16,-1 0 1-16,2 0 1 0,-2 0-4 16,0 0 2-16,2 0-3 0,-1 0 1 15,-1 0 0-15,0 0 0 0,0 0 2 0,0 1 0 16,0-1 2-16,0 0 1 0,0 0 5 15,0 0 4-15,0 0 5 0,-1 0 5 0,-1 0 5 16,2 0-1-16,-2 0 1 0,-1 0-5 16,0-1 0-16,-2-1-4 0,-3 0-3 0,1 1-6 15,-1-1 0-15,-2 1-1 0,-2 1-3 16,0-2-3-16,1 2-1 0,-3-1-1 16,1-1-1-16,-1 2-2 0,0 0 0 0,-2-2-3 15,0 2-1-15,2 0 0 0,1 0-1 16,1 0-2-16,-2 0 1 0,2 0-3 0,2-1 3 15,2 1-4-15,-2 0 0 0,2 0 2 16,0 0-1-16,4-2-1 0,0 2 1 16,1 0-1-16,2 0 0 0,-1 0-2 0,2 0-5 15,-2 0-11-15,2 0-6 0,2 2-15 16,0 1-13-16,-1-1-21 0,1 1-16 0,3-2-34 16,-4 2-70-16,2 2-59 0,2-3-25 15,-1 2 5-15,5-1 10 0</inkml:trace>
  <inkml:trace contextRef="#ctx0" brushRef="#br1" timeOffset="695761.0633">20952 4593 45 0,'2'1'197'0,"2"1"-2"15,-2-2-30-15,0 0-34 0,-2 0-38 0,0 0-26 16,0 1-19-16,0-1-7 0,0 2-2 15,0-2-1-15,-2 0 1 0,0-2-2 16,0 2 0-16,0-1-5 0,0 1-5 0,-1 0 0 16,2 0-4-16,-1-2-2 0,-1 2-2 15,0 0 2-15,-2 0-2 0,2 0 2 0,-3-1 1 16,-1 1 0-16,-1 0 1 0,2 0 2 16,-1 0-1-16,-2 0 3 0,0 0-3 0,0 0 4 15,0 0 2-15,1 0 1 0,2-2 4 16,-2 2-1-16,-3 0-4 0,3 0-1 15,2-1-3-15,-4-1-7 0,1 2-4 0,1-2 1 16,0 2-3-16,0-1-1 0,2 1-2 16,1 0-3-16,0 0-1 0,4 0-5 0,-1 0-4 15,0 0-16-15,-1 3-27 0,3 0-38 16,-5 2-111-16,-1 1-88 0,2-2-46 16,2-1-12-16,-3-3 14 0</inkml:trace>
  <inkml:trace contextRef="#ctx0" brushRef="#br1" timeOffset="699241.8147">23435 8103 145 0,'1'1'230'0,"-1"-1"-7"16,0 2-37-16,0-2-47 0,2 0-55 0,-1 0-34 15,-1 0-19-15,2 0-10 0,0 0-6 16,-2 0-2-16,0 0 1 0,1 0-1 16,-1 0 1-16,0 0 1 0,0 0 3 0,0 0 2 15,0 0 4-15,0 0 2 0,-1 0 3 16,1 0 2-16,0 0 0 0,-2 0 1 0,0 0-1 16,-1 0-6-16,2 0-1 0,-4 0-3 15,-2-2-2-15,1 1-3 0,0-1 1 0,0 1 0 16,-4 1 1-16,1-2-2 0,-1 1-2 15,0-1 1-15,-3 1-1 0,1-1 1 0,-2 0 1 16,1 0-1-16,1 0 0 0,-6 1-2 16,2-2-3-16,-2 1 1 0,-1-1-4 0,-1 2-3 15,0-1-1-15,-2-1-3 0,1 2 0 16,-4-2 2-16,-2 0-1 0,0 1 2 16,-3-2-3-16,0-1 3 0,-1 3 0 0,-3-3-1 15,0 2 1-15,0-2-2 0,-1 2 5 16,-2-1-3-16,2 0-1 0,-1 2 1 0,-1-3-2 15,-1 2 1-15,-1 0 1 0,1-2-1 16,0 3-1-16,-2-1 4 0,1 0-2 0,-2-1 0 16,-1 2-3-16,0-3-1 0,-1 1 1 15,0 2-1-15,-2-2 0 0,0 1 0 0,0-2 2 16,0 1-1-16,1 1 0 0,1-2-1 16,-1 2 2-16,1-1 0 0,0 1 0 0,1-2 1 15,2 2 3-15,-1 0-3 0,2 0 1 16,1-1-3-16,0 1 1 0,1 0-1 15,-2-1-1-15,3 2-2 0,-1-1 2 0,-1 0 1 16,2 0-1-16,-2 1 0 0,3-1 2 16,1 0-1-16,0 2 0 0,3-2 0 0,1 1-1 15,0 1 1-15,1-2-2 0,2 3 2 16,2-1 3-16,-1-1-2 0,3 0-1 16,-2 0 4-16,1 1-1 0,3 1 2 0,1-2-3 15,-1 2 4-15,4-1-1 0,0 0-2 16,0-1 3-16,4 2-1 0,0-2-2 0,0 2 3 15,4-1 1-15,-1 1-1 0,2-1 1 16,-1 1-3-16,2 0 0 0,3-1-2 0,-3 1 0 16,1 0 2-16,3-2-1 0,0 2 3 15,0-2-1-15,-1 2-1 0,4 0 0 0,-3 0-1 16,3 0-1-16,0 0-1 0,0 0-1 16,0 0 0-16,0 0 0 0,0 0 0 0,2 0-1 15,-1 0-3-15,-1 0 2 0,0 0-1 16,0 0 0-16,0 0 0 0,2 0-2 15,-2 0 3-15,2 0 0 0,-2 0 1 0,1 0-1 16,1 0-5-16,-1 0-7 0,1 0-18 16,0 0-20-16,-1 0-27 0,4-1-33 15,-4-1-72-15,-1 2-84 0,0 0-35 0,0 0-3 16,0-2 11-16</inkml:trace>
  <inkml:trace contextRef="#ctx0" brushRef="#br1" timeOffset="699895.0494">20845 7822 206 0,'3'-1'261'16,"0"-1"14"-16,-1 1-50 0,-1-1-79 15,3 2-51-15,-4-1-28 0,1-1-12 0,1 1-3 16,-2-1 3-16,0 0-1 0,0 2 0 16,0 0-3-16,0-1-9 0,0 1-6 15,0 0-9-15,0 0-5 0,-2 0-5 0,2 0-4 16,0 1 0-16,-1-1-2 0,1 2 4 16,-4 0-3-16,1-1-1 0,0 2-2 0,0-1 0 15,-4 1-1-15,4 0-3 0,-3 0-1 16,3 0 0-16,-2-2-3 0,0 2-1 0,2-1 3 15,-2 2 0-15,-1-1 0 0,2 0-1 16,-1 0 3-16,-2 0-3 0,2-1 0 0,1 2 1 16,-4-3 0-16,5 3-1 0,0-3-1 15,-1 0 2-15,1 1-2 0,2-2-1 0,-1 2 0 16,0-2 0-16,2 1 0 0,0-1 2 16,-1 0-1-16,1 0 2 0,0 0-2 0,1 0 0 15,-1 0 3-15,0 0-1 0,0 0-3 16,0 0 2-16,0 0 1 0,0 0-3 15,0 0 0-15,0 0 2 0,0 0 1 0,2 0 3 16,-2 0 0-16,2 0 3 0,-1 2 3 16,-1 0 3-16,3-1 3 0,-3 0 0 0,4 0 2 15,-1 3 1-15,0-2-1 0,0 0 1 16,3 1-3-16,-3 1 2 0,1-2 1 16,-1 1-3-16,2 2 1 0,-4-4-2 0,3 4 3 15,-1-2-3-15,1 0-2 0,-2 2-2 16,1-3-3-16,-2 1-2 0,3 2-2 0,-3-2 2 15,1 0-2-15,-1 0 0 0,1-1-2 16,0 0 2-16,-2 0-1 0,1-1-3 16,-1 1 1-16,0 1-2 0,2-2 0 0,0 2-1 15,-2-1 0-15,1 2-2 0,-1-1-12 16,3 0-18-16,0 2-54 0,-3-2-69 0,0-3-144 16,-6 3-71-16,5-2-33 0,1-1 1 15,0 0 38-15</inkml:trace>
  <inkml:trace contextRef="#ctx0" brushRef="#br1" timeOffset="704896.1573">20364 7789 235 0,'0'-1'274'0,"0"1"14"0,0 0-45 16,0-2-80-16,0 2-43 0,0 0-19 16,0 0-7-16,0 0-2 0,0 0-6 0,0 0-8 15,0 0-13-15,-1 2-16 0,1 0-12 16,-2 2-12-16,0-1-5 0,2 1-6 16,0 1-1-16,0 1-5 0,0 0-3 0,0 0 1 15,0 0-2-15,0 0-1 0,0 0-3 16,0-2 1-16,0 2 0 0,0 0-1 0,-3 0 0 15,3-1 2-15,-1 1-2 0,-3-4 1 16,1 4 1-16,2-3 0 0,-3 3 1 16,-2-2 0-16,2-1 1 0,-1 0-3 0,-2-1 2 15,2 2 0-15,-4-1-2 0,1-2-1 16,0 2 0-16,0-1-1 0,-1 0 0 0,1-2 1 16,0 0 0-16,-3-2 0 0,5 2 1 0,-1-2 1 15,-1 1 0-15,4-1-2 0,-4-1 0 16,3 0-2-16,4-1 1 0,-3-1 0 15,4 1 0-15,0-1-2 0,0-1 0 0,4 0-2 16,-1 0-2-16,0 0 0 0,5 0 0 16,-5 2-1-16,2-1 2 0,-1 1-1 0,0 1 3 15,1 1 0-15,-1 1 1 0,1 1 2 16,-2 0-1-16,0 0 2 0,-1 1-2 16,-1 1 0-16,1-1 5 0,-2 2-2 0,0-2-1 15,0 3 3-15,0-1 0 0,0 0 1 16,0-1-3-16,0 2 2 0,0-2-3 0,1 2 0 15,-1 1 0-15,0-3 0 0,0 3 0 16,2-3 0-16,-2 3 0 0,0-1 0 16,0 0 0-16,0 1 0 0,-2-2 0 0,1 2-1 15,-1 0-2-15,-1 0 1 0,-2-3 2 16,-2 3 0-16,0-1 0 0,-1-1 0 0,-1 2 0 16,-4-3 2-16,4 2-2 0,-5-1 1 15,1 0 2-15,-4 0 3 0,1-2-3 16,-2 1-1-16,-1 0 0 0,0 0 1 0,2 1 1 15,-4-1-3-15,3-1 3 0,-2 1 0 16,0-2 2-16,-1 0-2 0,0-2 2 0,0 2 2 16,-3-3-1-16,2 0 2 0,-1 0 2 15,1 0-1-15,-3-1-2 0,4-1-1 16,-2-1 0-16,-1 2-1 0,2-2 2 0,1 1-2 16,2 0 2-16,1-2-2 0,2 1 1 15,0 2-1-15,3-2-2 0,4 2 1 0,-4-2 0 16,5 3-4-16,0-1-1 0,1 1 0 15,2 1 0-15,0-2 0 0,2 1-1 0,0 1 0 16,-1 1 1-16,3 0 1 0,-1 1 0 16,0-2 2-16,2 0 0 0,0 2-1 0,0 0-2 15,-1 0 0-15,-1 2-2 0,2 0 1 16,-4 0-1-16,1 2 2 0,0 1 0 0,1-2 0 16,-3 2-1-16,4-1-1 0,-3 3 2 15,1-1 0-15,3-2 0 0,-2 2-1 16,1 0 1-16,-1-1 0 0,2-1 0 0,0 1-1 15,0-2 1-15,2 1 1 0,-1-1-1 16,-1 0 1-16,2 0-1 0,-2 0 0 0,3-1 0 16,-3-1-2-16,2 1 0 0,0-1 0 15,-1 1 0-15,1-2-1 0,-1 0 3 16,-1 0 0-16,2 0 0 0,-2 0 1 0,2 0-1 16,-2 0 1-16,0 0 1 0,0 0-1 15,-2 0 1-15,2-2 0 0,-2 1 0 0,2-1 1 16,-3 1 0-16,2-1 0 0,-3 1 0 15,1-1 0-15,0 1 1 0,-3-1-1 0,1 0 2 16,-1 0 2-16,-1 2-1 0,2-2 0 16,-4 1 2-16,5-2-1 0,-3 3 1 15,1-2-2-15,1 1-1 0,0 1 0 0,-1-2 1 16,0 2 1-16,2 0 1 0,0-1 3 16,-1 1 1-16,2 0-1 0,-2 0 0 15,0 1-4-15,2-1-3 0,2 2-1 0,-4-1 0 16,2 2 0-16,-2 2 2 0,0-3 0 15,-1 2-1-15,4 0 3 0,-2-1-2 0,0 2 1 16,1-1-2-16,2 1 3 0,-1-1 0 16,-1 1-2-16,1 1 2 0,0-2-1 0,1 2 0 15,-1 0-3-15,1 2 1 0,1-3-4 16,-3 3 2-16,1 1-2 0,2 0-2 0,0 0 4 16,-3 3-2-16,3 2 3 0,-1-1 0 0,1 2 5 15,-2 2-2-15,0 1-2 0,-1 0-2 16,3-2 2-16,-1 2-1 0,1-2-3 0,-4 2 2 15,4-5-2-15,0 0 0 0,0-1 0 16,0-3 0-16,0-1-2 0,0-4 2 16,0 1 0-16,0-2 2 0,0-2-4 0,0 1 2 15,0-2 0-15,2 0 0 0,0-2-7 16,1 1-15-16,3-2-55 0,2-2-69 16,-5 3-155-16,0 0-83 0,-3-1-43 0,5-2-7 15,-2 1 43-15</inkml:trace>
  <inkml:trace contextRef="#ctx0" brushRef="#br1" timeOffset="705091.7468">19556 8276 291 0,'8'-1'349'0,"-1"1"19"15,0 0 11-15,1 0-150 0,0 0-94 16,3 0-57-16,-1 1-32 0,-2-1-18 0,1 0-14 15,0-1-10-15,1 0-25 0,-3 1-42 16,0-3-73-16,-4 0-121 0,0 0-63 16,-1-2-30-16,0 1-1 0,1-4 31 0</inkml:trace>
  <inkml:trace contextRef="#ctx0" brushRef="#br1" timeOffset="705357.8989">19943 7597 126 0,'0'-1'302'15,"5"-2"18"-15,2 1 11 0,-1 1-84 0,4-1-103 16,0-1-54-16,2 3-23 0,2-2-15 15,-5 1-3-15,4 0-5 0,3-1-12 16,-3 2-12-16,-1-1-9 0,1 1-23 0,1 0-43 16,-5 0-39-16,-1 1-113 0,-3 1-82 15,3-1-42-15,-4-1-3 0,3 0 23 0</inkml:trace>
  <inkml:trace contextRef="#ctx0" brushRef="#br1" timeOffset="705560.8829">20318 7549 144 0,'3'0'308'0,"1"-2"23"16,-3 2 23-16,1 0-83 0,1 0-66 0,0 0-41 15,2 0-26-15,-1 0-14 0,3 0-14 16,-1 0-24-16,1-1-24 0,-1 1-21 0,3-1-15 16,1-1-11-16,-4 0-6 0,2 1-5 15,1 1-11-15,-4-1-17 0,0-2-50 0,2 3-59 16,-7 0-160-16,-2 3-83 0,-3-1-38 15,0 0-4-15,-3 0 33 0</inkml:trace>
  <inkml:trace contextRef="#ctx0" brushRef="#br1" timeOffset="706661.8416">19181 7851 91 0,'-1'1'300'0,"-1"1"23"0,0-2 11 0,1 3-75 15,-1-2-104-15,-2 0-69 0,4 3-36 0,-2-2-21 16,1 0-11-16,-1 1-6 0,2 2-3 16,-1 1-2-16,1-2-4 0,0 3 0 15,-2-3 0-15,2 2-2 0,-2 0 1 0,2-2-1 16,0 3 0-16,-1-4-1 0,-1 2 0 16,1 0 0-16,-1-2 2 0,-1 0 1 0,-1-1 4 15,1 0 1-15,-1 1-1 0,-1-1 2 16,0-1-1-16,1-1 0 0,0 2-5 15,-1-2-3-15,1-2 2 0,-2 2 0 0,3-1-2 16,-2-1-2-16,1 1 2 0,0-1 2 16,0 0-1-16,3 0 3 0,-1-1 2 0,1 0 0 15,-1 0 0-15,2 0 2 0,-3 1-1 16,3-1 0-16,0 2 1 0,3-2-1 16,-3 1 0-16,0 1-1 0,0-1 1 0,0 2 2 15,0 0-1-15,0 0 0 0,-3 2 1 16,3-1-2-16,-3 3-1 0,2-2-1 0,-1 3-2 15,-1-1-1-15,-1 1-2 0,3-1-1 16,-2 1 1-16,1-1 1 0,-1 1-1 16,1-2 0-16,1 1 0 0,-4 1 1 0,4-2 1 15,-1 0-1-15,-1-2 0 0,0 1 1 16,-1 1-1-16,1-2 0 0,-2-1 2 0,1 2-2 16,-4-2-1-16,2-2 1 0,-2 1-2 15,1-1 1-15,-2 1-1 0,4-2 0 16,-1 0 1-16,-1 0 0 0,2-2 0 0,1 1 0 15,-2 1 0-15,3-2 0 0,-1 1 0 0,1-1 1 16,2 1 3-16,1-1 0 0,0 1 3 16,0-2 1-16,1 3-2 0,1-2-2 0,-1 1-1 15,1-1 2-15,0 4-3 0,-2-2 4 16,0 1 3-16,0 1 1 0,0 1 1 16,-2 0 4-16,0 0-2 0,1 0 1 0,-2 1-6 15,-1 4-1-15,-1-3-3 0,1 3-2 16,-4 0 0-16,3 1-1 0,-1-2-1 0,-1 2 2 15,3 0-1-15,-4 0-1 0,2-1 0 16,-1 1 3-16,2-1 1 0,1 2-3 16,-4-3 3-16,3 2-1 0,-1-1 1 0,-1-1-4 15,3 1 0-15,-6-2 1 0,6-2 0 16,-3 1-1-16,2-1-6 0,1-1-10 0,-2 0-21 16,2 0-31-16,1-1-49 0,0-2-130 15,-2 1-77-15,0-2-29 0,5 1-2 16,-3 0 19-16</inkml:trace>
  <inkml:trace contextRef="#ctx0" brushRef="#br1" timeOffset="706845.9399">19047 7725 263 0,'5'-1'395'0,"-4"-3"28"16,-1 3 16-16,2-1-101 0,-2 2-138 0,0 0-89 15,0-2-51-15,0 2-35 0,-2 2-33 16,2 1-42-16,-1 2-64 0,-5 2-161 16,1 3-84-16,-2 0-38 0,4-3-10 0,-3 4 26 15</inkml:trace>
  <inkml:trace contextRef="#ctx0" brushRef="#br1" timeOffset="707035.8335">18886 8194 203 0,'-5'6'387'0,"0"-3"32"0,4 0 18 16,-1-1-64-16,0-1-152 0,2-1-84 0,0 0-55 15,0 0-28-15,0 0-15 0,0 0-12 16,0 0-8-16,0 0-11 0,2 2-16 16,1-2-32-16,-1 1-61 0,-1-1-81 0,-1 0-138 15,0 0-70-15,0 0-30 0,-3-1 12 16,-2-2 45-16</inkml:trace>
  <inkml:trace contextRef="#ctx0" brushRef="#br1" timeOffset="707627.8846">18783 7764 63 0,'2'-2'288'15,"-1"-1"25"-15,1 0 23 0,-1 1-60 16,-1 1-75-16,-1 1-45 0,1-1-26 0,-2 1-15 16,1 0-14-16,-3 1-17 0,1-1-20 15,-3 3-17-15,-2 0-13 0,0 2-8 0,-2 0-4 16,0 0-3-16,0 1 1 0,0 2-4 15,-2-1-1-15,4 1-6 0,2-1 0 0,-1 2-3 16,0 0-2-16,4-1 1 0,-1 1-3 16,3-2 1-16,2 0-3 0,-1 1 0 15,5 0 0-15,1-1-3 0,0-1 1 0,1 0 2 16,-1 2 0-16,1-4 0 0,0 2-1 16,-2 1-3-16,0-2 2 0,-2 0-1 0,-1 1-1 15,-2-1-2-15,-2 2 2 0,0-1 1 16,-1 1 0-16,-3-1 1 0,-2 2-1 15,0-4 2-15,-1 2-3 0,-1 0 2 0,-2-1 2 16,-1-1 0-16,-1 1-1 0,-1-2 1 0,-2-1 1 16,1 0-1-16,1-2 0 0,0 0 3 15,1-2 0-15,3 0-2 0,1-1 4 16,0-2-3-16,3 2 0 0,1-3-1 0,-1 0 2 16,1 0-1-16,2 0 2 0,0 0-1 15,1-2 5-15,0 3-1 0,1-3 1 0,1-1 2 16,1 0-2-16,0 2 1 0,1-2-2 15,-1 0-1-15,5 0-2 0,-2-1-2 0,2 1 1 16,3-1-4-16,0 0-1 0,-2 2-2 16,2 1 1-16,0-1-10 0,-2 1-15 15,-3 1-40-15,2 1-60 0,-5 5-144 0,0 0-91 16,-5 0-46-16,2-1-8 0,-2 1 27 16</inkml:trace>
  <inkml:trace contextRef="#ctx0" brushRef="#br1" timeOffset="709015.8717">18315 7789 178 0,'1'-1'316'0,"-1"1"22"0,-1-2 19 15,1 1-108-15,-2-1-77 0,1 1-49 16,-4 1-30-16,2-2-11 0,0 2-16 0,-2-1-10 15,2 1-17-15,0 0-8 0,-2 0-10 16,2 0-10-16,-2 1-2 0,4-1-4 16,-3 0-3-16,4 0-3 0,-3 0 0 0,3 0 0 15,0 0-1-15,0 0 2 0,0 0-2 16,0-1 2-16,0 1-5 0,3 0 1 0,-3-2-2 16,4 2 1-16,0 0-3 0,-1-1 2 15,4 1 0-15,-3-2 2 0,1 2 2 16,0 0 0-16,-2 0 0 0,3 2 2 0,-1-2 0 15,0 1-2-15,1 1 0 0,-2-1-1 16,0 1-2-16,1 1 1 0,-2-2-2 0,-2 2-1 16,1 0 0-16,0 0 0 0,-4 0-1 15,0 2 0-15,-2 0 4 0,-4 2 0 16,0-1 3-16,0 0 1 0,-3 0 1 0,0 1 2 16,0 0-2-16,-2 0 1 0,2-2-1 15,0 3-1-15,-1-1 0 0,2-4 3 0,-2 5-2 16,2-3 1-16,0 1-1 0,2-1 2 15,-1-2 1-15,3 2-4 0,1-2 0 0,0-1 0 16,2-1 0-16,1 1-3 0,1 0-1 16,-2-1-2-16,3-1-2 0,3 0-1 0,-2 1-5 15,2 0-4-15,1 1-4 0,2-2-4 16,1 2-8-16,-1-1-4 0,1 1-8 0,2-1-8 16,-1 1-6-16,-2-1 1 0,2 1 1 15,-2-1 5-15,0 1 7 0,1-1 7 16,0 0 10-16,-2 3 6 0,0-3 3 0,-2 2 7 15,0-1 4-15,-1-1 3 0,1 1 2 16,-1 1 4-16,-1-3 0 0,-1 2 5 0,-1 0 0 16,-1 0 4-16,-1-1 0 0,1 1 7 15,-2-1 3-15,-1 1 5 0,-2 1 3 16,-2 0 3-16,1 1 4 0,0 1 4 0,-1-2-2 16,3 4-2-16,-2-1-2 0,-1 3-7 15,2-2-5-15,2 2-6 0,4-4-4 0,-3 1-6 16,1 1 0-16,3-2-3 0,0 1-1 15,0-1-4-15,3-1 1 0,-3-1 1 0,4 1 1 16,-1-3 1-16,0 0-2 0,1 0 1 16,1 1 0-16,-2-2-2 0,1 0-1 0,-3 0-1 15,2 0 3-15,-1-3-3 0,1 2-1 16,-3-2-1-16,3 0 2 0,-3 0-2 0,0-2 0 16,0 0 5-16,-1 3 0 0,-1-3 4 15,-1 3 3-15,-2-2 0 0,2 1 1 16,-2 1 2-16,0 1 2 0,-1 1 0 0,2 0 3 15,-3 0 0-15,-1 1 4 0,2 1 3 16,-3-1 0-16,0 3 3 0,0-1-1 0,0 0 1 16,-1 2 0-16,4-3-2 0,-4 1-3 15,-1 2-2-15,3-4-3 0,-1 2-6 16,-1 1 1-16,1-3-3 0,1 0-3 0,-1 0 0 16,2 1-1-16,-1-2 0 0,3 0-1 15,0 0-1-15,-2-3 1 0,2 2 0 0,4 1 0 16,-1-3 0-16,0 0 0 0,1 1 0 0,1-1 0 15,1 0-1-15,-1 0-1 0,4-1-5 16,-4 1 2-16,3 1 1 0,0 1-1 16,1 0 0-16,1-1 3 0,2 2 1 0,-3 0-2 15,1 0 2-15,0 2-1 0,-1-2 2 16,1 1 0-16,-2 0 0 0,-1 2 0 16,0 1 6-16,-1-2 2 0,-1 4 6 0,-1-1 6 15,-3 1 1-15,1 0 4 0,-2 0-1 16,-4 1-3-16,1 1-3 0,-2-1-4 0,1 1-4 15,0-1-2-15,-1 0-2 0,-1 0 0 16,2 0-4-16,-1-1 4 0,4-1-3 0,-3 1-2 16,2-4-1-16,1 3-1 0,1-2-1 15,2-1-7-15,-2-1-17 0,1 1-31 16,0 0-38-16,1-1-45 0,0 0-122 0,-2-1-74 16,2 3-24-16,3-3 9 0,0 4 27 15</inkml:trace>
  <inkml:trace contextRef="#ctx0" brushRef="#br1" timeOffset="709184.2516">18057 8265 35 0,'10'1'296'15,"-6"1"36"-15,0-1 26 0,-3 1-24 16,-1-2-93-16,0 0-52 0,0 0-36 0,0 0-25 16,-1 0-23-16,1 0-30 0,-2 0-31 15,0-2-42-15,-1 2-53 0,-3 0-57 0,0 2-91 16,-4-1-124-16,1 1-60 0,-2-2-17 15,1 0 20-15,0-2 42 0</inkml:trace>
  <inkml:trace contextRef="#ctx0" brushRef="#br1" timeOffset="709894.8903">17872 7904 112 0,'0'0'272'16,"0"0"24"-16,-3 0-2 0,-2 0-69 15,1 2-66-15,-3 0-37 0,-2 1-13 0,1 0-6 16,0 0-6-16,0 1-11 0,-3 2-14 16,5-1-14-16,-1 1-18 0,4 0-14 0,0-2-7 15,1 2-8-15,1-2-5 0,1 3-2 16,1-3-2-16,2 1-2 0,1-1 0 0,1 1-4 16,-2-2 2-16,3 1-4 0,2-1 0 15,-2 0-1-15,1 0-2 0,1-1-2 0,-2-1-7 16,2 1-1-16,0-2-4 0,-4 0-1 15,3 0 1-15,-2 0 3 0,1-2 5 0,-3 1 7 16,0-1 0-16,0 0 6 0,0 1 2 16,1-2 0-16,-3 2 0 0,3-2 0 15,-3 0 0-15,2 3 0 0,0 0-2 0,-1-2 1 16,-2 2 1-16,0 0 1 0,0 0 6 16,-5 0 6-16,5 0 5 0,-3 2-1 0,-2-2 3 15,0 4 1-15,-3-2-1 0,2 1-3 16,-2-1-1-16,0 0 2 0,0 1-1 15,0-1-1-15,-2 1-1 0,-2-2-4 0,0 0 0 16,2-1-3-16,-3 2 2 0,3 0-3 16,0-2-3-16,0 0 1 0,3 1-2 0,1-1-2 15,1-1-1-15,1 1 0 0,0-2 1 16,0 0-1-16,1 1 0 0,2 0 2 0,-1-2-2 16,-1 1 2-16,2-1-2 0,-1 1 2 15,1 0-1-15,-3 0-1 0,4 1 1 0,-3-1 0 16,0 2 3-16,-4 0-3 0,3 0-1 15,-6 3 2-15,2 0-2 0,0 2 1 0,0-2-1 16,1 4 1-16,0-1 0 0,3 2-2 16,-1 0 0-16,1-1-2 0,1 0-2 15,-1-1-11-15,2 2-28 0,1-2-38 0,1-2-43 16,-2 1-100-16,-3-2-97 0,1-2-42 16,4-1 2-16,-4-1 22 0,1 1 36 0</inkml:trace>
  <inkml:trace contextRef="#ctx0" brushRef="#br1" timeOffset="710225.1923">17506 7950 212 0,'-4'-2'274'0,"1"1"20"15,2-1-40-15,-1 1-86 0,2 1-58 0,-2 0-38 16,2 1-26-16,0 2-14 0,2 0-9 15,-2 2-3-15,2-3 6 0,-1 5 0 0,-1-3 7 16,3 2-1-16,-1 0 0 0,-2-1 1 16,3 2-8-16,0-1-2 0,0-1-3 15,-1 0-7-15,-1 1 1 0,1-1 3 0,-2 0 3 16,0 1 0-16,-2-2 2 0,1 3 3 16,-1-3-8-16,-4 1-1 0,3-2-4 0,-2 2-6 15,0 0-2-15,-1-2-1 0,1 0-1 16,-2-2-2-16,0-1-2 0,2 1-4 15,1-1-11-15,-3 0-14 0,2-1-14 0,1 1-20 16,-1-1-21-16,0 0-27 0,1-4-54 0,-3 2-63 16,1 0-50-16,-2-2-14 0,3 1 6 15,2-3 22-15</inkml:trace>
  <inkml:trace contextRef="#ctx0" brushRef="#br1" timeOffset="710461.5652">17379 7899 162 0,'-1'-3'276'16,"-1"0"28"-16,0 2-28 0,1-3-69 16,-1 2-60-16,2 1-41 0,-2 1-30 0,2 0-20 15,0 1-9-15,0 1-4 0,0 3-3 16,0-1 1-16,0 2 7 0,0 2-2 0,0 1-2 16,-1-2-3-16,1 4-6 0,0-2-3 15,-2 0-13-15,2 1-3 0,0-1-7 16,0 0-1-16,0 0-6 0,-1 0-8 0,1-2-19 15,-2 1-28-15,0-1-36 0,-1-4-48 16,0 1-98-16,-3-2-80 0,1-2-29 0,0 0 6 16,2-2 20-16</inkml:trace>
  <inkml:trace contextRef="#ctx0" brushRef="#br1" timeOffset="710739.736">17246 7963 210 0,'-1'-1'294'0,"-1"-1"23"16,0 0-28-16,2 2-80 0,-1 0-51 16,-1 0-42-16,2 0-30 0,-2 2-22 0,2 0-14 15,0 1-11-15,0 0-15 0,0 0-7 16,2 1-6-16,-2 1-4 0,3-1 1 0,1 2-4 16,-1-1-1-16,0-1 1 0,0 4-2 15,-1-2-1-15,-1-2 1 0,-1 4-2 16,0-1 2-16,-1 1-1 0,-2-1 0 0,1 0 2 15,-3 1-1-15,2-3-1 0,-2-1 0 16,-1 2-2-16,-2-1-14 0,2-2-27 0,-2 0-24 16,1-1-33-16,-2-2-63 0,1 2-87 15,-2-4-53-15,0 2-12 0,0 0 8 16,0 0 20-16</inkml:trace>
  <inkml:trace contextRef="#ctx0" brushRef="#br1" timeOffset="711045.8627">16991 8056 164 0,'-4'-5'270'15,"-1"-3"24"-15,2 0-32 0,2 0-77 16,1 1-52-16,1 0-44 0,2-2-29 16,2 1-19-16,-2 2-6 0,0 0-9 0,4 0-5 15,-4 2-2-15,2 1-2 0,-1 0 2 16,2 0-1-16,-3 3 4 0,2-2 3 0,0 4 1 16,2-2 6-16,-3 1 1 0,4 2-1 15,-2 0-2-15,-1 2-5 0,2-1-2 16,-3-1-2-16,2 2-4 0,-1 1 1 0,-3-2-1 15,-1 1 1-15,-1 0 6 0,0 1-1 16,-1-1-2-16,-2 1 0 0,-5-1-2 0,2 0-6 16,-1 1-5-16,-1-2-3 0,-1-1-1 15,3-1-2-15,-2 0-2 0,-1-2 0 0,2 0 0 16,1 0 0-16,-1-2-2 0,2 0-4 16,2-3-7-16,0 3-13 0,1-4-27 0,1 2-37 15,2-1-40-15,1 3-128 0,-1-3-70 16,1 2-26-16,0 0 2 0,-2 3 28 0</inkml:trace>
  <inkml:trace contextRef="#ctx0" brushRef="#br1" timeOffset="712649.1314">18805 8622 234 0,'-2'-2'275'0,"2"2"9"0,-4 0-44 15,4-1-74-15,-2-1-56 0,1 2-32 0,-2 0-13 16,1-2-5-16,-3 2 1 0,0-1 3 15,0 0 6-15,-4 1 0 0,0 0-3 0,-1-2-3 16,-4 2-6-16,0 0-7 0,-3 2-10 16,-3-2-8-16,-2 0-5 0,-1 0-6 15,-3 0-3-15,-2 0-6 0,-4-2-2 0,1 1 1 16,-1 1-2-16,-3-2-1 0,-3 1-1 16,-3 1-1-16,-5-3-2 0,0 3 0 15,-3 0-5-15,-4-2-1 0,-1 1 0 0,-3-1-2 16,0 2 1-16,-2-3-1 0,-4 2 0 15,0-1 5-15,-4-1-1 0,-5 0 2 0,1 0-3 16,-4 0 2-16,-4 0-2 0,-1-1 0 16,1 1-2-16,-2 0-2 0,2 0 1 0,0 0 4 15,1-1 2-15,1 2 1 0,2-1 0 16,2 0-1-16,-2 1 1 0,-1-1-4 16,3 2 0-16,2-1-2 0,5 0 0 0,-2 0 0 15,6 2-2-15,1-1 3 0,5-1 2 16,1 0 1-16,4 1 0 0,7-1 0 0,3 1 3 15,6-1-5-15,4-1 0 0,5 1 0 16,7 1 0-16,2 0 0 0,6 0 0 16,4-1 0-16,1 2-3 0,3-2-3 0,3 2-1 15,0 0 1-15,3-1-4 0,3 1-6 16,-1 0-14-16,1-2-29 0,-1 2-36 0,0 0-55 16,-5 0-133-16,0 0-65 0,2 3-21 15,-2-3 9-15,0 0 27 0</inkml:trace>
  <inkml:trace contextRef="#ctx0" brushRef="#br1" timeOffset="713927.841">16522 8560 209 0,'-1'-3'257'0,"-1"2"5"16,2-1-42-16,-2 1-68 0,2-1-41 0,0 1-26 15,0 1-16-15,0-2-11 0,0 2-1 16,0 0 2-16,0 0-2 0,0 0-1 0,0 2 0 15,0-2-1-15,2 3 1 0,0-2 2 16,-1 1 4-16,2 2 7 0,-1-1 2 16,-1 2 1-16,1 1-8 0,-1 1-5 0,1 1-11 15,0 2-9-15,-1 2-8 0,-1 2-9 16,2 1-8-16,-2 1-4 0,0 4-2 0,0 1-5 16,0 1 0-16,0 4-3 0,0-1 0 15,-2 4 0-15,2 1 0 0,-1-1-1 16,-3 5 1-16,0-4 0 0,-1 4-2 0,2-1 2 15,0 2-2-15,-2-2 1 0,3 2 1 16,-1-1 1-16,2-2 1 0,-1 0-2 0,0-2 3 16,2-1-2-16,0 0-1 0,0-1 0 15,0-3 0-15,2 1-1 0,0 0 1 16,-2 1 0-16,1 0-1 0,2-1-1 0,-1 3 6 16,3-1-1-16,-2 2 4 0,3-1-3 15,-3 0 2-15,4 0-1 0,-4 1-2 0,0-2-3 16,2 1 0-16,-2 0 0 0,3-2 0 0,-3 0 1 15,0-2-1-15,-1-1-1 0,0 0 1 16,-1-1 0-16,1-2 0 0,-1-3 0 16,-1 0 0-16,0 0 0 0,0-1 0 0,-1 0-1 15,-1-1 0-15,1-2 0 0,-1 1 1 16,0-1 0-16,2-2-1 0,-3-1 1 16,2 3 1-16,-1-2-1 0,-1 0 0 0,2 0 0 15,-1-1 1-15,2 1-1 0,-1-1 0 16,1-2-1-16,0 1 2 0,0 0-1 0,-2-1-1 15,2 1 0-15,-2 1-1 0,2 0-2 16,0-1 2-16,-1 1-2 0,1-2 3 0,-2 1 0 16,2 2-1-16,-2-1 2 0,2 1 2 15,-1 0-1-15,-1 0 0 0,1 1-1 16,-3 1 0-16,1 1 0 0,-3 1-1 0,3-1 1 16,0 2-1-16,0-3 2 0,1 2-1 15,0-2 0-15,-1 3-1 0,2-3 1 0,-1-1 0 16,0-1 0-16,2 2 0 0,0-3 1 15,-1 0-1-15,-1 1 0 0,2-1 0 0,0-1-1 16,0 1-1-16,0-2 2 0,0 0 0 16,0 2 0-16,0-4 0 0,0 0 0 0,0 1 0 15,0-1 2-15,0-1-2 0,0-1-2 16,0 0 0-16,0-2 2 0,0 1 0 0,0-3 0 16,0 2 0-16,0-3 0 0,0 2 0 15,0-2 0-15,0 1-3 0,0-1 3 16,0 0 0-16,0 0 2 0,0-1-2 0,0 1 0 15,2-2 0-15,-1 2 0 0,-1 0 0 16,0-1 0-16,2-1 0 0,0 2 0 0,-1-1-2 16,2-1 2-16,2 0-1 0,2 1 1 15,0 0-2-15,1 0 2 0,4-1 0 16,-2 0 0-16,1 1 0 0,2-1 0 0,1 2 2 16,2 0-2-16,2 0 0 0,2 0 0 15,1 0 0-15,2 3 0 0,3-1 0 0,-3 1 0 16,1-2 0-16,3 2 0 0,0 0-2 15,0 0 2-15,0-1-2 0,-1-1 0 0,0 1 0 16,-1 1 0-16,1-3 0 0,-1 1 1 16,-2 0 1-16,-2-1 0 0,-4 2 0 15,1-2 0-15,-6 2 0 0,-4-2-1 0,0 0-1 16,-5 0-1-16,-1 0-1 0,-4 0-2 16,-1-2-12-16,-3 0-42 0,-4 0-71 15,-2 3-99-15,-4 0-113 0,1-1-62 0,5-5-18 16,0 0 22-16,0-3 64 0</inkml:trace>
  <inkml:trace contextRef="#ctx0" brushRef="#br1" timeOffset="714777.8315">16549 9269 41 0,'0'0'230'0,"2"0"17"16,-2 0-21-16,0-1-47 0,0 0-59 15,0 1-39-15,0-2-20 0,0 1-10 0,0-1-4 16,-2 0 1-16,2 0 0 0,0-1 0 16,-1 1-1-16,-1 0-2 0,0 0 0 0,1 0-1 15,-1 0-1-15,0 1 0 0,1 1-3 16,-1-1-3-16,2 1-7 0,0-3-4 16,0 3-7-16,0 0-7 0,0 0-6 0,0 0-1 15,0 0-1-15,0 0-3 0,0 0 3 16,0 3-1-16,0-3 0 0,2 1 4 0,-1-1 1 15,-1 0 1-15,2 0 4 0,-2 1 1 16,3-1 0-16,1 2 3 0,-1 0 1 16,4 0 3-16,1 0 3 0,4-2 4 0,3 3 5 15,1-1 4-15,5 0 5 0,0-1-1 16,2 0-1-16,2 1-4 0,2-1-3 0,0 1-7 16,0-2-7-16,-1 1 0 0,1 0-6 15,-3-1-1-15,0 0-5 0,0 0-2 16,-4-1-4-16,-1 0-3 0,-2-2-1 0,-4 1 2 15,0 2 0-15,-4-1 1 0,-2 1 0 0,-2-1 0 16,-4 1 0-16,2 0 0 0,-1 0-1 16,-2 0-1-16,0 0 2 0,0 0-1 15,-2 0-6-15,1-2-12 0,-1 2-33 0,-1-2-42 16,0 2-53-16,-2 2-118 0,0 0-94 16,-1 0-37-16,0-2 4 0,-1 3 29 0</inkml:trace>
  <inkml:trace contextRef="#ctx0" brushRef="#br1" timeOffset="715421.6226">17227 9117 125 0,'-1'0'269'0,"-1"0"21"0,2 0-13 16,2 0-83-16,-1 0-71 0,1 0-38 16,1 0-24-16,1-2-7 0,1 2-4 15,0-1-1-15,2 1 1 0,-1 0-4 0,3 0-7 16,-1 0-8-16,3 0-2 0,-1 0-3 15,-1 0-5-15,1 0-3 0,1 1-5 0,-5-1 1 16,0 2-5-16,3-2-2 0,-5 0-4 16,2 0-2-16,-1-2-1 0,1 2 0 15,-1-1-1-15,-1 1-1 0,0 0-1 0,2 0 0 16,-1-2-6-16,2 2-15 0,-3 0-16 0,1 0-22 16,-2 0-20-16,-1 0-20 0,1-1-20 15,-3 1-33-15,-3-1-42 0,3 1-48 16,0 0-17-16,-3 0 1 0,0-2 18 0</inkml:trace>
  <inkml:trace contextRef="#ctx0" brushRef="#br1" timeOffset="715793.8259">17376 9090 12 0,'-5'-3'214'0,"2"-1"19"15,-2 0-22-15,2 0-44 0,0-1-50 0,-2 0-38 16,2 0-28-16,0 0-8 0,1 1-9 16,-1-1-4-16,1 1 0 0,2-1 3 15,-1 1 7-15,-1 2 2 0,2-1 7 0,-1 0 4 16,1 2 0-16,0 1-1 0,0 0-6 15,0 0-7-15,0 0-4 0,-2 0 0 0,2 2 7 16,0 2 5-16,-2 0 7 0,1 2 2 16,-2 2 2-16,1-1-3 0,-1 2-8 15,0 2-11-15,1-1-8 0,2 0-5 0,0 3-6 16,0 0-3-16,2 1-2 0,0-1 0 16,-1 2-1-16,4-2-1 0,-2 3 3 15,0-4-5-15,0 1 4 0,2-3-4 0,-2 3-2 16,2-2 2-16,1 0-4 0,-3-2-2 15,4 0 0-15,-3-1 0 0,3-2-1 0,-1-2-1 16,2 3 3-16,-2-5-2 0,-1 1 1 16,2-1-1-16,-1-1-1 0,1-1 1 0,0-1-1 15,-1-1-1-15,2-1 0 0,2 1-1 16,-2-3-5-16,-2 0-5 0,0 0-13 0,2 2-17 16,-2-4-33-16,-1 3-33 0,0-3-40 15,-3 2-83-15,-1 1-90 0,-2-5-31 0,2 3 4 16,2-1 21-16</inkml:trace>
  <inkml:trace contextRef="#ctx0" brushRef="#br1" timeOffset="716181.8355">17528 9174 145 0,'3'-3'295'0,"0"0"19"0,-1 0 3 0,-1 1-91 16,4-1-75-16,-5 1-39 0,1 2-19 16,-1-1 0-16,0 0 2 0,2 2 2 0,-1 0-5 15,-1 3-9-15,2-1-13 0,-2 3-9 16,2 1-15-16,-1 2-13 0,-1 0-10 15,0 2-8-15,0-1-7 0,0 2-4 0,2-1 1 16,-1 2-4-16,-1-2 1 0,2-3-2 16,-2 2 0-16,2-2 0 0,-1-1 2 0,-1-1-2 15,0-3 0-15,2-1 2 0,-2 0 0 16,0 0-1-16,0-1-1 0,0-2 0 16,0-1 0-16,-2-1-1 0,2 1-1 0,0-5 1 15,0 3 0-15,0-2-1 0,0 0 0 16,0 0 2-16,0-1 0 0,0 0 0 0,0-2 0 15,0 1 0-15,2 1 2 0,0 0-2 16,-1-2-2-16,2 3-1 0,2 0 2 0,-1-2 1 16,1 4-1-16,0-2 1 0,2 0 1 15,-1 1 0-15,3 0-1 0,-1 1-1 0,-1 1 0 16,-1 0 0-16,1 0-6 0,-2 2-4 16,2-3-9-16,-2 3-15 0,-1 0-30 15,2 1-31-15,-2-1-29 0,-1 2-28 0,-2-1-35 16,1 2-48-16,-4 2-52 0,1 0-20 15,-1 1 2-15,2-1 16 0</inkml:trace>
  <inkml:trace contextRef="#ctx0" brushRef="#br1" timeOffset="716745.0613">17839 9181 252 0,'2'-3'285'15,"-2"0"19"-15,-2 2-47 0,2-2-74 0,-1 0-47 16,-3 1-29-16,1 1-15 0,2-1-6 16,-4 1-1-16,1 1-4 0,0 0-3 15,-1 1-6-15,-1 1-11 0,0 1-11 0,-1 1-10 16,1 0-9-16,-3 3-7 0,0 0-7 16,1 1-4-16,1 1-1 0,1 0-7 0,-1-3-1 15,2 4-4-15,2-2 2 0,1 1-2 16,1-2-2-16,1-1 4 0,0 1-4 15,1-2 2-15,1 1-3 0,0-3 5 0,1 1-1 16,0-2-1-16,2-1 0 0,0-1 2 0,2 0-4 16,0 0-2-16,-1-1-2 0,2-1-2 15,0-3 0-15,0 2-2 0,-2-2 0 16,2 0 0-16,0 1 1 0,-2 0 0 0,2-2 1 16,-1 1 3-16,-1 0 0 0,0 0 3 15,-1 2 2-15,0-1 1 0,-4 0-1 0,2 0 1 16,-1-1 0-16,0 2 2 0,-1-1-2 15,-1-1 0-15,3-1 1 0,-3 2 3 0,0-1-1 16,2 1 2-16,-2-1 3 0,0 2 3 16,0 0 2-16,0 0 4 0,0 2 0 15,0 1 2-15,-2-2 0 0,2 2-4 0,0 2 1 16,-1-2-3-16,-1 2-2 0,-1 3 0 16,3 0-2-16,-2 1-2 0,1 0-3 15,-1 0 1-15,2 0-2 0,2 1-2 0,-1 2 2 16,3-2-3-16,0 0 2 0,1 2-2 15,1-2 0-15,-1-1-1 0,1 0-2 0,-1-2-6 16,0 2-7-16,3-4-17 0,-4 0-27 16,1 1-39-16,0-3-38 0,-2 0-35 0,2-2-78 15,-2 1-84-15,-3 1-25 0,0-3 9 16,5-2 26-16,-2 2 30 0</inkml:trace>
  <inkml:trace contextRef="#ctx0" brushRef="#br1" timeOffset="716949.8085">17999 9205 145 0,'3'-3'298'0,"-2"2"29"16,-1 1 1-16,0-2-68 0,0 2-69 0,0 0-46 16,-4 2-28-16,4-1-22 0,-3 4-10 15,1-2-13-15,1 3-14 0,-3 0-10 0,3-1-13 16,-1 1-9-16,2 1-9 0,0-2-3 16,0 3-6-16,2-1-2 0,-1-3-4 0,1 1-2 15,0 0-2-15,-2 1-12 0,1-4-14 16,1 1-25-16,-1-1-34 0,-1-1-40 15,2-1-52-15,-2 0-110 0,-2-3-55 0,1 0-13 16,2-1 15-16,1-5 28 0</inkml:trace>
  <inkml:trace contextRef="#ctx0" brushRef="#br1" timeOffset="717128.0752">18075 9093 91 0,'0'-6'307'0,"0"1"26"0,0 0 20 0,0 3-49 15,0-1-87-15,-2 1-54 0,2 1-32 16,0-1-17-16,0 2-20 0,0 0-24 0,0 0-28 16,2 0-28-16,-1 0-43 0,-1 3-51 15,3-1-68-15,-3 3-141 0,0 1-75 0,-1 3-29 16,1-2 4-16,-2-1 38 0</inkml:trace>
  <inkml:trace contextRef="#ctx0" brushRef="#br1" timeOffset="717577.7764">18111 9216 165 0,'0'1'315'0,"2"1"18"15,-1-1 14-15,-1 1-99 0,0 1-78 0,2-1-46 16,-2 2-24-16,2 0-11 0,-1 1-8 16,-1-1-13-16,0 3-17 0,2-2-19 15,-1 1-11-15,-1 1-7 0,3 0-7 0,-3-1-1 16,2 0-3-16,-2-2 0 0,1 2-3 15,-1-1 1-15,0-2 2 0,2-1-3 16,-2 0 0-16,0 1-1 0,0-3 1 0,0 2-1 16,1-2 0-16,-1-2 1 0,0 1 1 15,0-3 1-15,2 2-2 0,-2-1 0 0,3-2-1 16,0-1-1-16,1 2-1 0,1-2 0 16,-2 0 0-16,3-1 3 0,-2 2 0 0,1 1 0 15,0-3-1-15,2 3 0 0,-3-1-3 16,2 1 4-16,-1 1-2 0,-2 1 1 15,1 2-2-15,-3 0 2 0,2 0 1 0,1 0 0 16,-3 2 0-16,2-1 2 0,-1 1 2 16,2 2-3-16,0-1 2 0,-3 1-1 0,2 0 2 15,1 1 1-15,-3-1 1 0,2 1 2 16,1 2 0-16,-3-1 2 0,1 0-2 16,-1 0-1-16,-1 0-1 0,2 0-2 0,-2-2-3 15,4 2-1-15,-4-1-5 0,2-2-8 16,0-1-20-16,-2 0-25 0,0 0-38 0,1-1-38 15,1-2-70-15,-2 1-103 0,0 0-42 16,0 0-2-16,1-5 23 0,3 4 27 16</inkml:trace>
  <inkml:trace contextRef="#ctx0" brushRef="#br1" timeOffset="718341.4911">18333 9258 190 0,'0'0'292'0,"0"2"23"16,0-2-26-16,0 0-79 0,0 1-48 0,0 0-28 15,0 2-17-15,-2 1-3 0,0 1 1 16,2 0-8-16,0 1-16 0,0-1-24 16,-1 2-20-16,1 1-16 0,0-1-10 0,0 0-9 15,1-1-6-15,-1 2-3 0,4-2 0 16,-4-2-5-16,1 2 1 0,2-3-3 0,2 0-10 15,-4 0-20-15,2-1-44 0,-1-2-46 16,1-3-81-16,-3 3-115 0,0 0-55 0,-3-5-11 16,1 1 23-16,1-2 40 0</inkml:trace>
  <inkml:trace contextRef="#ctx0" brushRef="#br1" timeOffset="718513.2564">18424 9133 65 0,'0'-3'298'16,"0"0"27"-16,0 0 16 0,0 0-63 16,0 1-100-16,0 2-71 0,0-1-46 15,0 1-27-15,0 0-20 0,0 1-26 0,0 2-28 16,0 1-32-16,2 0-84 0,-1 1-95 16,-1-1-44-16,2 2-16 0,4-3 10 0</inkml:trace>
  <inkml:trace contextRef="#ctx0" brushRef="#br1" timeOffset="718927.7388">18475 9251 221 0,'0'5'269'0,"0"1"24"0,-2 1-33 0,2 3-68 16,-2-1-42-16,2-2-23 0,-1 3-12 16,2-2-12-16,-1 0-20 0,2-1-16 0,0 1-19 15,-2-2-12-15,1 0-11 0,-1-2-8 16,2 1-3-16,-1-2-4 0,-1 0-3 15,0 0-5-15,0-2 0 0,2-1-1 0,-2 0-1 16,0 0-2-16,0 0 2 0,2-1 1 16,-1-4 0-16,-1 2 0 0,2-3-1 15,0 2 0-15,-1-2-1 0,2 0-1 0,2 0-1 16,-1-2-2-16,0 2 3 0,2-2 0 16,1 1 1-16,2 1-2 0,-3-1 3 0,4 1-1 15,-4 0 1-15,3 1-1 0,-4 3-1 16,2 0 0-16,-6 2 2 0,2-2 0 0,1 4 2 15,-3-1 1-15,1 2 2 0,-1 0 2 16,1 3 4-16,-2-1 3 0,4 0 1 0,-4 3-1 16,0 0 0-16,0-2-2 0,2 1-3 15,-1 0-3-15,1 0-4 0,0-1-2 0,-1-1 0 16,3 2-2-16,-1-3-3 0,2-1-12 16,-2 0-20-16,0-1-32 0,3-1-39 0,-3-1-71 15,-3 0-105-15,5 0-55 0,-2-1-12 16,4-1 15-16,-3 1 28 0</inkml:trace>
  <inkml:trace contextRef="#ctx0" brushRef="#br1" timeOffset="719477.7897">18796 9298 218 0,'3'-4'272'15,"1"-1"20"-15,-2 1-46 0,0 1-72 16,-1-1-44-16,-1 0-20 0,0 1-13 0,-1 1-3 15,-1 0-2-15,0 0-2 0,-2-1-2 0,2 3-10 16,-1-2-9-16,0 0-6 0,-2 2-10 16,-1-2-9-16,-1 2-8 0,-2 2-8 15,3 0-8-15,-2-1-5 0,1 0-5 0,0 4-2 16,0-1-2-16,2 3-2 0,2-3-1 16,-2 2-1-16,4-2 0 0,-1 2-1 0,2 1-2 15,2-4-2-15,1 4 1 0,0-3 0 16,2 1-2-16,2-3-2 0,2 0-1 15,-1 1 0-15,0-1-5 0,1-2-2 0,2 0-4 16,0-2-6-16,-3-1-6 0,3 0-5 16,-1-1-1-16,-1-1-3 0,1-1 2 0,-2 2 6 15,-2-2 7-15,-1 1 6 0,-2 2 4 16,0 0 8-16,-3 3 5 0,0-1 6 0,3 1 5 16,-3 1 6-16,-3-1 4 0,3 1 6 15,-1 1 8-15,-1 3 0 0,0-1-2 16,2 2 1-16,-1 0 1 0,1 0-7 0,0 1-3 15,0 1-3-15,1 2-2 0,-1 1-5 16,2 1-2-16,1 2-2 0,0-1-1 16,-1 3-4-16,1 0 0 0,0 0 0 0,0 2-1 15,-1 0 1-15,-1-2 1 0,3 3 1 0,-3-4-2 16,-1 1 2-16,0-2 1 0,0-1-2 16,-3-2-2-16,-2-1-2 0,0 1 1 0,-4-4-2 15,1-1 0-15,-5 0-1 0,-4-2 0 16,0 1 0-16,-4-2 1 0,-1-1-1 15,1-1 0-15,-1-2-2 0,0-1-15 0,3-1-35 16,-1-2-60-16,-2 0-137 0,4-1-107 16,-1-2-54-16,5-1-18 0,-2 0 21 0,6 2 49 15</inkml:trace>
  <inkml:trace contextRef="#ctx0" brushRef="#br1" timeOffset="722110.6945">17409 10584 48 0,'2'-2'256'0,"-1"0"26"0,1 1 5 15,-2 0-60-15,3-1-69 0,-2 1-42 16,-1-1-23-16,0 1-6 0,0 1-4 0,0 0 4 15,0 0 2-15,0-2-5 0,0 2-7 16,2 0-11-16,-1 0-15 0,-1 2-12 0,4-1-7 16,1-1-5-16,1 2-2 0,2-1 1 15,1-1-5-15,2 0-1 0,1 0-3 16,2 0-6-16,0 0-3 0,2-1-2 0,-3 1-2 16,0-2-2-16,0 2-2 0,1 0 2 15,-4 0-2-15,0 0-2 0,-4 2 2 0,3-2-2 16,-2 1-1-16,-3-1-1 0,0 0-7 15,0 2-9-15,1-2-20 0,-4 0-26 0,2 0-32 16,-3 1-26-16,0 0-27 0,-3-1-59 16,-1 0-88-16,-1 2-31 0,-1-2 0 15,3 0 15-15,-2-2 26 0</inkml:trace>
  <inkml:trace contextRef="#ctx0" brushRef="#br1" timeOffset="722406.7897">17564 10541 169 0,'0'-5'271'16,"-3"0"23"-16,1 0-22 0,-1 3-75 16,1-3-43-16,2 2-33 0,-1 0-17 0,-1 0 1 15,1 1-3-15,-1 2 0 0,2-1-1 16,0 1-3-16,0 0-16 0,0 0-19 0,0 1-18 16,0 1-16-16,0 4-9 0,0-1-5 15,-2 4-2-15,2 0-1 0,0 1-2 0,-3 3 0 16,3 1-3-16,-1 3-1 0,-1-2-2 15,-2 5-4-15,2-4 0 0,-1 0 0 0,0 0 0 16,1 0 0-16,0-3 0 0,1-1 2 16,-1-1 3-16,2-2-4 0,0-2-1 15,2 1-3-15,-1-4-7 0,3 1-12 0,-3-3-22 16,3 2-28-16,-1-2-35 0,1 0-32 16,-1 0-25-16,0-1-48 0,-3-1-60 0,0 0-46 15,0 0-2-15,2 2 10 0,4-2 22 16</inkml:trace>
  <inkml:trace contextRef="#ctx0" brushRef="#br1" timeOffset="722816.767">17675 10749 84 0,'4'0'275'16,"1"-2"19"-16,0 1 12 0,3 1-92 0,-4-2-80 16,4-1-50-16,-3 0-31 0,2 2-17 15,0-1-11-15,-2 1-4 0,1-3-8 0,1 2-4 16,-2 2-1-16,2-2-4 0,-2-1-3 15,0 2 2-15,-2-1 1 0,0 1-3 0,1-1 7 16,-1 1 1-16,-2-3 4 0,4 2 1 16,-4-3-1-16,2 2-1 0,-1-3-1 15,0 2-2-15,-1-1-1 0,1-1-1 0,0 1 3 16,-1 0 4-16,-1 0 3 0,0 2 6 16,-1-2 9-16,1 2 11 0,-4 1 6 15,3-1 5-15,-3 1 4 0,0 0 0 0,-5 2-4 16,2 0-7-16,-3 2-8 0,-2 1-7 0,-1 1-8 15,-1 1-2-15,0 3-2 0,-2-1 0 16,2 2-2-16,1 1-1 0,1 1-1 0,4 0-4 16,1-2-3-16,4 0-4 0,1 1-2 15,4-2-1-15,1 1 0 0,4-2-2 0,1 1 0 16,6-3 0-16,-2 1 0 0,6-1-1 16,-2 0-2-16,2-1-2 0,-1-1-6 15,-2 0-11-15,1-2-19 0,-2 1-29 0,-1 0-41 16,-2 0-35-16,-2-4-67 0,-4 0-105 15,2 0-40-15,-4-1-3 0,4 1 24 0,0-3 30 16</inkml:trace>
  <inkml:trace contextRef="#ctx0" brushRef="#br1" timeOffset="723245.2449">18023 10687 65 0,'1'-3'274'16,"1"0"29"-16,-2 2 13 0,0-3-66 0,-2 3-70 15,1 0-43-15,-3 0-25 0,1-1-7 16,-2 2-3-16,0 0-5 0,-2 0-6 0,1 2-10 16,-1-1-14-16,-1 1-17 0,2 3-13 15,-3-2-8-15,0 2-8 0,5-1-4 16,0 1-5-16,1-1-1 0,2 1-7 0,1 0 2 16,0 0-4-16,1-2 0 0,1 3 0 15,1-2-2-15,0 1 2 0,0 0-2 0,1 1 0 16,1-2-2-16,-1 1 1 0,2-2 0 15,-1 2 1-15,2-1 0 0,-1 0-2 16,0 1 2-16,3-1 0 0,-4-1 0 0,2 1 0 16,-1 0-1-16,-1 1 1 0,1-3 0 15,-3 1 0-15,0 1 1 0,-1-1-1 0,-2 3 3 16,-2-2-2-16,-1 1 0 0,2-2 0 16,-7 1-1-16,5 0 0 0,-4-1-1 0,3 1 0 15,-1-3 1-15,-2 0 0 0,1 0 0 16,0-1-1-16,0 0 1 0,-1-1 1 15,2 0-1-15,-1 0 0 0,3-1-4 0,-2 0-11 16,2 1-20-16,1-1-29 0,1 2-28 16,-1-3-34-16,1 3-23 0,2-1-19 15,2-1-42-15,-1-1-70 0,1 2-29 0,2-2 1 16,4-2 12-16,1 1 21 0</inkml:trace>
  <inkml:trace contextRef="#ctx0" brushRef="#br1" timeOffset="723503.3768">18149 10741 265 0,'5'0'293'0,"1"-1"12"0,-3-1-53 0,2 2-84 16,-2-1-56-16,4 1-35 0,-3-2-15 15,2 1-4-15,-1 1-4 0,3-2-3 0,0 0-12 16,1 0-7-16,1 2-11 0,1 0-6 16,0-2-6-16,-1 2-3 0,-1 0 1 0,4 0-1 15,-5 2 3-15,-2-2-3 0,2 0 2 16,-2 0 1-16,-1 0 0 0,-2 0-4 15,-1 0-2-15,-1 0-1 0,-1 0-2 0,0 0 0 16,0 0-3-16,0 0-2 0,-1 0-2 16,-1 0-7-16,2 0-21 0,-3 1-18 0,0 0-20 15,-2-1-27-15,2 2-36 0,0 0-47 16,-2-2-51-16,-1 1-35 0,-1 1-6 16,0-1 8-16</inkml:trace>
  <inkml:trace contextRef="#ctx0" brushRef="#br1" timeOffset="723877.7457">18231 10687 208 0,'0'-7'260'0,"2"-2"14"0,-1 1-36 15,-1 0-63-15,-1 1-46 0,-1 1-28 0,2 1-19 16,0-1-10-16,0 5-7 0,0-1-3 16,0 0-2-16,0 0-6 0,0 2-1 15,0 0-6-15,0 0-4 0,0 0-2 0,0 2 3 16,0 0 5-16,-1 1 1 0,-1 2 0 15,0 1-3-15,-1 3-4 0,2-2-7 0,-5 3-5 16,2-2-7-16,1 3-5 0,0 0-5 16,0-2-1-16,1 3-2 0,1-3-4 0,-1 1 1 15,0 1-2-15,2-2-1 0,0 2-3 16,0 0 2-16,2-2-3 0,0 0 2 16,-2 0-1-16,1 0 0 0,2 0-1 0,1 0-1 15,-1-1 0-15,2-1 0 0,1-1-1 16,0 0-1-16,0-1 2 0,1-1 2 0,2-1-2 15,-1 0 1-15,0-3 0 0,-2 2-1 16,5-2-1-16,-3-2-6 0,0 1-8 16,3-2-26-16,-3 1-46 0,3-1-48 0,-3 0-110 15,1-1-105-15,0 1-45 0,-3-2-9 16,-1 2 27-16,1 0 44 0</inkml:trace>
  <inkml:trace contextRef="#ctx0" brushRef="#br1" timeOffset="734060.6715">19268 9835 169 0,'0'2'271'0,"-1"-1"17"0,-1-1-22 15,-2 2-98-15,1 1-69 0,-1-2-42 16,1 0-20-16,-2 1-8 0,0 0-5 0,-1-1 4 16,0 0 3-16,0 1 3 0,-1 1 2 15,-1 1 2-15,-1-2 3 0,1-1 3 16,-2 4-2-16,1 0-1 0,-2-2 0 0,1 0-10 15,-2-2-1-15,2 1-2 0,-1-1-2 16,-1-1 1-16,0-1 0 0,1-1 3 0,1 0-3 16,-3-3-2-16,0 1-5 0,4-2-4 15,-1 3-5-15,0-4-3 0,1 3-3 16,1-2 0-16,2 1-1 0,-1 0 0 0,0 0 1 16,2 0 1-16,0 1-4 0,0-1 3 0,0 1-4 15,2 1 3-15,-3-2-2 0,3 4 3 16,0-2 1-16,0 1 1 0,0 0 2 0,-1 1-2 15,1 1 0-15,1-1 0 0,-1 1 1 16,-1 0-2-16,1 0 0 0,0 0 2 16,-1 1-2-16,1-1 2 0,0 1-1 0,0 1-2 15,-2 1 0-15,0-1 0 0,-1 1-3 16,1 0 1-16,-1 0 0 0,-2 1 0 0,-3-1 0 16,1 2-1-16,-1-1 4 0,-3 1 2 15,0-1-2-15,-2 1 3 0,0 0 1 16,-3-1-1-16,-1 0 3 0,-1 1-2 0,-1-1 0 15,0-3-1-15,1 1 0 0,-2 0-2 16,-1-4-1-16,2 0 0 0,1 1 1 0,-1-1 0 16,3-5-4-16,2 3 3 0,-4-1-2 15,5-2-1-15,-1-2-3 0,3 1 0 16,0-1 0-16,2 0 0 0,0 0 2 0,2 0-2 16,2-1 1-16,0 1-1 0,-1 0 0 15,1 1 0-15,0 0 0 0,2 1 0 0,-3 3 0 16,2-1 0-16,-1 0 0 0,2 3 0 15,-3 2 2-15,0 0-1 0,0 1 0 0,0 2 0 16,-1 0 1-16,2 1-1 0,-2 0-1 16,0 0 0-16,-2 0 1 0,-2 1 0 0,2-2 1 15,-4 4 0-15,3-4 1 0,-4 2 0 16,-1 0-3-16,1 0 0 0,1-2-3 0,-3 1 3 16,3 0-1-16,-1-1 0 0,-1 0 1 15,1-1 0-15,-2-1 1 0,3 0-1 16,-2-1 0-16,1 0 0 0,-3 0 0 0,1-1 0 15,2 0 0-15,-4-2 1 0,5-2-1 16,-3 1 0-16,3-2 0 0,-1 0 0 0,3 0 0 16,-4 0 0-16,3-2-1 0,2 0-1 15,0 3-2-15,-1-2 1 0,3-2 1 16,-3 2 1-16,4 1 0 0,-1 0 1 0,0 0-1 16,2-1 3-16,-1 1-2 0,1 0 0 15,1 0 1-15,2 1-2 0,-3 1 1 0,2-1-1 16,1 1 0-16,-1-1-1 0,2 2 1 15,-1 2 2-15,3-2-1 0,-3 1 0 0,3 1 2 16,-2-1-1-16,0 2-1 0,-2 0 1 16,3 0-1-16,-5 2 0 0,0-1 0 15,0 1 0-15,-2 1 0 0,3-2 0 0,0 0 0 16,-2 1 0-16,1 0 0 0,1-1 0 16,2 1 0-16,-3-2 0 0,1 0 0 0,0 0 0 15,-2 0-1-15,-1 0 0 0,2-2 1 16,-4 1 0-16,-1-3 0 0,1 2 0 0,-1-3 0 15,1-1 1-15,1 0-1 0,-1 0 0 16,2-3 0-16,-3 0-1 0,1-2-1 0,-1 0 2 16,1-3-1-16,-1 0 0 0,1 1 0 15,0 0-1-15,-1-2 1 0,1 3-2 16,1-2 3-16,1 1-1 0,1 0 1 0,0 3 0 16,3 1 0-16,1 0 0 0,-1 1-1 15,1 4-1-15,3-2 0 0,-2 4 1 0,4-2 1 16,-1 3-2-16,0-1 4 0,1 2-2 15,-1 0 5-15,2 0-4 0,-1 0 0 0,-1 0-1 16,0 3 0-16,-1-1-1 0,-2 0-4 16,-1-1 4-16,2 0 1 0,-1-1-2 15,-2 0 2-15,2 0 2 0,1-1 1 0,-4 0 0 16,3-3-3-16,-1 1 1 0,1 1-1 16,0-2 0-16,1 0 0 0,1-4-1 15,1 2 0-15,2-3-1 0,2-1 2 0,1-2 0 16,4-5 0-16,2-1 3 0,-1-1-3 15,4-3 0-15,-1 1 0 0,2-3 0 0,3 2 0 16,-2 0-1-16,3-3 2 0,2 4-1 16,-1-2-1-16,2 2-1 0,1 0 2 0,4 1-3 15,-1 2 1-15,1 2 2 0,0-1-1 16,4 4 0-16,-1-1-1 0,-1 4 1 0,0-1 1 16,2 3-1-16,-4 3-1 0,0 0 0 15,-1 2 2-15,-3 2 0 0,-3 1 0 0,-2 0 0 16,0 1 0-16,-3 0 0 0,-3 1 1 15,-1 0 0-15,-3-1-1 0,-3 1 2 16,0 0-2-16,2-2 0 0,-4 1-2 0,-1-1 2 16,0 1 0-16,0-1 0 0,0 0 0 15,0 0 0-15,0-2 0 0,-1 0 0 0,-2-1 0 16,1-1 0-16,2-2 0 0,0 4 2 16,0-4-2-16,0 1 0 0,5-1 0 0,-1 0 0 15,5 0 0-15,-1-1 0 0,6-1-4 16,2 1 0-16,2-2 4 0,3 1 0 15,3 1 2-15,1-1-2 0,2 3 4 0,0-2 1 16,0 1-3-16,-3 3-2 0,3 1 0 16,-2 0 0-16,1 0 0 0,1 4-1 0,-2 0 0 15,0 0-1-15,-2 4 1 0,-1-1 1 16,-3 3-3-16,-5 0 0 0,-1 2 3 16,-2 1 0-16,0 0 0 0,-3 1 0 0,1 0 3 15,-2 1-3-15,-1 1 0 0,-1-2 0 16,0-2 0-16,2 1 0 0,-3-4 0 0,-3 1 1 15,3-4-1-15,-3 1-1 0,-1-3 1 16,2 0-1-16,-1 0-1 0,3-2 2 16,0-2 0-16,2 0 0 0,2-1-2 0,4-4 2 15,0-1-1-15,4 0-3 0,3 0 3 16,2-3 1-16,2 3-1 0,4-2 1 0,-2 2 1 16,4 0 0-16,-1 1 1 0,2 1 0 15,0 0-1-15,-1 3-1 0,1 0-3 0,-3 1 0 16,1 1 1-16,-2 2-1 0,-1 1 1 15,0-1 0-15,-1 4 1 0,-3-3 1 0,1 5 0 16,1-4-2-16,-2 6 2 0,3-3 0 16,-2 2 0-16,0 0 0 0,-3 2 0 0,1-1 2 15,-2 2-1-15,-1-2-1 0,-4 2 0 16,-1-4 0-16,-4 2 0 0,0-2 0 16,-2 0 2-16,-3-3-2 0,1-1 2 0,-3 0-1 15,-1-2-2-15,0 1 1 0,0-2-1 16,0 0 0-16,-1 0 1 0,-1-2 0 15,-1 1 0-15,1 0 0 0,-2-2 0 0,1-2 0 16,1 2 0-16,1 0-2 0,1 0 2 16,0 1 0-16,1-3 0 0,2 2 0 0,3 0 0 15,1-1 0-15,1 3 0 0,3 0 0 16,1 1-1-16,3 0-3 0,2 1 2 0,-1 0-1 16,1 4 1-16,1 1 0 0,1 1 0 15,1 1 2-15,-1 4-2 0,3 0 2 16,0 3 0-16,-1 0 0 0,1 2-1 0,0 2 1 15,2-1 0-15,-5 0 1 0,2 2 2 16,-4-2 0-16,0 0-1 0,-3-2 3 0,-1 1-5 16,0-1 0-16,-4-1 2 0,-1-1-2 15,-3-2 0-15,-2-2-2 0,-1-2 1 0,-4-1-2 16,1-2 2-16,-3-1 1 0,0-2-1 16,-3-2 1-16,0 0 1 0,2 0-1 0,0-2-1 15,0-1 1-15,4 2 0 0,-1-1-1 16,0-1-1-16,2 2 2 0,0-1 0 0,0 0-1 15,2 0 0-15,0 2-1 0,-1-1 2 16,4-1 0-16,-2 2 0 0,4 2-1 16,-1-1 1-16,-2 3 1 0,3 1-1 0,-2 1-1 15,-1 1 1-15,4 2 1 0,-2 2-1 16,-1 1 0-16,3-2-1 0,-1 3 1 0,3 1 0 16,-2 1 0-16,1 1 0 0,0-2 1 15,0 2-1-15,-2 2 0 0,-2 0 4 0,-1 2-2 16,-2-1 0-16,-2 1 3 0,-3-1-1 15,-4 1 0-15,-1 1 1 0,-1-3-4 16,-5 0 0-16,-1-1 3 0,0-2-3 0,-1-3 1 16,-2-4 0-16,0 2 0 0,2-4 1 0,-3-2-3 15,3-1 0-15,0 1 0 0,3-4-1 16,4 1-1-16,0-1 1 0,2-1 1 16,2 1 0-16,2 0-5 0,1-2-17 0,2 0-43 15,-3 2-55-15,2-2-57 0,-4 1-136 16,-1-2-71-16,-4-2-17 0,2 4 20 0,1-1 41 15</inkml:trace>
  <inkml:trace contextRef="#ctx0" brushRef="#br1" timeOffset="738910.7273">19983 9256 153 0,'2'0'274'15,"-1"0"14"-15,1 0-21 0,-1 0-85 16,-1 0-56-16,0 0-31 0,0-1-10 0,0 1 2 15,0 0 7-15,0-2 5 0,0 2-4 16,0 0-9-16,0 0-15 0,0 0-13 16,0 0-11-16,0 0-15 0,0 0-6 0,0-2-10 15,2 2-6-15,-2-1-5 0,2 0-3 16,-1-1-2-16,1 0-2 0,1 1-1 0,3 0 1 16,-3-2 0-16,2 3 0 0,0-2 2 15,0 2 1-15,0 0-1 0,2 0-1 0,-1 0 3 16,1 2-1-16,1-2-1 0,1 3 0 15,-3-2 0-15,2 0 0 0,1 3 0 16,-5-2 0-16,4 0 0 0,-3 3 0 0,0-2 1 16,-4 0 0-16,2 1 2 0,-3 0-2 15,0 2 2-15,0-2-1 0,0 1-2 0,-1-2 0 16,-1 4 0-16,2-3 0 0,-1 1 0 16,1-3 0-16,-2 3 2 0,0-2-4 15,-1 0 2-15,1 0 0 0,-1 0 2 0,-3 0-2 16,2 2 0-16,-3-2 1 0,1 0-1 15,-2 0 0-15,0-1 0 0,0 2 0 0,3-3 0 16,0 1-1-16,2-1-1 0,2-1 1 16,-4 2 0-16,5-2-2 0,0 0-2 0,0 0 1 15,5 0-1-15,-2 0 2 0,2 0-1 16,1 0 4-16,2 0 0 0,1 1 0 0,-1 1 0 16,0-2 0-16,0 3 0 0,-2-2 0 15,-1 1 0-15,2 1 0 0,-6 0-1 16,4 0-1-16,-2 0 1 0,-1 1-1 0,1 0 1 15,0 0 2-15,0-1-1 0,0 2 3 16,-1-1-2-16,-1 0 3 0,3-1 0 0,-4 2-2 16,1-3 2-16,1 2 0 0,-2-2 3 15,-2 1-1-15,2 1 2 0,-1-1 4 0,-3 0-1 16,1 0 0-16,0 0 4 0,-3-2 1 16,1 0 3-16,0 1-1 0,-1 0 0 15,-1-1-1-15,-2-1-3 0,3 0-4 0,-4-1 1 16,1-1-2-16,0 2-1 0,-3-2-1 15,-2 1-4-15,3 0 3 0,-2 0-2 0,1-1-4 16,1 2 2-16,1-2 0 0,-1 1 1 16,6-1-3-16,1 1 1 0,0 0 2 15,1 1-4-15,3-2 1 0,0 2-2 0,0-2 1 16,2 2-1-16,1-2-5 0,2 2-14 16,0-1-43-16,1 1-55 0,2 0-95 15,-4 1-122-15,1 1-62 0,-2 2-20 0,-1-2 26 16,0 5 45-16</inkml:trace>
  <inkml:trace contextRef="#ctx0" brushRef="#br1" timeOffset="739327.9816">20122 9587 110 0,'0'2'268'0,"2"-1"25"0,1-1-19 15,-3 2-55-15,0-2-52 0,0 0-31 16,0 0-21-16,0 0-8 0,0-2-4 0,0 1-5 16,-3-1-7-16,1 2-14 0,1-2-11 15,-1 0-13-15,1 1-8 0,-3-1-10 0,0 1-5 16,0 0-6-16,-1-3-3 0,-4 2-3 15,3 1-4-15,-2-1 1 0,-2 1-1 16,-2 0 1-16,1-1-2 0,-5 0-1 0,2 1-2 16,-2-1-4-16,2 0 1 0,-4 0-4 15,2-1-1-15,1 3 1 0,2-2-3 0,2 2 1 16,-2 0-1-16,5-1-1 0,2 1 0 16,0 0-1-16,3 0 2 0,1 0-2 15,1-1 2-15,1 1 2 0,0 0-8 0,0 1-12 16,1 0-28-16,2 1-49 0,3 0-54 15,-3 1-118-15,1-1-95 0,-1 0-43 0,0 3 2 16,4-3 32-16,-4 1 46 0</inkml:trace>
  <inkml:trace contextRef="#ctx0" brushRef="#br1" timeOffset="739879.6263">19997 9687 182 0,'0'1'261'0,"2"-1"17"0,0 0-40 15,-2 2-73-15,0-2-43 0,0 0-26 16,0 0-14-16,0 0-4 0,0 0 1 0,0 3 3 16,-2-3-3-16,2 0-3 0,-2 0-6 15,1 1-10-15,-2 0-6 0,-2 3-11 0,0-2-7 16,0 2-10-16,2-1-6 0,-3 1-1 15,3 1-2-15,0-1-5 0,-1 1 2 0,1 1-2 16,0-1 4-16,0 2 0 0,1-1-3 16,0 0 3-16,-1-2-1 0,2 1-1 15,1-1-2-15,-3 1 1 0,3-3-5 0,3 2 2 16,-3-1-3-16,1 0-2 0,2 0 1 16,-1 0-3-16,1-2 1 0,2 2-2 0,-2-1-2 15,2 1 2-15,0-2-4 0,4 1 2 16,-2-1 0-16,-1 1 2 0,2-2-1 0,1 0 1 15,-1 0-2-15,2 0 1 0,1 0-1 16,-2 0 0-16,-1-2 0 0,3 2 1 0,-1-1 4 16,-2-1-2-16,0 2 4 0,1 0 1 15,-3 0 2-15,2 0-1 0,-1 0 0 0,0 0 0 16,1 0-2-16,0 0-1 0,0 0-4 16,0 0-2-16,0 0 0 0,-2 0 0 15,1 0 0-15,0 2-2 0,-2-2 2 0,-2 1 1 16,1-1-2-16,-1 0-1 0,-2 0 2 15,1 0 0-15,0 0-1 0,-2 0 1 0,1 0-1 16,-1 0 0-16,0 0-2 0,0 0-5 16,0 0-14-16,-1 0-22 0,1-1-36 15,-4 1-36-15,3 0-37 0,-2-2-44 0,-1 2-77 16,0 0-61-16,-2 0-12 0,1 0 15 16,-2-1 19-16</inkml:trace>
  <inkml:trace contextRef="#ctx0" brushRef="#br1" timeOffset="740211.7153">20098 9781 60 0,'0'-1'241'15,"-1"-1"25"-15,1 0-9 0,-3 0-46 0,3 2-55 16,0-1-31-16,0-1-20 0,-2 2-13 16,2-2-5-16,0 2 2 0,2 0 2 15,-2 0 0-15,0 0-1 0,0 0-5 0,0 2-8 16,0 1-9-16,0-1-10 0,-2 2-7 15,2 0-7-15,0 2-9 0,-3 0-8 0,3 0-6 16,-1 2-7-16,1-1-4 0,-2 2-3 16,0 2-4-16,1-1-1 0,1 3-1 0,-2-2 0 15,2 0 1-15,0 2-2 0,0-2 3 16,0-1-2-16,0-2-1 0,-2-1-1 0,2 1 0 16,0-4-1-16,0 1 2 0,0-4 0 15,0 1 0-15,0-1 2 0,0 1-4 0,0-2 2 16,0 0-3-16,0 0-19 0,0-2-42 15,0-1-55-15,2 0-58 0,-2 3-145 16,0-3-71-16,0 3-22 0,2-4 17 0,-1 1 47 16</inkml:trace>
  <inkml:trace contextRef="#ctx0" brushRef="#br1" timeOffset="742227.6137">20429 9701 7 0,'2'-1'265'0,"-1"1"33"16,2-1 19-16,-3-1-49 0,2 2-73 16,-2-2-44-16,0 2-20 0,1 0-12 0,-1-1-4 15,0 0-5-15,0-2-9 0,2 3-12 16,-2 0-18-16,0 0-16 0,0-2-13 0,0 2-10 15,1-1-8-15,-1-1-8 0,0 2-5 16,0 0-5-16,0-2-1 0,0 1 0 0,0 0-3 16,0-1-1-16,0 1-1 0,0-5 0 15,2 4 0-15,0-2 0 0,-2-2 0 16,1 1 1-16,2-1-1 0,-1-1-2 0,0-2 0 16,-1-2 1-16,3 1 1 0,-3-2 0 15,1-1 1-15,-1 0 1 0,4 0-1 0,-5-3-2 16,1 4-1-16,2 1 0 0,-1-1-1 0,0 1 1 15,-2 1-1-15,1-1 1 0,-1 2 2 16,0 0-1-16,0 4 0 0,2-2 1 16,0 4 0-16,-2 0 0 0,0 0 1 0,0 2-1 15,0 1 0-15,0-1 0 0,0 1 0 16,0 0 0-16,0 0 0 0,1 1 0 16,2-1-1-16,1 1 0 0,-3 0 1 0,4 1 0 15,-1 1 0-15,-1-1 0 0,1 1 1 16,1 0 0-16,-4 1 0 0,4-1-1 0,-2 3 2 15,2-1 1-15,-1-1-2 0,-1 2 0 16,2-1-1-16,-1 1 1 0,0 0 2 16,1-2-2-16,-2 2 2 0,5 0 2 0,-3 0-1 15,0 2 0-15,-1-3 2 0,3 2-2 16,-1-2 2-16,0 1-1 0,1 3-2 0,-3-6 0 16,1 3-1-16,0 1 2 0,3-3-1 15,-4 1-1-15,3 0 0 0,-2 0 0 0,1 0 3 16,2-2-2-16,-4 1-2 0,1-1 2 15,0 0 1-15,2 0 1 0,-3 0-3 0,2-1 1 16,-1 1 0-16,-2-3 1 0,1 2-1 16,-3-2-2-16,-1 2 0 0,2-2 2 15,-1 2-2-15,1-2 0 0,-2 0 0 0,0 0 0 16,0 0 2-16,0 0-2 0,0 0 0 16,0 0-1-16,0 0 0 0,0 0 3 0,0 0-2 15,0 0 1-15,0 0 2 0,0-2-1 16,2 2 0-16,-2-2 0 0,0 1-1 0,1 0 0 15,-1-2 0-15,2 1 1 0,-1-2-2 16,-1-1 0-16,5 1 2 0,-4-2 1 0,1 0-1 16,-1-1-2-16,1 0-1 0,1-2 1 15,1 0-1-15,-1 0 0 0,2 0 0 16,-4-2 0-16,2 3 0 0,1-1 2 0,-2 0 0 16,-2 1 2-16,4 1 1 0,-4 1 2 15,1-2-1-15,-1 2-3 0,2 0 1 16,-2 0-1-16,0 1 3 0,0-2-1 0,0 3 3 15,0-2 0-15,-2 1 2 0,2 1-1 16,0-3 0-16,-1 4 0 0,1-1-1 0,0 0-1 16,0-1-2-16,-2 2 0 0,0 1-2 15,2 0 0-15,0-2-2 0,0 3-1 0,-2-3 1 16,2 4-1-16,0-2 0 0,0 1 2 16,0 1-2-16,0-2 1 0,0 2-1 15,0 0 1-15,0 0 0 0,0 0 0 0,0 0-1 16,0 0-1-16,0 0 1 0,0 2-2 15,-2-1-1-15,2 1 1 0,-2-2 0 0,2 3 0 16,0-2 1-16,-1 2 0 0,1 0-1 16,-2 0 0-16,2 0 2 0,0 1-1 0,0-2-1 15,-1 1 4-15,1 1-1 0,-2-1 1 16,0 3-2-16,1-2 0 0,-1 2 1 0,1 0-1 16,-3 0 0-16,4 1 1 0,-3 2 0 15,1-1 1-15,1 1-1 0,-2 0-1 16,-2 0 0-16,4 0 0 0,-2 0 0 0,1 0 0 15,0-2 0-15,-1 2 0 0,3-3 2 16,-1 0-2-16,-1 0 1 0,0 1-1 0,1-2 0 16,-1 1 0-16,2-1-1 0,-2 0-1 15,2 2 0-15,0-3 0 0,-3 1 1 16,3-1-2-16,-1 2 3 0,1-1 2 0,-3-2-2 16,1 1 0-16,2 1 1 0,0-1 1 15,-1 1-2-15,1-1 1 0,-2-1-1 0,2 0 0 16,0 0-1-16,0 0 1 0,-1-1 0 15,1 0 0-15,0 0 0 0,0 0 1 0,0-2 0 16,0 1-1-16,0-1 0 0,0 2 0 16,0-2-1-16,0 0 0 0,0 0 1 15,0 0 0-15,0 0 0 0,0 0 1 0,0 0 1 16,0 0 0-16,0 0-1 0,0 0-1 16,0 0 1-16,0-2-1 0,0 2 2 15,0-1-1-15,0-3 0 0,0 2 1 0,-2-3-2 16,0 1 1-16,2 1-1 0,-1-3 0 15,-1 1 0-15,0-1-2 0,-1-1 2 0,2 1-1 16,-1-2 2-16,-1 3-2 0,0-2 2 16,-2 1 1-16,1 1 0 0,0-2 0 0,-1 1 0 15,1 0 0-15,-1 0 0 0,0 2 0 16,-1-1 0-16,3-1-2 0,0 2 1 16,-2-2 0-16,2 1-1 0,-1 1 0 0,1-2 0 15,2 3 2-15,-4-2-1 0,2 1-1 0,0-1 2 16,0 2-1-16,-1 0 0 0,1 0 0 15,0 0 1-15,0 0 0 0,1 2 1 0,1-2-2 16,-1 1 1-16,0 1 2 0,0-1-2 16,0 1 0-16,0 1 0 0,2-2-1 15,-1 0 1-15,-1 1-1 0,1 0-1 0,-1-2-1 16,0 1-1-16,1-1 1 0,-2 2 1 16,1-1-1-16,-1-1 2 0,1 1 2 0,-1 1-2 15,1 0 1-15,1 0 0 0,-2-1 2 16,1 0-4-16,1 1 1 0,-1-1 0 15,2 2-1-15,-1-3 0 0,1 3 0 0,-4-3 0 16,4 3 0-16,0-2 0 0,-1 2 0 16,-1 0-1-16,2 0 1 0,0 0 0 0,0 0 0 15,0 0 0-15,0 0-1 0,0 0 0 16,-1 0-2-16,1 2 2 0,0 0 1 16,-2 1-1-16,0-2 1 0,2 4 1 0,-1-1 0 15,-1 1-1-15,0-1 0 0,1 2 2 16,-1 0 0-16,1 0-2 0,-4 2 1 0,2 1-1 15,2 0 0-15,-3-2 0 0,1 4-1 0,-2-2 1 16,4 1 0-16,-3 3 2 0,1-2-3 16,2 0 1-16,1 2 0 0,-5-1 0 15,5 0-1-15,-1-1 1 0,1 1 3 0,-2-3 0 16,1 0-2-16,1 0 1 0,-2 0 1 16,0-4-3-16,2 2 0 0,-3-2 0 15,3-1 0-15,-2 0 0 0,1-1 0 0,-1 2-6 16,1-3-9-16,-1 2-17 0,0-3-13 15,2 2-9-15,0-2-7 0,0 3-26 0,2-1-33 16,0 0-43-16,2 1-37 0,1-1-129 16,-1-2-66-16,0 4-8 0,2 0 27 15,-1 1 45-15</inkml:trace>
  <inkml:trace contextRef="#ctx0" brushRef="#br1" timeOffset="743160.9432">18811 10628 3 0,'0'0'218'15,"4"0"15"-15,-3-2-12 0,-1 4-24 16,2-2-40-16,-1 0-37 0,-1 1-29 0,0-1-15 16,0 1-10-16,0-1 0 0,0 0-4 15,0 0 1-15,0 0 2 0,0 0 9 0,0 1 7 16,0 3 9-16,0-2 0 0,0 3-1 16,-3 1-4-16,2 1-12 0,-3 3-13 15,1 0-13-15,-2-1-15 0,-1 3-10 0,2-1-8 16,-3-1-4-16,6 1-5 0,-3-1-4 15,1 1-1-15,1-2 2 0,1 1-2 0,1-2 0 16,1 1 0-16,-1-2 0 0,2 1 1 16,1-3 0-16,-3 0 1 0,4-1 0 15,-3-2-2-15,1 1 1 0,-1 1-1 0,3-3-2 16,-1 0-5-16,0 0-12 0,3 1-29 16,-3-2-42-16,2 0-41 0,-2-2-45 0,-3 2-93 15,0 0-82-15,0 0-19 0,0 0 13 16,-1 2 29-16</inkml:trace>
  <inkml:trace contextRef="#ctx0" brushRef="#br1" timeOffset="743527.9022">18712 10891 133 0,'-5'2'255'0,"1"-1"17"0,0-1-27 0,1 2-69 16,1-2-60-16,-1 0-33 0,2 0-21 15,-1 0-12-15,0 0-10 0,2 0-6 0,0 1-7 16,0-1-6-16,0 2-5 0,2-2-3 16,0 1 4-16,-1 1 8 0,2-1 10 15,1 1 13-15,2-1 17 0,2 1 10 0,-2-2 4 16,5 3 0-16,2-2-2 0,0 1-7 16,-1-2-14-16,6 0-7 0,0 0-10 0,-2 0-6 15,2 0-7-15,-2 0-8 0,1-2-6 16,-3 2-4-16,3 0-1 0,-4 2-2 15,1-2-2-15,-2 0-1 0,-1 0-2 0,-1 1 1 16,-3-1-1-16,-2 2-1 0,0-2-1 0,-4 0 2 16,1 1 0-16,-2-1-1 0,1 0 0 15,-1 0-5-15,0 0-14 0,-1 0-28 0,-1 1-42 16,-3-1-42-16,2 2-83 0,-5 0-112 16,-1-2-50-16,-1 0-5 0,1 0 25 15,-2 3 33-15</inkml:trace>
  <inkml:trace contextRef="#ctx0" brushRef="#br1" timeOffset="743993.7163">18764 11048 257 0,'0'2'295'0,"0"0"20"0,-1-1-47 16,1 1-76-16,0-2-47 0,0 0-36 15,0 1-16-15,0-1-12 0,0 2-7 0,0-2-8 16,0 0-9-16,-2 4-9 0,2-2-10 15,-2-1-7-15,2 2-3 0,-3 2-4 16,2-2-2-16,-3 2-2 0,-1 0-2 0,2 1-3 16,-3 1-5-16,2-1-1 0,-1 1-4 15,0-1-1-15,0-1-1 0,3 0 0 0,-1 1 1 16,2-1-1-16,-4 0 1 0,4 0 1 16,-1-2-1-16,2 2 2 0,0-2 0 15,3-1 1-15,-3 0-1 0,5 0 0 0,-2-1 3 16,0 1-2-16,3-2-1 0,-1 0 0 15,3 0-4-15,0 0 3 0,-2 0-4 0,2-2 3 16,0 2-4-16,1 0 1 0,0-1 0 16,0 1-1-16,0 0 0 0,1 0 0 15,-2-2 1-15,0 2-1 0,3-2 3 0,-2 2 1 16,-1 0 0-16,3-1 2 0,0 1-1 16,-1 0 1-16,1-1-3 0,-2 1 1 0,0-2-4 15,-5 2 0-15,2-1 0 0,-1 1 0 16,-2-2 0-16,1 2 0 0,-4 0-1 15,1 0 1-15,-1 0-1 0,0 0-6 0,0 0-5 16,-1 0-17-16,1 2-26 0,0-2-34 16,-4 1-30-16,1-1-28 0,-2 2-55 0,1-2-68 15,-2 1-51-15,-1 0-10 0,1 1 9 16,-1-2 21-16</inkml:trace>
  <inkml:trace contextRef="#ctx0" brushRef="#br1" timeOffset="744313.1119">18824 11158 114 0,'0'-1'254'0,"0"-1"26"0,0 1-23 15,0-1-47-15,0 2-46 0,0 0-29 0,0-1-17 16,0 1-13-16,0 1-8 0,0-1-2 16,0 2-3-16,0-1-5 0,0 2-8 0,-1 0-4 15,1 0-10-15,-2 0-7 0,0 2-12 16,2-1-11-16,0 0-6 0,-1 1-9 15,-1 1-4-15,2 0-9 0,0 2-2 0,0 1-3 16,2 0-4-16,-1-2 2 0,-1 2-5 16,0 0 5-16,0 0 0 0,2-1 0 0,-2-2 0 15,2-1-1-15,-2 2 0 0,0-3 1 16,0 1 0-16,1-3 0 0,1 3 0 0,-1-2 0 16,-1-1 0-16,2 1 0 0,0-1 0 15,0-2-15-15,0 0-25 0,0-2-48 0,-1-1-48 16,1 1-96-16,-2 2-115 0,1-4-51 15,3-1-2-15,-1 1 29 0,0-1 39 0</inkml:trace>
  <inkml:trace contextRef="#ctx0" brushRef="#br1" timeOffset="745177.6459">19176 11157 122 0,'5'-2'266'0,"-1"-1"23"0,-3 2-21 15,2-1-60-15,-1-1-59 0,0 1-37 0,-2 1-21 16,0 0-7-16,1 0-2 0,-1-1 4 16,0 0 1-16,0 2-3 0,0-3-7 0,0 3-13 15,0-3-12-15,2 2-12 0,-1-4-9 16,1 3-3-16,0-5-2 0,0 3-3 0,2-3-1 16,-3 0-2-16,1 0 0 0,1-1-5 15,-1-1-2-15,-1-1-3 0,2-2-3 0,1-2-2 16,-1 1 1-16,0-2-5 0,0-2 1 15,2 0 0-15,-1 1-1 0,0 2-1 16,-1-2 2-16,0 3 1 0,0 1 0 0,1 3-2 16,-3 0 0-16,1 0 2 0,-1 3-1 15,2 1 1-15,-3 0 0 0,2 3-2 0,-2 0 0 16,0 1-1-16,0 1 1 0,0 0-1 16,0 1-2-16,1 1 1 0,-1-1 0 15,2 4-1-15,-1-1 2 0,1 2 0 0,1 0 2 16,0 0-1-16,-1 2 0 0,1-2-1 15,1 0 0-15,-3 3-1 0,5-2-2 0,-3 2 3 16,0-1-1-16,2 0 0 0,0 0 1 16,-2 1-1-16,2-1 2 0,0-1 1 15,1 1 1-15,-1-3 0 0,0 2 1 0,-1-1 3 16,1-2 0-16,-2 1-1 0,3-2 0 0,-1 0-1 16,-2 0 1-16,1-2-3 0,-1 1 0 15,-2-2-2-15,3 1-1 0,-3-1 0 16,1-1 0-16,1 1-1 0,-1 0 0 0,2-2-1 15,-1-1 2-15,0 2 0 0,1-2 0 16,0 0 0-16,1-1 0 0,-2 2 3 0,2-3-3 16,0-1-3-16,-2 0 1 0,2-3 1 15,-1 1-1-15,0 0-1 0,0-2 2 16,-2 0 2-16,4-2 1 0,-3 0 2 0,0 0 1 16,1-3 2-16,0 2 5 0,0-2 5 15,-3 0 5-15,3 2 8 0,-3-2 9 0,-1 4 6 16,2 0 5-16,-2 3 2 0,0-1 1 15,0 2-4-15,0 3-5 0,0-1-7 0,0 2-10 16,0 2-7-16,0-1-6 0,0 0-5 16,0 2-3-16,0 0-5 0,0 0-3 15,0 0-6-15,0 0-5 0,0 2-8 0,-2 0-13 16,2 0-13-16,0 2-15 0,0-3-10 16,0 1 0-16,0 3-12 0,-1-1-34 0,1 2-45 15,-10 0-68-15,-1 0-114 0,-2 1-64 16,4 1-19-16,1-1 29 0,-5 2 51 15</inkml:trace>
  <inkml:trace contextRef="#ctx0" brushRef="#br1" timeOffset="745916.6177">18838 11137 189 0,'3'0'200'0,"-1"-1"-9"0,0-1-22 0,-1 1-22 15,1-1-28-15,-1 1-24 0,-1 1-16 16,2-2-7-16,-2 2-10 0,0-2-11 0,0 2-8 16,0 0-8-16,0-1-4 0,0 1-7 15,0-2 1-15,0 2-3 0,0 0-2 0,0 0 5 16,0 0 2-16,0-2-2 0,0 2 3 16,0 0 5-16,0 0 5 0,2-2 5 15,-2 2 5-15,0 0 5 0,0 0 0 0,0 0 2 16,0 0-2-16,0 0-3 0,0 0-6 15,0 0-3-15,0 0-4 0,0 0-3 0,0 2-1 16,0-2-6-16,0 2-3 0,0-2-3 16,0 3-4-16,0-1-2 0,0 1-3 15,1 0-3-15,-1 2-2 0,0-2-2 0,0 1-3 16,0 2 0-16,-1-1-4 0,1 0 2 16,0 3-5-16,1 0-17 0,-1 1-43 0,2 0-61 15,-2 0-155-15,-2 0-93 0,1 0-44 16,-1-3-10-16,0 0 31 0</inkml:trace>
  <inkml:trace contextRef="#ctx0" brushRef="#br1" timeOffset="749258.7196">20097 9744 138 0,'0'0'256'15,"0"0"21"-15,0 1-29 0,0-1-67 0,0 0-53 16,0 0-33-16,0 0-22 0,-3 0-12 16,3 0-11-16,0 0-5 0,-2 2-7 0,2-2-4 15,0 1-9-15,0 1-1 0,-1-1-3 16,-1 3 2-16,2-2 2 0,-1 1 4 15,1 0-1-15,-2 0 2 0,0 0-4 0,1 2 2 16,-1-3-5-16,0 3-3 0,2-2-2 16,-1 2-7-16,-1-2-1 0,2 3-6 0,0-2-7 15,0 2-24-15,0 0-41 0,0-1-82 16,2 1-117-16,-1-2-63 0,4 2-29 16,0 2 5-16,-2-2 32 0</inkml:trace>
  <inkml:trace contextRef="#ctx0" brushRef="#br1" timeOffset="755211.4226">25882 8467 76 0,'2'0'248'0,"1"0"20"16,-2 0-21-16,-1 0-61 0,2 0-69 15,-1 0-42-15,-1 0-23 0,0 0-6 0,-1 0-2 16,1 0 1-16,-2 0-1 0,2 0 1 16,0 0-6-16,-1 2-7 0,-4-1-5 0,1-1-4 15,0 2-2-15,-2 1-3 0,1-3 0 16,0 1-2-16,-1 0-2 0,2-1-3 15,-1 2-2-15,1 0-3 0,1-2 0 0,-2 1-3 16,2 0 3-16,0-1 2 0,-1 2 0 16,0-2 0-16,0 0 0 0,-3 0 2 0,2 2-1 15,-1-2 4-15,-2 0-2 0,0 0-1 16,-1 0 4-16,0-2-2 0,-3 2-1 16,3 0-2-16,-2-2-2 0,0 2 0 0,-2-1-3 15,1 0 1-15,-1-1-2 0,-3 0-2 16,3 1 0-16,-1 0-1 0,1-2 2 0,1 3-2 15,-2 0 0-15,2-2 2 0,-2-1 1 16,3 3-1-16,1-2-2 0,-3 1 2 0,1 0-1 16,0-1 1-16,1 0-2 0,-4 1 2 15,1 0-1-15,-2-2-1 0,-1 1-3 16,-2 1 3-16,-2-1 0 0,3-1 0 0,-3 2 0 16,0-2-3-16,-1 1 4 0,5-1-1 15,-4 2-1-15,3-1-1 0,-2 1 2 0,1-1 0 16,3-1-2-16,-1 1 2 0,2 2 0 15,0-1 2-15,2 1-2 0,1-1 2 0,1 1-2 16,-2-2 1-16,0 1 1 0,1-1-2 16,-2 1 0-16,-2-1 0 0,-2 1-2 0,1-2 1 15,1-1 1-15,-3 2 0 0,2 0 3 16,-2-1 1-16,1 2 2 0,1-1 0 16,1 1 1-16,0-1 1 0,-1 1-1 0,4-1-3 15,2 2 0-15,-3-2-2 0,5 2 1 16,-3 0-3-16,2 0 3 0,0 0-2 0,0 0 2 15,-2 0-2-15,2 0 1 0,-2 0 2 16,-1 0-4-16,0 0 0 0,-1-1 1 0,-2 0-1 16,1 0 0-16,-1-1 0 0,-2 0 4 15,0 1 0-15,2-1 2 0,-3 2-2 16,3-3 1-16,-1 2-3 0,2-1 0 0,0 0 1 16,2 0 0-16,-3 2-1 0,2-3 0 15,0 1 2-15,-2 1-3 0,2-1 0 0,-2 1 0 16,-2-1 1-16,2 1 1 0,-1-1-1 15,3 2 3-15,-5-2-2 0,1 1 2 0,-1 1-1 16,-1-2-3-16,2 1 2 0,-4 0 2 16,4-1-1-16,-2 1 2 0,2-1 2 0,-2 1 1 15,2 0 0-15,0-1-2 0,2 0-2 16,1 2-2-16,0-1-1 0,0-1-2 16,2 2 0-16,0-2 0 0,1 2 2 0,-1-1 0 15,-1 0 0-15,1-1 0 0,2 0 0 16,-3 2 0-16,-1-1 0 0,5 0-1 0,-3 0 0 15,0-3 2-15,2 3-1 0,0-1-1 16,2-1 1-16,-1 0-1 0,0 1 2 0,4 0-1 16,-2-1-2-16,2 1 0 0,0 1 0 15,-2-3 0-15,-2 2 0 0,1-1-2 16,1 1 1-16,-5-1 1 0,2-1 0 0,1 1 0 16,-2-1 0-16,1 2 1 0,0-1 1 15,0-2-2-15,1 2 0 0,2-2 0 16,-1 3 2-16,3-1-1 0,-1 0 0 0,1 0 0 15,-2-2-1-15,5 2 0 0,-2 0 1 16,0 0-1-16,1 0 0 0,0-1-1 0,0 0 0 16,0 2 1-16,0-3 0 0,1 2 1 15,0-1-1-15,-1-1 0 0,1 1 1 0,0-1 0 16,0 1 0-16,-1-1 1 0,1-1 1 16,2 1 2-16,-4-4-1 0,1 2 2 0,0 0 0 15,3-1 1-15,-2 1 1 0,1-1-2 16,-1 1 2-16,3-1-2 0,-4 1-1 15,3-1 0-15,-1 0-1 0,2 1 1 0,-1 0-2 16,1 0 0-16,0-3 0 0,1 2-2 0,-1 0-1 16,2-2 1-16,-1 1-1 0,1-1-3 15,0 0-1-15,-1 1 1 0,3-2 2 16,-3 1-1-16,2 1 1 0,-1-2 2 0,1 2 1 16,0-1-1-16,2 1 1 0,-4 0-2 15,2 0 0-15,1 0 0 0,-1 0 0 16,0 0-2-16,0-2 2 0,1 2-1 0,0-1-1 15,0 1 2-15,2-2 0 0,-2 1 0 16,1 1 0-16,2-2-1 0,-1 0 1 0,2 1-3 16,0 0 0-16,0-1 2 0,1 1-3 15,0 1 2-15,3-2 1 0,0 2 1 0,-1-2-2 16,2 3 2-16,-1-2 0 0,1 3 0 16,0-2 0-16,-4 2 0 0,1 1 0 0,0 0 0 15,-1 0 0-15,0 1 0 0,-1-1 0 16,2 2 2-16,-2-1-2 0,1 2 0 0,2-2 0 15,0 3 0-15,2-1-2 0,3 0 2 16,-3 1 0-16,4 1 0 0,0-2-1 16,4-1-2-16,1 2 1 0,1-1 1 0,1-2-1 15,2 2 1-15,-1 0 0 0,2 0 1 16,-2 1 2-16,2 0 0 0,-5-1-2 0,3 1 4 16,1 1 1-16,-3 0-4 0,-2-1-2 15,3 0 2-15,-1 2-1 0,-1 0-1 0,1 0 1 16,2 2-2-16,2 0 1 0,3-1 0 15,3 0 1-15,0 2-2 0,4 0-1 16,0 0 3-16,-2 0 0 0,2 0 1 0,-1 0-1 16,1 0 2-16,-3-1-1 0,1 1 0 15,0-2-1-15,-1 0 0 0,-2 1 1 16,0 0 0-16,-2-1 2 0,-2 2-1 0,1-1 0 16,1 1-1-16,-3-1-1 0,3 0-1 15,2 1-1-15,-2 0 2 0,1 0-1 0,4 2-1 16,-2-1 0-16,2 2 2 0,-2 0 0 15,0 0 2-15,0 0-2 0,-1 2 0 0,-3-2 1 16,-1-2-2-16,-1 1 2 0,-6 2-1 16,1-3 0-16,-4 1 0 0,-1 0 1 0,0-1-1 15,-3 0-2-15,2 1 2 0,-3 0 0 16,0-1-2-16,0 2 2 0,4-1 0 0,-2 1-1 16,1 0 0-16,-4 0 1 0,4-2 1 15,-3 3 0-15,0-2 1 0,-1 1 0 0,-1 0-1 16,2 0-6-16,-5 2-16 0,0-1-38 15,-2 1-41-15,-3 1-79 0,-3-3-123 16,-1-2-58-16,-1 1-22 0,-3-2 19 0,0-3 32 16</inkml:trace>
  <inkml:trace contextRef="#ctx0" brushRef="#br1" timeOffset="757011.1661">24748 10084 244 0,'0'0'267'0,"3"0"10"0,-3-1-58 15,2 1-84-15,-2-2-46 0,2 2-30 0,-2 0-10 16,0 0 1-16,0 0 4 0,0 0 4 16,0 0 4-16,0 0 1 0,0 0 0 0,0-1-1 15,0 1-2-15,0-2-7 0,-2 0-7 16,2 1-4-16,-2 0-10 0,2 0-6 15,0-1-6-15,0-1-2 0,-3 1-2 0,3-1-1 16,-1 0 0-16,-4 0 2 0,4 1-3 16,-2-2 0-16,-1 1-2 0,0 1 0 0,-1-2 2 15,-2 1-2-15,1 1 0 0,-2 1 1 16,-1 0 0-16,-1 1 1 0,-2 2-1 16,0 0 0-16,-2 3-3 0,2-1-1 0,-2 3-2 15,1 0 0-15,2 0-2 0,-2 2 1 16,5 0 1-16,-2 0 1 0,3 2 1 0,2-2 1 15,0 1-1-15,4-1 0 0,-2 2-3 16,3-4-2-16,0 2 1 0,3 0-4 0,-2 0 1 16,4 0 2-16,0 0 1 0,2-1 0 15,3-1 1-15,0 1-2 0,2-1 0 16,1-1 1-16,1 2-3 0,0-2-1 0,-1-2 0 16,3 1-1-16,-3-1-1 0,1 1-1 15,-3-4 2-15,0 1-2 0,-3-1 0 16,-3 1 2-16,-1-1 0 0,0-1 0 0,-4 0-1 15,1-1 1-15,-1-1 0 0,0-1 1 16,0 2-1-16,0-4-2 0,-1 2-1 0,1-1-10 16,-2-1-21-16,0 0-32 0,2 3-44 15,0-3-38-15,0 2-58 0,0 3-99 16,0 0-55-16,0 0-4 0,4 0 23 0,0-1 28 16</inkml:trace>
  <inkml:trace contextRef="#ctx0" brushRef="#br1" timeOffset="757410.7197">24894 10051 21 0,'0'-5'267'0,"2"-1"34"0,-2 2 20 16,0 0-56-16,0 0-69 0,-2 0-41 15,2 3-36-15,0 1-22 0,0-2-10 0,0 0-13 16,0 2-11-16,0 2-15 0,-1 0-9 16,1 3-4-16,-2-1-6 0,0 3-1 0,1 2-2 15,-1 0-4-15,0 2 0 0,2-1-4 16,0 2-4-16,0 0 2 0,0 2 0 16,0 1 3-16,2 0 0 0,-2 0 1 0,0 0 0 15,0-1-2-15,0 3 0 0,-2-3-5 16,2-1-5-16,0-1-6 0,0 0-1 0,-3-1-1 15,3-2-2-15,0-2 1 0,-1 1 1 16,1-2 1-16,0-2-1 0,0-1 1 16,0-1-1-16,0-2 0 0,0 3 0 0,0-3 0 15,0 0-1-15,0-3-3 0,0 3-11 16,1-2-22-16,-1-3-32 0,3 1-43 0,1 1-39 16,-1-3-63-16,0 3-94 0,0 0-50 15,3 2-6-15,1-2 24 0,1 0 30 0</inkml:trace>
  <inkml:trace contextRef="#ctx0" brushRef="#br1" timeOffset="757895.86">25074 10207 48 0,'7'-6'256'16,"-3"1"23"-16,-1-2 10 0,-1 1-72 16,-1 1-71-16,1 0-41 0,-2-1-19 0,0 1-7 15,0 1 2-15,-2-1 0 0,1 3 2 16,-1 0-7-16,-1 0-10 0,-1 1-10 0,-1-1-9 15,0 2-10-15,-1 2-3 0,-1-1-4 16,0 3-5-16,-1 1-1 0,-2 1-6 0,-1 0 0 16,2 2-1-16,1-1-7 0,0 2-1 15,0 0-2-15,3-2-1 0,0 3 2 0,4-2-2 16,-1 2-3-16,4-3 3 0,-1 1-5 16,3-1 1-16,0-3-3 0,2 3 0 0,1-4-1 15,-1 0 0-15,2-2-2 0,-1 1 3 16,2-2 1-16,-3-2-1 0,2-1 1 15,0-1 0-15,1 1-1 0,1-3-1 0,-2 0-2 16,1 0-1-16,-2 0 0 0,1 0 1 0,-3 1 0 16,-1-1 3-16,1 2-2 0,-2-1 2 15,-2 1-1-15,1 0 2 0,-2 3 1 0,0 0 1 16,0 0 3-16,0-1 1 0,0 2 3 16,0 0 0-16,0 0-3 0,0 0-1 15,-2 2 1-15,2-1 0 0,-1 1 1 0,-1 5-1 16,2-3 1-16,0 2 2 0,0 2-2 15,0-1-3-15,2 1 0 0,-1 1-1 0,1-2-2 16,0 1 1-16,-1-1-2 0,3 1-1 16,-1-1-2-16,-2-2 1 0,3-3-2 15,-3 2-2-15,2-3-8 0,-1-1-19 0,2-1-37 16,-1-1-35-16,1-1-46 0,1-1-99 16,-4 2-89-16,2-2-28 0,2 1 8 0,2-3 25 15</inkml:trace>
  <inkml:trace contextRef="#ctx0" brushRef="#br1" timeOffset="758343.5407">25335 10149 74 0,'1'-3'269'16,"3"-3"18"-16,-3 3 9 0,-1 1-87 16,4-1-80-16,-4 0-46 0,1 2-24 15,-1 1-6-15,-1 0 0 0,1 0 2 0,-4 1 0 16,-1 1 1-16,1 1-2 0,-5 1-2 15,-1 1-4-15,0-1-2 0,1 0-1 0,3 1-8 16,-1 1-6-16,2-1-6 0,1-1-4 16,2-1-5-16,-1 2-3 0,3-3-2 15,0 2-3-15,0-2 2 0,5 1-4 0,-4 1-3 16,6 0-2-16,-3-1-1 0,3 2-2 16,-1-3-1-16,3 3 0 0,0-2 3 0,-3 2 0 15,2-1 0-15,-2 1 0 0,0-1 0 16,-2-1 0-16,0 2 0 0,0-3 2 15,-3 3-1-15,1-2-1 0,-1 2 1 0,-1-2-1 16,-1-1 2-16,-1 3-2 0,1-2 0 16,-4 0-2-16,0 0 2 0,0 0 0 0,-1 0 2 15,0 0 0-15,-1-1 0 0,3 1 1 16,-3-3-2-16,1 3 1 0,-2-2 0 0,2 1 0 16,-2-1 0-16,1 1-2 0,0-2 2 15,0 1-2-15,2 0 0 0,1-1 0 0,0 2-2 16,1-2-4-16,3 0-14 0,0-2-16 15,0 2-27-15,3-2-31 0,1 0-31 0,2-1-62 16,-1 2-92-16,1-2-44 0,2 0-5 16,1 0 15-16,1-3 24 0</inkml:trace>
  <inkml:trace contextRef="#ctx0" brushRef="#br1" timeOffset="758744.5733">25551 10183 123 0,'2'-2'291'15,"0"1"21"-15,-2-1 6 0,0 2-88 16,0-2-77-16,0 0-41 0,-2 1-21 0,0 1-7 16,-1 0-5-16,-1-2-6 0,-1 2-8 15,0 0-16-15,1 0-13 0,-3 2-12 16,1-2-4-16,-3 1-1 0,1 1-2 0,-1 0-2 16,2 0 0-16,1 1-5 0,2 0-2 15,-1 1-3-15,4 0 0 0,1 0-2 0,0-1-1 16,1 2 1-16,4-3-2 0,0 3-1 15,3-2 0-15,0 2-2 0,0-1 2 0,0 1-1 16,2-1 0-16,0 1 1 0,-2-1 0 16,1 2 0-16,-1 0-1 0,-1 0-1 15,-1 0 1-15,-1 0 1 0,-1 0 0 0,0 0 0 16,-3-1 0-16,-1 1 1 0,0-1 0 16,0 0 0-16,-1 1 1 0,-3-1-2 0,-2-1 2 15,3-1-1-15,-3 2-1 0,-1-3 2 16,-1 2 0-16,1-3 0 0,0 0-2 15,1-1 0-15,-1 0 2 0,3 0 0 0,-4-1-4 16,5 0-6-16,0-1-17 0,3 0-28 16,-2 1-37-16,4-1-41 0,-2-2-72 0,1 3-100 15,3-1-44-15,-1-1 0 0,4 0 20 16,1 0 32-16</inkml:trace>
  <inkml:trace contextRef="#ctx0" brushRef="#br1" timeOffset="758966.8829">25673 10234 217 0,'3'-1'323'0,"1"-1"26"16,-3 1 1-16,-1 1-96 0,0 0-69 16,-1 1-40-16,-1 2-24 0,0 0-15 15,1 2-10-15,-1-1-16 0,1 1-17 0,1 1-19 16,-5-1-16-16,5 2-10 0,-1 0-7 16,1 1-5-16,-2-2-2 0,2 3-3 0,0-3 1 15,0 1 0-15,0 0-1 0,0 0-1 16,0-3 0-16,2-1-4 0,-2 0-5 15,1-2-11-15,-1-2-30 0,3 0-44 0,0-4-48 16,-3 3-112-16,2-3-94 0,-2 0-45 16,3-1 1-16,-1-1 28 0,-1-4 42 0</inkml:trace>
  <inkml:trace contextRef="#ctx0" brushRef="#br1" timeOffset="759110.8259">25726 10158 146 0,'3'-5'301'0,"0"-1"19"15,-2-1 11-15,1 4-109 0,-1 0-87 0,3 0-60 16,-3 0-37-16,4 1-25 0,-2 1-31 16,2-1-38-16,-5 2-101 0,3 3-87 0,-3 2-46 15,4-1-15-15,-2-1 8 0</inkml:trace>
  <inkml:trace contextRef="#ctx0" brushRef="#br1" timeOffset="759569.1876">25879 10185 85 0,'9'-4'272'0,"-2"3"21"16,-1-3 13-16,-1 1-87 0,1-1-67 0,-1 2-35 16,-1-3-16-16,1 1-1 0,-3-1 1 15,1 1-2-15,-1-1-9 0,-1 1-15 0,1-2-12 16,0 0-17-16,-2 1-11 0,0 1-8 16,0-3-7-16,0 3-2 0,0-2-5 15,0 2-4-15,0-2 0 0,-2 1-3 0,0-1-1 16,1 0-2-16,-2 2 3 0,-1-1 1 15,3-1 1-15,-3 2 1 0,1 1-1 0,2-2-1 16,-4 4 1-16,2 0-4 0,2-1-2 16,-3 2 2-16,0 2 0 0,0-1-4 15,-1 0 0-15,-4 4 4 0,1 0-1 0,2 3 3 16,-2 0 0-16,0-1 3 0,2 2 5 16,-1 0 0-16,4 2-1 0,-2-1-2 0,2 2 1 15,2 2-2-15,-4-2-2 0,4 3-2 16,-1-3-4-16,0 3 2 0,-1 0-2 0,3 0-2 15,-1-2 0-15,-3 1-2 0,1 1 0 16,2-2 0-16,-3 1-1 0,3-1 0 0,-2-1 1 16,1-1-1-16,-1 0 2 0,2-4 1 15,1 0 0-15,0-1 0 0,0-1 1 16,0-1-1-16,0-1-1 0,0-1 0 0,1-1-2 16,-1 2-2-16,0-3 3 0,0 0-1 15,3 0 0-15,0 0-2 0,0-1-12 0,1-2-31 16,-1-1-45-16,-2 2-43 0,1-3-70 15,-4 2-124-15,1 0-54 0,-1-2-4 0,2 2 26 16,0 1 34-16</inkml:trace>
  <inkml:trace contextRef="#ctx0" brushRef="#br1" timeOffset="759754.8165">25784 10308 98 0,'3'-2'282'0,"2"1"17"15,1-3 1-15,-1 2-77 0,1 0-77 16,2 1-46-16,2 1-22 0,-2-2-2 0,1 2-4 15,-1 2-6-15,3-2-8 0,-3 0-13 16,0 1-15-16,1 1-11 0,-2-1-8 0,1 0-6 16,-2 1-5-16,2 0-9 0,0-2-22 15,0 0-27-15,0 0-38 0,1 0-71 0,-4 0-105 16,-5 0-49-16,5 1-6 0,-2-2 12 16,2 1 27-16</inkml:trace>
  <inkml:trace contextRef="#ctx0" brushRef="#br1" timeOffset="759961.511">26007 10296 156 0,'5'-2'284'15,"-2"2"24"-15,-2-1-13 0,1-2-64 16,-2 3-57-16,2 0-32 0,-2 0-18 16,-2 3-6-16,0-2-6 0,-1 1-6 0,-3 2-10 15,1 1-16-15,1-2-11 0,-3 4-18 16,2-1-14-16,1 1-12 0,0-4-12 0,0 5-6 16,2-3-2-16,-1 1-2 0,3-1-2 15,-1-2 0-15,1 2-1 0,0-2-2 16,0 0-2-16,0-1-11 0,1 0-29 0,1-2-49 15,-1-2-55-15,-1 2-134 0,-4 0-90 16,-3-2-37-16,6-1 3 0,-3-1 36 0</inkml:trace>
  <inkml:trace contextRef="#ctx0" brushRef="#br1" timeOffset="760127.4979">26091 10215 239 0,'2'-8'353'15,"-2"2"29"-15,1 2 23 0,-1 1-119 16,0 1-101-16,0 0-65 0,0 1-44 0,0 1-31 16,2 1-21-16,-1 1-22 0,4 2-36 15,-2-2-47-15,-2 3-77 0,-1 2-126 16,0 1-67-16,0 0-27 0,0 0 11 0,0 0 32 16</inkml:trace>
  <inkml:trace contextRef="#ctx0" brushRef="#br1" timeOffset="760611.5138">26135 10336 87 0,'1'1'278'16,"-1"-1"17"-16,0 2 14 0,2-2-82 0,-2 0-74 15,2 0-40-15,-2 0-21 0,1 0-9 16,3 1-5-16,-1-1-11 0,2 0-16 16,-1 2-17-16,2-2-13 0,1 2-10 0,-1-2-4 15,1 0-1-15,-1 2 4 0,2-2 2 16,-2 0 3-16,0-2 3 0,-1 0 4 0,2 0 3 15,0 1-4-15,-2-1 2 0,0 0 0 16,0-3-3-16,-2 3 0 0,2-3-6 0,-4 1 0 16,4 0-4-16,-5 0-3 0,0-1-4 15,0 2 1-15,-5-1 0 0,2 1-1 16,-2-3-2-16,0 4 1 0,-1-1 2 0,0 2-2 16,-3 1-1-16,0-2 1 0,1 2 4 15,2 0 0-15,-2 2 2 0,4-1 4 16,-3 1 5-16,2 1 2 0,1 1 1 0,-4 1 2 15,2 1-1-15,-1 0-1 0,2 0-6 16,-3 1-4-16,2 0-4 0,2 2 0 0,-1-1-4 16,2 1 1-16,-1 0-2 0,3 0 1 15,2 0 0-15,1-1-2 0,1 1 1 0,4-2-1 16,-3 1 0-16,5-2 0 0,1 0-1 16,1 0 1-16,2-2 0 0,0 1 1 15,1-2-1-15,-3 0 1 0,-1-1 0 0,0 0-5 16,-2 0-1-16,0-2-5 0,-1 0-9 15,0 0-12-15,0-2-18 0,-2-1-25 0,-1 0-26 16,1 0-26-16,-2-1-19 0,3-1-47 0,1 0-57 16,-2 1-55-16,1 0-13 0,0-1 5 15,3-2 20-15</inkml:trace>
  <inkml:trace contextRef="#ctx0" brushRef="#br1" timeOffset="760993.729">26396 10355 129 0,'3'-4'290'0,"2"0"25"0,-3-1 8 16,-1 2-75-16,2 0-59 0,-1 0-34 0,-2 0-20 15,0 3-11-15,0-2-10 0,0 2-13 16,0-2-20-16,0 4-19 0,-2-2-19 0,-1 1-14 16,3 0-10-16,0 4-8 0,-1-1-4 15,1 1-1-15,-2 1 0 0,2-1-4 0,-1 3 0 16,1 0 0-16,0 1-2 0,-2-2 0 16,2 0 2-16,-2 1-2 0,2-3 0 15,0 0-2-15,-1 0 2 0,1-3 0 0,0 1-2 16,0-2 3-16,-2-2 0 0,2-1 1 15,-2-1-1-15,2-2 4 0,0 0-4 0,0 0 0 16,0-1 2-16,2 0-3 0,0 0 0 16,1 0 0-16,2 2 2 0,-1-2-1 15,1 1 0-15,1-1-1 0,1 2 1 0,1-1 3 16,-1 3-2-16,3-4 1 0,0 2-2 16,0-1 5-16,0 3-5 0,1-3 0 0,0 2 1 15,-1 0-4-15,-2 2 1 0,0-3 1 16,1 4 1-16,-4 0-1 0,-1 0 0 0,1 0 0 15,2 0 0-15,-3 2-1 0,1 0-10 16,-4 0-16-16,1 0-45 0,-2 0-51 0,-3 1-117 16,0 1-107-16,-7-1-55 0,6-1-13 15,-6 0 29-15,0 1 41 0</inkml:trace>
  <inkml:trace contextRef="#ctx0" brushRef="#br1" timeOffset="761777.5509">26377 11162 122 0,'8'-4'248'0,"-3"1"18"15,-2-1-30-15,0 1-64 0,-1-1-52 16,-1 3-31-16,3 0-22 0,-4 0-8 15,1-1-3-15,1 2-1 0,-2 0 3 0,0 0 7 16,0 0 7-16,0 0 3 0,-2 0 2 16,2 0 3-16,-1 0-2 0,1 2-9 0,-4-1-6 15,3-1-7-15,-1 1-9 0,-3-1-10 16,2 1-9-16,-2-1-8 0,-1 2-8 16,1-2-4-16,-1 2-2 0,0-1-3 0,-2-1-2 15,0 2-1-15,0-1 1 0,0-1-1 16,1 0 2-16,-2 0-2 0,3 0-2 0,0 0 1 15,1-1 1-15,-2 1-2 0,1-2 1 16,2 1 1-16,0 1 0 0,1-2 2 0,2 0-1 16,-3 1-1-16,4 0 1 0,-1 0 1 15,1-3-1-15,0 1 0 0,0 2-1 16,0-2-1-16,0-2 1 0,0 3 1 0,0-3 4 16,1 1 1-16,-1-3 1 0,2 1 1 15,0-1 3-15,-1-1-2 0,2-2 1 0,1 3 0 16,-1-4 0-16,3 3-3 0,-2-2 1 15,1 0-3-15,0 0-2 0,0 2 1 16,-2 0-4-16,2 0-1 0,-1 3 0 0,-1-2-2 16,1 3-2-16,-3-1 0 0,3 3 5 15,-4 0 0-15,1 2 0 0,-1 0-2 0,2 2-7 16,-2 0-28-16,0 3-51 0,-2 1-56 16,-1 1-126-16,0 1-97 0,-4-1-41 0,0 1-3 15,0 1 37-15</inkml:trace>
  <inkml:trace contextRef="#ctx0" brushRef="#br1" timeOffset="762058.5081">26265 11218 12 0,'0'5'248'16,"1"-4"17"-16,3 1 11 0,-3 2-61 0,2-1-83 16,1 1-54-16,-1 1-21 0,3 0-13 15,-3-1 0-15,0 0 2 0,0 1 7 0,1-1 6 16,-3 0 8-16,1-1 7 0,-1-1 2 15,1 0-2-15,0 1-3 0,-2-1-7 16,1-1-6-16,-1 1-9 0,-1-1-8 0,1 2-5 16,-2-1-4-16,0 1-7 0,1-1-2 15,-1 2-5-15,-1-1-5 0,0 0-4 0,1 0-2 16,0-1-2-16,-1-1-1 0,2 0-2 16,-4-1 2-16,1 0-2 0,0 0 0 0,0 0-4 15,-1-1-7-15,0 0-25 0,-3-3-43 16,4 1-51-16,-5 0-135 0,-2 0-88 0,-1-1-38 15,1-1-2-15,1-1 26 0</inkml:trace>
  <inkml:trace contextRef="#ctx0" brushRef="#br1" timeOffset="762313.5601">26183 11131 252 0,'-4'0'335'0,"1"0"26"16,0 2 3-16,-3-1-108 0,-2 1-81 16,-2 1-45-16,2 0-29 0,-4 1-17 0,1 1-13 15,-1-1-17-15,0 1-14 0,-1 1-14 16,4-2-10-16,-2 2-9 0,1-2-4 16,2 1 1-16,1 0-4 0,-1-1-4 0,1 0-8 15,1 0-11-15,-2-1-26 0,5-2-33 16,-2-1-35-16,2 0-51 0,0 0-91 0,0 0-75 15,-2-1-18-15,3-2 8 0,2 3 24 16</inkml:trace>
  <inkml:trace contextRef="#ctx0" brushRef="#br1" timeOffset="762548.7301">26012 11083 57 0,'3'-10'291'0,"0"-2"28"15,-1-2 24-15,-1 2-57 0,2 0-77 0,-3 0-53 16,2 0-28-16,0 0-14 0,-2 0-11 16,0 3-16-16,1 0-17 0,-1 1-19 0,0 3-18 15,2 0-13-15,0 1-10 0,-2-1-4 16,3 1-3-16,-3 4 0 0,1 0-3 16,2 0-3-16,-1 0-9 0,2 3-28 0,0-1-41 15,-3 2-41-15,-1 0-74 0,-1-1-119 16,-3 2-54-16,-2-3-7 0,0 3 22 0,0 1 31 15</inkml:trace>
  <inkml:trace contextRef="#ctx0" brushRef="#br1" timeOffset="763130.4882">25844 11058 181 0,'-1'-2'279'0,"-1"1"22"16,0-2-22-16,-1-2-84 0,2 2-56 15,-1-3-39-15,0 3-24 0,2-2-15 0,0 1-14 16,0 1-11-16,2 0-9 0,0 0-9 0,1 0-8 16,-2 0-4-16,3 2-4 0,-3-1-1 15,3 1 1-15,-3-1-2 0,1 2 0 0,-1 0 0 16,-1 0 0-16,0 0 0 0,3 2 2 16,-3-1-1-16,2 1-1 0,-2 0 3 15,0 3-1-15,0-2-2 0,1 2 3 0,1-1-2 16,-1 2-1-16,1-1 0 0,0-1 2 15,-1 0-2-15,-1 1 0 0,0 0 0 0,-1-1 0 16,1-1 3-16,-4 0-2 0,0 0 2 16,-1 0 0-16,1-1-3 0,-1-2 7 15,1 3-2-15,0-2 3 0,-3-1 3 0,4 0 1 16,-5 0 3-16,4 0-2 0,-1 0-1 16,-2-1 2-16,3-2-5 0,-2 3 0 0,-1 0-2 15,2 0-1-15,-3 0-1 0,0 0-3 16,-1 3 4-16,0-3 0 0,-3 1 0 15,3-1 5-15,0 1 7 0,0 1 0 0,5-2 2 16,-4 2-1-16,3-2 0 0,2 1-3 16,0 0 1-16,0 1-4 0,1 0 4 0,-1 1 1 15,1 1 0-15,1-1 4 0,-4 1-2 16,2 1 4-16,-2 1-2 0,2-1-1 16,-2 0 0-16,0 2-2 0,1-1-4 0,-2-1-1 15,-2 2-4-15,0-1-1 0,0-2-2 16,-2 1-2-16,1-1-3 0,-1 2-1 0,-1-3-1 15,2 0-1-15,1 0-1 0,1-1 2 16,0-1-1-16,2 2-2 0,2-3 0 0,0 2-2 16,-1-2-4-16,4-2-15 0,0 2-24 15,-1 0-40-15,1-1-38 0,0-1-57 16,0 2-109-16,-2-3-63 0,0 2-15 0,2 1 19 16,2-5 30-16</inkml:trace>
  <inkml:trace contextRef="#ctx0" brushRef="#br1" timeOffset="763388.5921">25702 10842 201 0,'1'-5'317'0,"1"1"22"0,-1 1 16 15,-1 1-117-15,4 0-85 0,-4 1-48 0,3 0-28 16,0 1-12-16,4-1-12 0,-3 1-10 15,4 1-5-15,2-1-6 0,-2 1-7 0,0 0-6 16,1 1-4-16,0 0-5 0,-2-2-1 16,-1 1-3-16,3 1-1 0,-4-2-3 15,2 1-1-15,-3-1-1 0,1-1-15 0,1-1-35 16,-3 1-43-16,-3 1-129 0,-1-4-94 16,-2 2-49-16,-2-1-15 0,0 0 21 0</inkml:trace>
  <inkml:trace contextRef="#ctx0" brushRef="#br1" timeOffset="764610.4964">25481 10992 271 0,'-3'-1'303'16,"3"-1"14"-16,0 2-39 0,3 0-100 15,-2 0-75-15,4 2-39 0,-1-1-17 0,1 0-4 16,2 0 1-16,-2 1 2 0,4 1 2 16,-3-1 1-16,1 1-3 0,1 0-2 0,1 1-4 15,-1-1-4-15,-2 2-6 0,2-2-3 16,-1 1-9-16,2-1-5 0,-4 2-7 0,1-4-2 15,-3 2-1-15,2 0-1 0,-2 0 2 16,-3-1 3-16,3 0 3 0,-6 2 0 16,3-1 3-16,-3 0-1 0,-2 1-2 0,0-1-1 15,-3 1-3-15,0 0 0 0,-1-1-4 16,0 0 2-16,-3-2-2 0,2 2-2 0,-2-1 1 16,3-2-1-16,-4 1-1 0,4-1 0 15,1-1 0-15,-1 1 1 0,0-2-2 16,3 0 0-16,0 0 2 0,0-1 0 0,-1 0 0 15,2-2 0-15,2 1 0 0,-2-2 0 16,2 3-2-16,2-4-6 0,-4 3-5 0,4-2-6 16,1 2-3-16,0-1-1 0,1 1-2 15,2-1 1-15,-1 2 3 0,1 2 3 0,0-3 4 16,2 3 0-16,0 0 4 0,0 1 2 16,-1 0 1-16,2 0 1 0,1 1 1 15,-3 0 1-15,1 3 4 0,-1-3-3 0,0 2 3 16,1 0 0-16,-2 0 0 0,0-1 0 15,-1 0 0-15,-1 3 2 0,3-2-1 0,-4 2 1 16,0-2 2-16,0 3 2 0,-2-3-2 16,0 0-1-16,-3 3 0 0,2-2 0 15,-4 1-3-15,0-2 0 0,-1 1 0 0,2 1 3 16,-3-3-3-16,-1 2 0 0,0 1 2 16,0-3 0-16,0-1 1 0,0 3 2 0,0-3-2 15,-2 0 1-15,4 1-2 0,-1-2 3 16,-2 1-2-16,1-1 0 0,2-1 1 0,-2-1 0 15,2 1 3-15,-1 0-1 0,2-1 1 16,1-1 1-16,-1 2 0 0,1-4 3 0,1 2 2 16,0-1 2-16,1 0 5 0,1-1 4 15,-1 2-2-15,3-3 4 0,-1 0 1 0,0 0 0 16,2-3-2-16,0 1 1 0,0-1 0 16,2 0-1-16,0-1-5 0,1 1-2 15,2-1-4-15,1 0-4 0,0 2-2 0,0-1-2 16,1-2-5-16,-1 4-1 0,0-2 4 15,1 3-3-15,-6 1-1 0,3 2-4 0,-1-1-5 16,-3 4-19-16,0 0-43 0,-2 4-48 16,-3-1-119-16,-3 0-104 0,1-1-51 15,0 2-15-15,-1 2 28 0,-1-3 40 0</inkml:trace>
  <inkml:trace contextRef="#ctx0" brushRef="#br1" timeOffset="765136.7458">25198 10951 174 0,'-2'-2'303'0,"0"1"17"0,2-1 8 0,-1 0-111 16,-1 0-81-16,2 2-36 0,-1-1-17 15,-1 1-8-15,0-2 1 0,-2 4-7 0,-2-2-11 16,-1 1-10-16,1 3-7 0,-2-2-9 15,1 1-3-15,-2 1-5 0,4 1-4 0,-1 1-4 16,3 1-2-16,-2 0-8 0,3-1 2 16,1 1-5-16,-2 1 0 0,1-2 0 0,2-1-1 15,0 3-2-15,0 0 0 0,0-1 0 16,0-1-1-16,0 1 1 0,0 1 0 0,-3 0 2 16,2-3 0-16,-1 2-2 0,0-2 2 15,-1 1-2-15,0-1-2 0,0 0 2 0,-1-3-1 16,1 2-2-16,2-2 3 0,-4 1 0 15,1-1 0-15,0-2 1 0,-1 2-1 16,1-2 0-16,-3-2 0 0,0 2 1 0,0-2-1 16,-1 1 1-16,-1-2 0 0,-1 2 3 15,1-3-1-15,-1 3 0 0,1-1 2 0,3-2-1 16,-1 3 4-16,1-4 1 0,2 2 5 16,0 0 4-16,-1-3 3 0,2 1 4 15,3 0-1-15,0-3 0 0,0 0-2 0,2 1-4 16,1 0-3-16,1-2-6 0,1 0-3 15,0 0-1-15,1 0-5 0,1 0-1 0,0 0-5 16,1 2 4-16,-1-1-3 0,-1 1-1 16,1 3 0-16,0 3-3 0,0-1-8 0,-1 4-20 15,-1-1-32-15,-2 2-38 0,-1 0-29 16,-4 2-53-16,1-2-89 0,-4 2-65 0,-2-3-9 16,1 3 12-16,-2-1 20 0</inkml:trace>
  <inkml:trace contextRef="#ctx0" brushRef="#br1" timeOffset="765636.4811">24875 11011 55 0,'-3'-1'253'0,"-2"-1"29"0,1-2-5 16,-1-1-49-16,0 0-66 0,-2 2-35 16,3-2-28-16,-2 0-19 0,1-1-13 0,0 2-7 15,2-1-8-15,1-1-10 0,1 3-7 16,-1-1-10-16,4-1-6 0,-2 3-4 0,1-2-5 15,1 3-3-15,-1-1-2 0,3 0-2 16,-1 1 0-16,2 1-1 0,-4 0-2 0,4 1 0 16,-4 1 0-16,2 0 0 0,1-1 0 15,-3 3 0-15,-1-2 0 0,2 1 0 16,-1 1 0-16,1-1 0 0,0 4 0 0,-2-3 0 16,1 2-2-16,1 0 1 0,-2 0-1 15,2 0 0-15,-4 0 0 0,0 0 2 0,1-1 0 16,-4-1 0-16,0 2 0 0,-1-3 0 15,0 2 0-15,-2-1 0 0,1-1 0 0,1 0 1 16,-3-1 2-16,2 1-3 0,-1-2 0 16,2-1 3-16,-1 0 1 0,-2 0-2 0,4 0 4 15,-1-3 1-15,-1 2 5 0,3-2 4 16,-4 0-2-16,3-1 8 0,1 2 5 16,0-3 0-16,1 1 1 0,0-1 1 0,0 1 0 15,0-2 0-15,1 1-4 0,1 0 1 16,-1 0-1-16,2 0 0 0,2-1-4 0,-1 2-1 15,-1-2-3-15,5 0-5 0,-4-1-1 16,2 1-3-16,1-1-2 0,-1 2-3 0,2-1-1 16,-2-1-2-16,2 2 0 0,1 0-5 15,-2-1-16-15,3 0-41 0,-2 0-48 16,1-2-79-16,2 0-132 0,-5 0-61 0,2-2-21 16,1 0 19-16,1 0 41 0</inkml:trace>
  <inkml:trace contextRef="#ctx0" brushRef="#br1" timeOffset="765827.0279">24863 10738 62 0,'1'0'260'15,"1"0"18"-15,-1 0 3 0,-1 0-78 16,5 0-81-16,-1-1-47 0,0 1-26 0,0-2-10 16,0 2-6-16,1 0-3 0,-1-1-3 15,4 1-8-15,-2 0-6 0,2 0-4 16,-1 1-4-16,0-1-12 0,0 0-19 0,-2 2-27 15,-2-2-83-15,-3 0-88 0,0 0-45 16,1 3-21-16,-1-3 7 0</inkml:trace>
  <inkml:trace contextRef="#ctx0" brushRef="#br1" timeOffset="766543.4688">24649 10839 26 0,'3'-2'250'0,"0"2"26"15,-1 0-2-15,-1 0-46 0,-1 2-69 16,0-2-49-16,0 0-31 0,0 0-18 0,-1 2-7 15,-4-1-8-15,4-1-5 0,-3 1-1 16,1 0-6-16,0 3-4 0,-2-3-2 0,4 1-1 16,-4-1 1-16,2 1-2 0,-1-1-2 15,-2 1-4-15,3-1-4 0,0-1-3 0,-2 0 0 16,0 0-4-16,1 0 0 0,-1 0 0 16,-1 0-1-16,1-1 2 0,0-1 1 0,0 1-1 15,0-1 0-15,2-1 0 0,-1-2 1 16,2 3-3-16,-1-3 4 0,3 1-2 15,0-3 0-15,2 0-1 0,-1 0 0 0,4-1 2 16,-4 1-1-16,2-3-2 0,1 3 4 16,-3 0 2-16,3-1 6 0,-3 4 3 0,-1-1 1 15,0 2-1-15,0 2-2 0,0-1-4 16,0 4-2-16,0-1-4 0,-1 2-3 16,-3 3 3-16,-1 1-1 0,2 3-3 0,-3 0-3 15,3 1-2-15,0 1 0 0,0 0-4 16,0 1 2-16,-1 1 0 0,1-1 0 0,1 1 0 15,-1 1 2-15,2 0 0 0,1 0-1 16,-5 1-1-16,5 0 2 0,0 2 1 16,0-2 0-16,-1 0-1 0,-1-1 3 0,1 2-2 15,-3-4-2-15,1 1 0 0,-2-2 0 16,0 3-2-16,-4-5-2 0,0 3 1 0,-1-4 0 16,-2 1 1-16,0-2-1 0,0-1 2 0,-4-1 2 15,2-2 1-15,0 0-1 0,-1-2-2 16,0 0 1-16,0-4-1 0,0 0 1 15,0 1 0-15,0-2-1 0,2-3 1 0,-1 2 2 16,2-2-1-16,3-2 0 0,0 0 0 16,2 0-1-16,2-2-1 0,2 0-2 0,5-1 0 15,3 0 0-15,-1-1 1 0,6 0 1 16,1 0-1-16,2 0-1 0,2 1-9 16,4 2-20-16,-1 0-47 0,2 2-52 0,-4 2-124 15,-2-1-94-15,-3 3-47 0,1 1-3 16,-3 6 28-16</inkml:trace>
  <inkml:trace contextRef="#ctx0" brushRef="#br1" timeOffset="766705.6022">24546 11203 32 0,'2'3'279'0,"-2"-1"22"0,0-2 13 15,-3 3-56-15,-1-3-98 0,-1 0-66 16,2 0-41-16,2-3-23 0,-4 3-26 15,4 0-31-15,-1 0-36 0,2-2-72 0,0 2-94 16,-1-1-47-16,-1-2-14 0,2-2 11 16</inkml:trace>
  <inkml:trace contextRef="#ctx0" brushRef="#br1" timeOffset="768077.4211">24420 10761 29 0,'-2'-3'264'15,"0"1"18"-15,2 2 9 0,-1 0-73 0,1 0-83 16,0 2-54-16,0-2-33 0,-2 4-14 16,1-3-2-16,1 4 0 0,-4 0 0 0,2-2 2 15,0 1-3-15,-1 1-3 0,1-1-3 16,1-1-7-16,-1 1-2 0,0-2-9 15,1 1 1-15,-1-1-4 0,1-1-2 0,-3 0-2 16,3 1 0-16,-1-2 0 0,-3 0 2 16,4 0 3-16,-5 0 1 0,3 0 3 0,-2 0 1 15,2-2 4-15,-1 2 0 0,1-1 1 16,0 0 2-16,0-1 3 0,-2 2-2 0,2-1 1 16,2-1 0-16,-1 2-3 0,0-1-1 15,2 1-2-15,0-1-3 0,0 1-3 16,2 0-4-16,0 0 0 0,-2 0-2 0,0 0 0 15,1 0-1-15,-1 0 2 0,2 1-1 16,-2 0 0-16,0-1 1 0,0 2-1 0,0-1 0 16,-2 1 0-16,2-1 2 0,-1 0 0 15,-3 2 0-15,3 1 1 0,-1-1-1 16,-1 0 1-16,0 2 0 0,-1-3 0 0,1 3 2 16,0-1 0-16,-3 1 1 0,1-1 2 15,0 1 2-15,-1-1 4 0,0 1 1 0,-3-2 5 16,-1 3 2-16,0-3 2 0,1 0 2 15,-1-2-2-15,1 2-2 0,-4-1-3 0,2-2-6 16,0 0-4-16,0 0-3 0,2-2-6 16,-3 1 1-16,3-1 0 0,3-1-1 0,-2 2-1 15,1-2 2-15,1-1-1 0,0 2 1 16,1-1 0-16,0-2-4 0,0 2 2 16,2-2 0-16,2 2 0 0,-4-2 2 0,5 0-2 15,0-1 1-15,0 0 2 0,5 1-4 16,-4-2-2-16,4 1 1 0,0-1-1 0,1 0 1 15,2 1-3-15,3 1 5 0,-3 0-1 16,0 1 1-16,3 0 0 0,-3-1 1 16,-2 5-1-16,2-2 1 0,-2 1 0 0,-1 1-1 15,-2 0 0-15,1 1 0 0,-1 1-1 16,0-2 1-16,-1 4 0 0,-1-1-1 0,1 0 1 16,-1 2-2-16,1-2 1 0,0 2 1 15,-2 0 1-15,0 0-1 0,0 1 1 0,0-2 0 16,-2 2 3-16,0-1-1 0,-1 1-2 15,0 0 3-15,-3 0-3 0,1 0 2 16,-2 0-2-16,1 0-1 0,-2-2 1 0,4 1-1 16,-3-2 1-16,1 1-2 0,-2-1 2 15,2 0-1-15,-1-1 2 0,-1-1-2 0,-1 1 0 16,3-2 0-16,-2 0 0 0,1 0 1 16,1 0 0-16,2-2 0 0,-3 2 1 0,2-3-2 15,2 3 0-15,-2-3 0 0,2 2-2 16,-1-3 2-16,0 2 0 0,0-3-1 0,0 2-1 15,0 0 0-15,-3 2 2 0,2-3-3 16,-4 3-1-16,1 1 2 0,0-1 2 16,-3 1-2-16,2 1-1 0,-1-1 3 0,-1 1 0 15,3-1 0-15,4 4-1 0,-3-3-2 16,2 2 4-16,4-1-1 0,-4 1 0 0,4 0 0 16,-1-1 0-16,1 2 2 0,1 0-2 15,0-1 0-15,0 0 0 0,0 0-3 0,0 2 2 16,0-2-3-16,0 0 0 0,1 0 2 15,1 0-1-15,-1 0 2 0,1-2 1 16,1 1-2-16,-2 1 2 0,2-3-1 0,1 0-2 16,-3 1 1-16,3-1 0 0,-1 0 0 15,0-1 2-15,-1 1 0 0,-1 0 1 0,1 0 1 16,-1-2-1-16,-1 1 2 0,0 1-2 16,0-2 1-16,-1 1 0 0,-1-1 0 0,2 1 0 15,-1-1 0-15,-1 1 2 0,0-1-1 16,1 1-2-16,-1-1-1 0,1 1 0 15,-1 1 0-15,-1-2 0 0,1 2 0 0,-1-1 1 16,1-1-1-16,-2 0 1 0,-1 2 2 16,2-1-1-16,0 1 0 0,-4-1 2 15,4 1 2-15,-2 1 1 0,-1-1-1 0,2 1-2 16,0-1 1-16,-1 0-3 0,2 2 2 16,-2 0 1-16,2-1 2 0,0-1 2 0,-3 2 2 15,1-1 0-15,2-1 3 0,-2 3-2 16,0-1 3-16,1-1-2 0,-2 1-2 0,1 1 2 15,2 0-3-15,-4 0-3 0,4 0 0 16,0 1-2-16,0 1 0 0,1 1-3 0,-2-3 1 16,2 4 0-16,-1-1-2 0,1 1-1 15,1 0 4-15,-1 2-2 0,0 2 0 0,1 0 3 16,-1 1 1-16,1 2 1 0,1 1-2 16,0 1 3-16,0 1-4 0,1 1-1 15,2 2-2-15,2-1-2 0,-2 0-12 0,5 1-26 16,-3-1-46-16,0-2-47 0,-4-2-97 15,1-1-114-15,-1-2-55 0,1 1-8 0,0-4 30 16,-1-2 39-16</inkml:trace>
  <inkml:trace contextRef="#ctx0" brushRef="#br1" timeOffset="768394.7836">24353 10575 209 0,'2'-3'302'0,"-1"0"19"0,3 1-5 15,0 1-100-15,1-3-66 0,4 3-29 16,1 0-14-16,1 1-3 0,3-2-9 0,1 1-12 16,-1 1-17-16,2-2-21 0,-2 1-17 15,-2-1-16-15,0 2-14 0,-2-1-36 16,-2-1-52-16,-4 2-91 0,-4 0-120 0,-7 0-63 16,-1 0-25-16,-6 0 13 0,0 0 39 15</inkml:trace>
  <inkml:trace contextRef="#ctx0" brushRef="#br1" timeOffset="768577.4342">24265 10543 212 0,'0'-1'327'0,"0"-2"25"0,0 0 24 0,-2 1-106 16,0-1-83-16,1 0-50 0,-1 0-28 15,1 1-22-15,-1-2-27 0,-1 3-21 16,2-1-35-16,1 2-32 0,-2 0-35 0,0 3-36 15,1-1-40-15,-2 2-93 0,-1 2-80 16,1 0-30-16,2 3-1 0,-1-1 21 0</inkml:trace>
  <inkml:trace contextRef="#ctx0" brushRef="#br1" timeOffset="768926.4362">24093 10801 169 0,'1'-4'288'0,"1"-2"21"16,-2-2-2-16,1 1-104 0,-1-1-68 0,3 1-43 16,-3-1-21-16,0 1-7 0,0-1-6 15,0 0-5-15,0 1-3 0,0 1-3 0,-3 0-3 16,3 2-9-16,0-1 0 0,-1 1-4 15,1 0-2-15,0 2-7 0,0 1-4 0,0-1-5 16,-2 2-2-16,1 0-5 0,1 3-3 16,0-1-3-16,0 3 0 0,-2 3 0 15,2-1 0-15,0 2-2 0,0 0 2 0,0 0 2 16,2 0-1-16,-1-1-1 0,1 2-1 16,2-2-1-16,-1-1-2 0,4 1-4 0,-4-2-20 15,2-2-34-15,0-1-43 0,-2 0-109 16,-3-3-95-16,0 0-47 0,0 0-7 15,0 0 21-15</inkml:trace>
  <inkml:trace contextRef="#ctx0" brushRef="#br1" timeOffset="769110.4963">24279 10481 139 0,'3'-3'358'0,"2"-2"32"15,-5 1 15-15,-2 3-57 0,-2 1-142 0,-3 1-100 16,-1 4-84-16,-1 1-71 0,-9 3-123 16,2 0-118-16,-1 5-60 0,4-1-21 15,-1 4 8-15,0 1 33 0</inkml:trace>
  <inkml:trace contextRef="#ctx0" brushRef="#br1" timeOffset="769334.2938">23964 11289 331 0,'-1'0'373'0,"-2"0"15"16,3-2 14-16,-2 2-150 0,0 0-104 15,2 0-55-15,2 0-23 0,0 0-18 0,-1 0-7 16,2 2-10-16,5 0-11 0,1-1-17 15,1 0-36-15,3 0-55 0,-4 1-120 0,-1-2-111 16,-1-2-64-16,3 0-23 0,-2-3 11 16,2-1 45-16</inkml:trace>
  <inkml:trace contextRef="#ctx0" brushRef="#br1" timeOffset="770893.4215">27112 9784 187 0,'4'2'260'0,"-2"-2"10"0,0 0-35 16,0 0-89-16,-2 0-55 0,0-2-28 15,0 2-14-15,0 0-3 0,-2-1-1 0,0-1 5 16,-4 1 1-16,3-1 0 0,-3 0 1 16,-2 2-3-16,-5 0 0 0,1 0-4 15,-6 0 0-15,2 2-3 0,-6 0-3 0,0-1-3 16,0 1 0-16,-3-1-1 0,-2-1-2 15,-2-1 2-15,-2-1-2 0,-3 1 1 0,0-3-5 16,-4 2-2-16,-5-1-7 0,2-2 1 16,0 1-1-16,-3-1-4 0,-2 1-3 15,-3-1-2-15,-3 1-3 0,-1-1-5 0,-5 1-1 16,-6 1-2-16,0-1 0 0,-1-2 0 16,-1 2-2-16,1-1-1 0,2 2 2 0,3-4-1 15,-1 1 2-15,5-1 1 0,-2 2 0 16,1-2-1-16,1 1 0 0,-3-2 0 0,-1 1 0 15,0 1 0-15,-2-2 0 0,2 1 0 16,0 1 0-16,0 0 0 0,2-2 0 0,-1 2 3 16,0 1-2-16,1-2 1 0,1 1 1 15,-1 1 0-15,-1 0-3 0,1 1-2 0,-1-2 1 16,2 3 0-16,3-1-1 0,2 1 0 16,3-1 2-16,2 1 0 0,0-1 0 15,-1 3 0-15,1-2 0 0,2 1 0 0,-2 1 2 16,2 1 0-16,0 0-1 0,0 0-1 15,1 0 0-15,-2 0-1 0,1 0-3 0,-1 1 0 16,0-1 2-16,3 2 2 0,3-2 0 16,1 2 0-16,6-2 0 0,1 0 1 15,2 0 0-15,5 0-3 0,-2 1 0 0,3 0 2 16,1 1 0-16,1 0 0 0,1 1 0 16,-3 1 0-16,4 1 0 0,0-1 2 0,2 3 0 15,2-3 2-15,-2 1-2 0,4 0 1 16,0 1-2-16,3-1-2 0,2-2-2 15,2 1 1-15,2-1-1 0,2 0 3 0,2-1 2 16,-1 1 1-16,0 0 0 0,2-1 2 16,0 3-3-16,2-2 2 0,-2 2-2 0,0-1 0 15,0 1 0-15,0 1 1 0,-2 0 2 16,1 1 1-16,-1 4 1 0,-1-1-1 16,0 2 3-16,-2 3-4 0,1 2-2 0,0 1-1 15,3 1-2-15,-1 1 0 0,1 1 2 0,1 1 3 16,1 2-2-16,1 0 2 0,-1 2 0 15,3-1 1-15,-3 1 1 0,1 2 1 0,-1 2 1 16,-1 2 0-16,0-1 0 0,-1 3 0 16,-1 3-3-16,1 0 0 0,1 2-2 15,-2 2-2-15,0-1-1 0,1 2-1 0,-1-1 0 16,1 0-1-16,-3 2-1 0,1 0 1 16,-2 1-3-16,-1-1 4 0,2 0 0 0,-3-3 0 15,1 0 1-15,-1 1-2 0,1-3 1 16,-2 1-2-16,0 2 1 0,2-2 2 15,-3 1 3-15,1-2 1 0,0 0 1 0,0-2-1 16,-2 2 1-16,1-4-3 0,-1 2-2 16,1-3-2-16,1 1-1 0,2-1 1 0,-2 0 1 15,-2-3-2-15,4-1 2 0,0-2 0 16,-3-4 0-16,5 0 2 0,-4-3 1 16,5-1-2-16,-2-2 4 0,2 1-4 0,0-2-1 15,-1 0 0-15,0 0 0 0,-1 0-1 16,2 2-2-16,-2-1 1 0,2-1-1 0,-2 1 2 15,4-1-1-15,-3-1 1 0,3-2-2 16,-1 0 2-16,1-4-1 0,1-4 0 0,0 2 0 16,0-4-2-16,0 0 4 0,0-3 0 15,1 0-2-15,2-3-15 0,2-3-30 0,2-3-55 16,-1-2-87-16,2 2-137 0,1-1-70 16,1-2-23-16,2-3 10 0,1-1 46 0</inkml:trace>
  <inkml:trace contextRef="#ctx0" brushRef="#br1" timeOffset="772260.3317">27362 9978 226 0,'-1'-3'242'0,"-3"-2"8"0,1 4-74 15,0-2-70-15,0 1-40 0,0 2-25 16,1 0-13-16,-1 2-2 0,0-1-5 0,-1 2 5 16,0 3 1-16,1-1 5 0,0 4 11 15,-1 2 11-15,3 1 9 0,-2 7 12 0,-1 2 5 16,1 4 2-16,0 4-7 0,-1 4-10 16,0 5-8-16,3 0-10 0,-2 6-5 0,-1 1-3 15,0 5-1-15,-1 0-1 0,-3 3-2 16,-1 4-3-16,1-2-1 0,-2 3-1 0,-1-2 0 15,1 1-5-15,-1 0 0 0,1 0-2 16,1 0 0-16,3-1-1 0,0-1-3 16,0 1-2-16,1-2 0 0,2 0-2 0,-1 0-7 15,0-2-3-15,0 1-1 0,0-3-1 16,-2-3-2-16,2-2 1 0,0 0-1 0,0-2 0 16,0-2-1-16,0 0-1 0,1-5-3 15,0 2 4-15,-1-6-2 0,0 0-1 0,3-4 3 16,-1 1 0-16,1-4-2 0,-1-1 2 15,0 0 0-15,1-3-1 0,-1-2-2 16,1-2 1-16,-1-2 1 0,0-3 0 0,1-3-1 16,-1-2 2-16,0-1 0 0,2-2 0 15,-3-3 0-15,3 1 0 0,-1-2 2 16,-4 0-2-16,2-2 1 0,2 1 0 0,-4-1 0 16,0 0-1-16,0-2-1 0,-1 1 1 15,-7 1-2-15,2 0 0 0,-4 2 2 0,-2-2 0 16,-5 4 3-16,-1-2-2 0,-2 2 2 15,-3 0-2-15,-2-1-1 0,0 3 2 0,-3-2-2 16,-1-2-1-16,-3 1-2 0,1-2 2 16,-6-1 3-16,-3-2 1 0,-1 1-1 0,-5-1 3 15,-2 0 0-15,-1 1 0 0,-5-2-2 16,-3 1-3-16,-2 0 0 0,-2-1-2 0,-1 3 1 16,1 1-1-16,-4-3-1 0,0 2 1 15,-1-1-1-15,3-3 3 0,-3 4-1 16,-1 1 0-16,0-2 0 0,3-1-1 0,1 2 0 15,0 0-1-15,3-1 1 0,0 0 0 16,4-1-1-16,-4-1 5 0,1 2 1 0,3-1 2 16,-4 1 0-16,0-2 2 0,-2 2-1 15,-2 0-3-15,1 0-3 0,2 0-1 0,-1 0-2 16,4 0 2-16,0 0 0 0,3 1-2 0,0-2 1 16,1 0 0-16,6 1 1 0,-3-1 0 15,4 1 0-15,0 1 0 0,-2-1-1 16,3 1 2-16,1 0-2 0,-1-2 2 0,5 1-1 15,-1 0 1-15,3 0 0 0,2 1-1 16,2-1 0-16,1-1 0 0,6 3-1 0,2-3 2 16,2 2 4-16,4-2-2 0,6 3 5 15,-2-3-3-15,4 4 1 0,4-2-4 16,-1 1-1-16,5-1 0 0,-1 0-1 0,0 0 0 16,0 0 1-16,0 2 0 0,0-1 0 0,0-1 0 15,2 2 1-15,-4-1-1 0,3-2 0 16,0 3-1-16,0 0 0 0,0-2-1 15,3 2 1-15,-1-1 0 0,3 1-2 0,-1-2 1 16,2 1-7-16,-2 1-5 0,4-2-4 16,-1 0-13-16,2 2-16 0,-1-1-25 0,1 0-34 15,0-1-36-15,0 1-74 0,0 1-105 16,0 0-40-16,4-3-5 0,2-3 22 0,-1 0 31 16</inkml:trace>
  <inkml:trace contextRef="#ctx0" brushRef="#br1" timeOffset="773977.6513">22342 10542 7 0,'3'1'275'15,"-1"0"26"-15,-2-1 12 0,1 2-51 16,1 0-94-16,1-2-73 0,0 1-42 0,4 1-22 16,-1-1-7-16,5-1-2 0,0 2 7 15,5-1 7-15,-2 1 4 0,6 1 5 0,0-2 0 16,3 0 0-16,1 3-10 0,1-1-3 15,-1 0-6-15,3 1-9 0,2-1-6 16,-3 2-4-16,4-1-4 0,-3 2-3 0,2-1-1 16,-3 1-1-16,1-3 2 0,-1 2-1 15,-1 0 0-15,0 0 1 0,2 0-2 0,-2-2 2 16,2-1 0-16,-3 1 0 0,0 0 0 0,0-1 0 16,-3-1 0-16,0 1 0 0,-2 0 0 15,-2-1 0-15,-2 0 0 0,-1 1 0 16,-1-1 2-16,0 1-1 0,-3-1-1 0,1 0 0 15,-2-1 0-15,0 0 1 0,-1 2-1 16,-2-2 0-16,1 0 0 0,-3 0 0 16,2 0 2-16,-1 0-2 0,0 0 0 0,-2 0 0 15,2 0 0-15,-2 1 1 0,5-1-1 16,-5 2 0-16,2 0-3 0,0-1 2 0,-2-1-2 16,0 2-2-16,-1-1 3 0,-1-1 0 15,1 0-1-15,-1 2 3 0,-1-2 0 16,0 0 2-16,-1 0 1 0,1 0 1 0,-2 0 2 15,1-2-5-15,-3 2 5 0,0-1-3 16,0-2-1-16,-1 1-2 0,1-1-2 0,-4 0 0 16,2 0-1-16,-1 0-2 0,1-3-1 15,-2 3 2-15,0-1-3 0,0-1 2 0,0 1 3 16,-1-1-1-16,3 1 2 0,-2 0-1 16,1-1 2-16,1 3 2 0,2-1-1 15,-1 0-1-15,1 2 0 0,1-2 3 0,2 1-3 16,-3 1-2-16,4-1 2 0,0-1 0 15,0 2-1-15,0 1 0 0,0-2 1 0,0 2-2 16,0 0 1-16,0 0-2 0,0 0 3 16,0 0 0-16,-1 0 2 0,1 0 0 15,0 0 1-15,0 0 1 0,0 0 0 0,0 0 0 16,0 2-2-16,0-2-1 0,1 1 1 16,-1-1 0-16,0 2 0 0,2-1 3 0,0 1-3 15,-1-1 0-15,1 1 0 0,-1-1-1 16,-1 1-1-16,2-1-1 0,0 0 1 0,-2 1 1 15,1 0 0-15,-1-2 5 0,0 1 0 16,0 1 3-16,2 1 0 0,0-2 2 0,-2 0-3 16,0 1-1-16,1 1-3 0,1 2-2 15,-1-2 2-15,4 1-4 0,-1-1 0 0,0 3 0 16,0-1 3-16,0 1-2 0,1-1-2 16,-2 0 1-16,0 1 0 0,1-1 0 15,-2-1 0-15,-1-1-2 0,3 2 1 0,-4-4 1 16,1 2 0-16,-1 1 0 0,2-3 0 15,0 0 3-15,-2 0-2 0,1 1-1 0,-1 0 0 16,0-2 2-16,-1 1 1 0,1-1-1 16,0 0 1-16,-2 0 0 0,0 0 5 15,-1 2 0-15,-2-1 3 0,-1 1 0 0,2-1 1 16,-5 1 1-16,1 1 1 0,-1-2 1 16,0 2-2-16,-3 0 1 0,2-1 0 0,-2 1-2 15,1 1-4-15,0-2-3 0,2 0-3 16,2 2-2-16,1-1 0 0,2-2-6 15,0 2-8-15,3-1-24 0,-1 1-41 0,4-3-57 16,-2 0-139-16,0 0-71 0,0 0-31 16,0 0 4-16,-2-5 31 0</inkml:trace>
  <inkml:trace contextRef="#ctx0" brushRef="#br1" timeOffset="774723.41">22445 10387 10 0,'-2'-3'283'0,"0"-1"28"16,-1 0 19-16,3 2-34 0,-1-1-77 15,1 1-52-15,-3-1-28 0,1 2-16 0,2-1-10 16,0 1-19-16,0-1-18 0,0 0-25 16,0 2-17-16,0 0-15 0,0 0-9 0,2 0-2 15,1 0-4-15,-3 2-2 0,1 1-2 16,2 0 2-16,2 2-1 0,-1-2-1 16,0 1 0-16,1 2 0 0,0-3 0 0,1 2 0 15,-1-1-3-15,0 1 0 0,-2-1 3 16,0 1-1-16,-1-3-3 0,-1 2 3 0,-1-1 1 15,0-2 0-15,0 2 0 0,0 0 1 16,0-1-1-16,-1 0 0 0,-3 2 2 0,0-1 0 16,0-2-1-16,1 1 0 0,-2 2 2 15,1-2 1-15,-1 1-2 0,0-1 0 16,1 2-1-16,-1-1-2 0,1 0 0 0,0-1 0 16,-1 0 1-16,2 0-1 0,0 0 1 15,0 0 0-15,0 0 1 0,3-1-1 0,-4-1-2 16,4 2 0-16,-1 0-7 0,1-2-8 15,0 0-19-15,-2 0-17 0,2 0-27 16,0-2-25-16,0 2-23 0,-2-2-28 0,1 1-68 16,-2 1-73-16,-3-4-24 0,3 3 2 15,3-4 15-15</inkml:trace>
  <inkml:trace contextRef="#ctx0" brushRef="#br1" timeOffset="775031.3868">22394 10242 21 0,'-1'-5'240'0,"1"2"26"15,0 2-9-15,-2-1-41 0,2 2-66 0,-2 0-50 16,2 2-27-16,-1-1-9 0,-1 2-2 16,1 2 9-16,-3 1 8 0,1 1 9 0,2 0-1 15,-4 3-3-15,4-1-11 0,-1 0-9 16,-1 1-9-16,1 1-5 0,1-1-6 15,1-1-5-15,0 1-3 0,0 1-9 0,0-2-6 16,0 0-7-16,0-2-5 0,0 1-4 16,0-3-4-16,0 0 0 0,1 0-2 0,-1 1-4 15,0-1-9-15,0-1-13 0,0-1-25 16,0 0-23-16,-1 0-25 0,-3 0-22 0,3-1-22 16,-2 0-46-16,-2 0-72 0,-3 0-40 15,0-1-12-15,2 1 5 0,-1-4 23 16</inkml:trace>
  <inkml:trace contextRef="#ctx0" brushRef="#br1" timeOffset="775349.3979">22230 10398 102 0,'1'-2'285'0,"1"0"21"0,0 1-6 15,-2 0-72-15,1 1-82 0,-1 0-56 16,3 0-37-16,-1 1-20 0,0 0-9 15,1 3-5-15,-2-1-1 0,1 1-1 0,1 1-1 16,-3-1-1-16,0 1 0 0,-3 1 0 16,1-2-3-16,1 2-1 0,-1-1-4 0,1 1-2 15,1-1-3-15,0 0 0 0,0 1-2 16,0-1 0-16,0-1 0 0,0 1 0 16,0-1 3-16,0-3-1 0,0 3 0 0,-2-2 3 15,2 1-1-15,0-3 1 0,-2 2-1 16,2-2 0-16,0 2-3 0,-1-2-5 0,-1 0-13 15,1 2-14-15,-3-2-16 0,-1 0-12 16,2 0-17-16,-1 0-30 0,-1 0-31 0,0-2-42 16,0 2-45-16,1 0-31 0,-4 0-4 15,-1-2 19-15</inkml:trace>
  <inkml:trace contextRef="#ctx0" brushRef="#br1" timeOffset="775658.6036">22122 10473 126 0,'-6'-6'234'0,"0"0"8"0,1 0-23 15,0-3-40-15,1 3-50 0,2 0-32 16,0 0-21-16,2-2-17 0,0 4-14 15,4-2-12-15,-2-2-9 0,2 4-7 0,-3-2-3 16,2 1-2-16,1 1 2 0,-3-1-1 16,2 2-1-16,-1 1 0 0,0 0 2 0,-1 0-4 15,1 1 0-15,1 1-2 0,0-2-3 16,2 4 2-16,-2-1 0 0,0 1 2 16,0 0 1-16,0-1 4 0,1 1 2 0,-3 2 4 15,3 0 0-15,-3 1-3 0,2-1-2 16,0 2-3-16,-1 0-3 0,-2-1-3 0,0 1 0 15,0-2 0-15,-2 1 0 0,-1-2 2 16,2 1-1-16,-1-1 0 0,1-1-2 16,-3-1 1-16,3 1-2 0,-1-2 1 0,0 0 1 15,-1 0-3-15,2-2-1 0,-1 1-2 16,0-2-5-16,-1-1-12 0,2 2-17 0,1-3-21 16,-5 2-23-16,4 0-37 0,-1 0-70 15,-1 1-79-15,0 1-27 0,-1 1-5 0,0-1 8 16</inkml:trace>
  <inkml:trace contextRef="#ctx0" brushRef="#br1" timeOffset="776030.6764">21856 10337 28 0,'-1'-6'254'0,"-1"3"29"0,2-2 2 15,0 0-43-15,0 0-67 0,0 4-50 0,0-3-27 16,0 4-20-16,0-2-9 0,0 2-4 16,0 0-1-16,0 0 1 0,0 2-1 0,0 2-6 15,0-1-3-15,0 3-8 0,0 1-3 16,0-2-7-16,0 2-10 0,-1 1-1 15,1 1-5-15,0-1-4 0,1 1-3 0,-1-2-1 16,0 1-3-16,2-1-4 0,-1-1-1 16,-1 0-3-16,0 0 1 0,2-1-2 0,-2-1-1 15,2-1 0-15,-1 0-1 0,-1 0-4 16,2-1-11-16,0 1-26 0,-1-2-34 16,-1 1-38-16,3-2-40 0,-3 4-86 0,2-1-85 15,-2 3-30-15,0-1 11 0,2-1 22 16</inkml:trace>
  <inkml:trace contextRef="#ctx0" brushRef="#br1" timeOffset="776256.3715">21956 10523 114 0,'2'1'264'0,"-1"-1"27"16,-2-1-18-16,-1 1-54 0,1-2-61 0,-4 0-29 15,0 2-21-15,-3 0-6 0,2-1-5 16,-4 1-5-16,0-2-2 0,-2 2-7 15,1 0-10-15,-3 0-11 0,1 0-10 0,1 0-7 16,1 0-8-16,1 0-9 0,-1 0-7 16,3 0-7-16,0 0-7 0,2 0-2 15,-2 0-14-15,4 0-29 0,-1 0-52 0,1 0-50 16,1 3-121-16,3-3-93 0,-1 2-45 16,1-2 2-16,0 0 36 0</inkml:trace>
  <inkml:trace contextRef="#ctx0" brushRef="#br1" timeOffset="777644.6871">27239 10876 145 0,'3'0'288'15,"-2"-3"21"-15,-1 2-1 0,-1-1-86 0,-2-1-75 16,0 2-47-16,0-3-24 0,-2 2-13 16,-2 2-7-16,2-2-2 0,1 1-4 15,-1-1-7-15,2 2-7 0,2 0-8 0,-1 3-7 16,2-1-8-16,2-1-6 0,-1 4 0 16,5-2-5-16,-1 1 0 0,4 1 1 0,3-1-2 15,2 1-1-15,3-1-2 0,4 1 3 16,1-2 0-16,3 3-1 0,1-3 0 15,1 1 3-15,1-2 0 0,0 2 1 0,1-1-1 16,1-1 0-16,-3 1 0 0,1 0-1 16,0-1-2-16,-1 2 2 0,-1 0-1 0,-1-1-1 15,2 1 0-15,0-2 0 0,-2-1 0 16,0 3 0-16,-2-3 1 0,-1 2-2 0,-2-2 0 16,-2 1-1-16,-4 2 1 0,-1-3-1 15,-5 0-2-15,1-1 4 0,-6 0 0 0,0 2 0 16,-1-2 0-16,-1 0-1 0,-1 0-1 15,0 0 1-15,-1 1 1 0,-2-1-2 0,-1 0 0 16,3 2-1-16,-4-2-1 0,1 0-2 16,0-2-2-16,0 2-3 0,0-1 0 15,1-1-5-15,-2 1 0 0,0 0 1 0,-4-1 2 16,5 0 2-16,-3-1 3 0,-1 1 4 16,2 0 1-16,0-2 3 0,-1 3-2 0,2-1 4 15,1-2 0-15,0 1-2 0,1 1 1 16,2 0 3-16,-4 0 4 0,4-1 2 0,1 2 2 15,0-2 1-15,0 3 2 0,1 0-2 16,4 0-3-16,-4 0-3 0,4 4 0 16,0-3-1-16,0 1 1 0,0 0-1 0,-1 2-1 15,2-1 2-15,-3 1-3 0,2-1-4 16,2 2 2-16,-4-1-2 0,3 2 0 16,0-2-2-16,1 2 2 0,-2-2 2 0,-1 1 1 15,1-1-1-15,0 1-2 0,-1-1 3 0,0 1 0 16,-1-1 2-16,-5 1 4 0,1 1 4 15,-5-2 2-15,-2 2 5 0,0 0 0 0,-4-1-2 16,2 1-2-16,-2-2-4 0,3 1-2 16,0-1-5-16,4-2-1 0,0 1-8 15,3 0-15-15,1-3-38 0,2 3-51 0,-1-3-125 16,0 0-94-16,3 0-45 0,6 0-10 16,4-2 23-16</inkml:trace>
  <inkml:trace contextRef="#ctx0" brushRef="#br1" timeOffset="778610.3956">29176 11047 100 0,'0'-1'290'16,"0"-1"20"-16,0-1 11 0,0 0-83 15,0-1-83-15,0-1-50 0,0 1-21 16,0-1-11-16,0-1 0 0,0-1-9 0,1-1-8 16,-1 1-8-16,2-1-17 0,1-1-9 15,0 2-8-15,2-1-6 0,0 1-3 0,-1 1-3 16,4 0-1-16,3 1-4 0,-1 0 1 16,-1 3-2-16,1-1 0 0,-4 3 2 0,0 0-2 15,1 3 4-15,-2-1 0 0,1 2 0 16,-3 2 0-16,2 0 0 0,-2 0 0 0,-2 1 0 15,1 2-2-15,-2-2 2 0,0 1 0 16,-2 1 0-16,-2 0-2 0,0 0 4 0,0 0-1 16,-4-1 0-16,2-1-1 0,-2-1 0 15,0-1 0-15,-2 1 0 0,1-3 3 16,1 0-3-16,0-3 2 0,-1 3 1 0,2-3-1 16,1-3 2-16,-2 3-2 0,2-2 3 15,-1-1-2-15,2-2-2 0,1 1-1 0,0 0 2 16,0-2-2-16,2 0-2 0,-2-2 1 15,2 0 1-15,1 0-1 0,1-2 1 16,0 2 0-16,0-3 0 0,0 2 1 0,0-2 0 16,0 4 7-16,0-2 2 0,-2 1 9 15,2 1 11-15,0 2 10 0,0 3 2 0,-2-1 1 16,2 1-4-16,0 2-5 0,0 2-3 16,0 1-10-16,0 1-2 0,-1 1-6 15,1 0 0-15,-2 1-2 0,0 3-5 0,-1-2 2 16,2 2-3-16,-1 0 2 0,0 0 1 0,-1-2-2 15,2 4-2-15,-4-2 2 0,4 1 1 16,-2-1-5-16,1 0-1 0,0 0 3 0,1-1-3 16,-1-2-1-16,0 1 0 0,2-1 0 15,-3-1 0-15,3 0 1 0,-1-1-1 16,-3-2 0-16,0 2 0 0,-1-1-1 0,0 0 0 16,2-2-4-16,0 0-2 0,0 1-10 15,1-2-19-15,1 0-29 0,1 0-29 0,-4 0-25 16,3-2-22-16,-2 1-14 0,1-1-4 15,0-3 3-15,0 0 1 0,2 0 5 16,0-2 10-16,0 0 18 0,2-2 35 0,2 1 47 16,-1-1 50-16,2-2 41 0,-1 1 34 15,0 1 23-15,-1 0 4 0,0 3-10 0,-1 2-10 16,-1-2-5-16,-1 3-3 0,3 0 2 16,-3 1 0-16,-3 0 0 0,3 2 2 0,-1 2-1 15,-3 1-9-15,1 2-15 0,-2 1-14 16,2 0-10-16,2 0-13 0,-3 1-10 0,3 1-6 15,-2-1-4-15,3-1-2 0,-2 0-4 16,2 2-9-16,2-4-18 0,-2 1-32 0,3-2-43 16,-2-3-41-16,3 0-99 0,-4 0-86 15,1-2-35-15,4-1 6 0,1-3 24 16</inkml:trace>
  <inkml:trace contextRef="#ctx0" brushRef="#br1" timeOffset="778827.6059">29478 10729 174 0,'3'-3'322'0,"-2"0"23"0,1 0 17 16,-2 2-98-16,0-1-87 0,-2 1-55 0,-1 1-27 16,-3 1-18-16,-2 2-9 0,-1 2-11 15,-1-1-14-15,0 4-13 0,0-1-10 16,0 1-13-16,0-2-21 0,1 3-35 0,-2-3-43 15,0 1-73-15,-5-1-129 0,0-1-59 16,-3 1-24-16,2-2 13 0,-2 0 31 0</inkml:trace>
  <inkml:trace contextRef="#ctx0" brushRef="#br1" timeOffset="779511.2827">29070 10855 14 0,'0'3'262'0,"3"-1"21"0,-3-1 11 16,1 0-55-16,-1 1-80 0,-1 0-47 0,1-1-19 15,-3 2-2-15,-1 0 4 0,0 0-1 16,-2 0-3-16,-2 2-10 0,1-1-14 0,-1 2-12 16,-1-1-12-16,1-2-12 0,2 1-8 15,-1-2-5-15,1 2-6 0,0-1-4 16,-1 0-4-16,3-2 0 0,-1 3-4 0,-2-4 1 15,0 1-1-15,0-1 0 0,1 2-1 16,-1-2 2-16,-2 0 0 0,3 0-1 0,-1-2 0 16,1 1 0-16,0 1 2 0,0-4-2 15,-1 3 0-15,4-2 0 0,0 2 1 0,0-1-1 16,3-2-1-16,-2 4 1 0,0-2 0 16,2 1 0-16,0-1 0 0,-1 1 4 0,1-1 3 15,0 2 5-15,0-1 2 0,0 1 2 16,0 1 0-16,0 1-1 0,0-1-2 15,-2 2-6-15,2-1 2 0,0 4-1 0,0-1-3 16,0 0 1-16,2 1-2 0,-2-1 0 16,0 1-1-16,0 0-1 0,0 0 0 0,-2 1 3 15,2-1 1-15,-1 3 1 0,-3-3 1 16,2 2 0-16,-3-1 0 0,-2-1-1 16,3 3-1-16,-4-1 0 0,-2-1-2 0,1 1 0 15,-1-2-2-15,-1 0 3 0,0 1-4 16,1-2 1-16,-2 1 1 0,-1-2-3 0,4-1-1 15,-4-1-1-15,2-1 1 0,-1-1 0 16,0-1 0-16,1 1 2 0,-3-4-1 0,5 0 1 16,-5 1-1-16,2-3 0 0,3 2 1 15,-4-2 1-15,4 1-2 0,1-1-2 16,0-1 2-16,2 1 2 0,1 0-2 0,2-2-2 16,1 2 2-16,0-3 0 0,2 2 0 15,2-1-1-15,0 1 0 0,1 1 1 0,0-2 0 16,0 2 0-16,3 1 1 0,1 0 2 15,-2-1 0-15,1 1-3 0,0 1 1 0,0-1-1 16,2 1 0-16,-1-1 0 0,-1 1-3 16,1 1-10-16,2 0-14 0,-4 1-34 0,-2 1-40 15,-2 1-34-15,-1 0-38 0,-1 0-70 16,-4 1-86-16,-1 1-22 0,-5 1 10 16,3-2 19-16,-4 1 32 0</inkml:trace>
  <inkml:trace contextRef="#ctx0" brushRef="#br1" timeOffset="779773.3566">28446 10891 265 0,'0'2'300'0,"0"-1"15"0,0 1-34 0,-1-1-81 15,1 1-52-15,-2 2-28 0,1-1-9 16,1-1-4-16,-3 4-6 0,1-1-12 0,2 0-16 15,0 2-17-15,-1-1-12 0,-2-1-11 16,1 2-7-16,0-1-6 0,1 3-6 16,-1-4-3-16,1 1-3 0,1 2-6 0,-4-2-2 15,4-1-5-15,0 0-11 0,0 1-20 16,0 0-36-16,4-1-42 0,-4-1-55 16,1 1-114-16,1-2-72 0,-2 1-20 0,1 1 13 15,1 1 29-15</inkml:trace>
  <inkml:trace contextRef="#ctx0" brushRef="#br1" timeOffset="779950.4485">28518 11149 146 0,'1'3'299'16,"-1"-1"23"-16,-3-2-6 0,0 1-71 16,-3-1-73-16,-4 0-48 0,1 0-27 0,-2-1-10 15,-3 1-9-15,-1 0-11 0,0 0-12 16,2 0-20-16,-1 0-35 0,1 0-57 15,-3 0-117-15,3 0-119 0,1-2-61 0,-2 1-29 16,-1 1 6-16,-4-2 35 0</inkml:trace>
  <inkml:trace contextRef="#ctx0" brushRef="#br1" timeOffset="784927.545">27603 12819 174 0,'1'-2'312'0,"-1"1"27"16,0 1 18-16,0-2-97 0,0 0-74 16,0 2-46-16,-1 0-22 0,1-1-17 15,0 1-11-15,-2-2-16 0,2 2-13 0,0 0-16 16,0 0-12-16,0 0-10 0,0 0-7 16,0 0-3-16,0 0-3 0,0 2-1 0,0-2-1 15,0 1-3-15,0-1 0 0,0 2-1 16,0 0-3-16,2-1 0 0,-2 2-1 15,3-1 0-15,-2 3 0 0,1-3 0 0,2 3 2 16,-1-1-2-16,1-1 3 0,-3 2-1 16,3-1-3-16,-1 1 0 0,-2-2-2 0,3 1 3 15,-1-1-2-15,-2 2 0 0,1-2 2 16,1 0 0-16,0 1 0 0,-2-1 0 0,1-2-2 16,0 3 2-16,-2-1-2 0,0-2 2 15,0 2 0-15,-4 0-3 0,0 2 1 0,-4-1 2 16,-1 1 1-16,0 0-1 0,-1 1 1 15,-2 1 2-15,0-2-1 0,-1 1 1 0,2 1-3 16,-1-1 0-16,2-1 0 0,0 2-1 16,4-3 1-16,0-1-2 0,1 1 2 15,4-2 0-15,-3-1-2 0,4 1 2 0,0 0 0 16,0-2-5-16,2 0-3 0,0 0-13 16,-1 0-26-16,2-2-32 0,-1 0-37 0,0 1-40 15,-2-1-68-15,-4 0-100 0,1 0-32 16,0-1 2-16,1 0 19 0,1-2 33 15</inkml:trace>
  <inkml:trace contextRef="#ctx0" brushRef="#br1" timeOffset="785211.3127">27508 12741 168 0,'-2'-2'266'0,"0"1"25"16,1 1-30-16,1 0-69 0,-3 1-43 16,-2 1-28-16,1 1-13 0,0 1-10 15,-2 1-5-15,3-1-2 0,-2 1-5 0,-2 2-11 16,6-1-12-16,-4 2-12 0,3-1-8 16,1 1-12-16,-4 1-8 0,4 0-9 0,1 2-5 15,-2-4-2-15,2 2-7 0,0 0 0 16,0-2-7-16,0-1-11 0,-1 0-18 0,-1-1-30 15,-1-1-36-15,1 0-41 0,-3 0-72 16,0-1-94-16,-4 0-38 0,5-2 2 0,-1 1 18 16,5-2 37-16</inkml:trace>
  <inkml:trace contextRef="#ctx0" brushRef="#br1" timeOffset="785527.3225">27324 12838 129 0,'-1'-1'297'0,"1"1"28"0,-2-2 10 16,0 4-71-16,-1-2-69 0,2 1-43 0,-3 1-32 15,3 1-25-15,1-1-16 0,-2 0-20 16,2 1-16-16,2 2-19 0,-2-1-8 0,1 2-6 16,3-1-4-16,-1-1-1 0,-2 1-3 15,3 0-1-15,-3 2 1 0,-1-3 0 0,0 2-1 16,-1 2 0-16,-3-2-1 0,1 0 0 15,-2 0 0-15,1 1 0 0,-2-1 0 16,-1 0 2-16,1 0-4 0,-1-1 2 0,1-3 0 16,-2 1-3-16,4 1-1 0,-1-3-6 15,0 1-9-15,2-2-15 0,-2 0-24 0,-1 0-31 16,3-3-38-16,-2 1-76 0,-2 2-95 16,1 0-38-16,0 0-5 0,0-2 15 15,-1 1 32-15</inkml:trace>
  <inkml:trace contextRef="#ctx0" brushRef="#br1" timeOffset="785835.2726">27084 12874 256 0,'-2'-9'293'16,"2"0"17"-16,0 1-50 0,0 1-82 0,5 0-60 16,-4 0-37-16,2 0-20 0,2 3-10 15,-1 0-8-15,0 1-5 0,0 2-6 0,0 1-6 16,2 0-5-16,-1 3-5 0,-2 0-1 15,1 2 1-15,-3-1 2 0,2 2-1 16,-1 0-1-16,0 0 1 0,-2 1-3 0,0 1-1 16,0-2-1-16,-4 2-2 0,3-2 0 15,-2 1-2-15,3-2-1 0,-4-1-1 0,3-1-3 16,-1 2-3-16,1-4 0 0,-1 1 0 16,-2-1 0-16,0-1 0 0,1 0 0 15,-2 0 1-15,1-1 1 0,-1-1-2 0,1 1 0 16,0-1-3-16,1-2-3 0,3 1-17 15,0-2-27-15,0 1-35 0,3-2-74 0,-3 1-113 16,0-1-56-16,0 2-13 0,1-2 10 16,-1 3 23-16</inkml:trace>
  <inkml:trace contextRef="#ctx0" brushRef="#br1" timeOffset="786577.3075">26864 12829 173 0,'-3'-1'282'0,"1"0"20"16,2-1-16-16,0 0-96 0,0 1-69 0,0-1-45 16,4 1-28-16,-3 1-17 0,2-2-12 15,2 1-7-15,1 1-4 0,-1 0-2 16,1 0-6-16,-1 0 2 0,3 1-1 0,-4 1-1 16,1-1 0-16,0-1 3 0,-2 3 2 0,1-1 2 15,-3 0 3-15,1 0 6 0,-1-1-1 16,-1 3-1-16,2 0-1 0,0-1-2 15,0 1-4-15,-2-2-3 0,0 3 0 0,-2-2-2 16,0 1 0-16,0-1-2 0,-1 1 0 16,-2 0 1-16,2-1 1 0,-2 0 0 15,0 0 4-15,-4 0 0 0,3-2 5 0,0 0 0 16,-3-1 3-16,2 0 2 0,1 0 2 16,-2-1-3-16,1 1 0 0,-2-3-2 0,1 2-1 15,-2-2-5-15,2 0 0 0,-2 0-4 16,1-2-1-16,1 1-1 0,-1-1-1 15,4-1 0-15,1 2 0 0,0-4 0 0,1 4 1 16,3-3-1-16,2 0 0 0,-1-1 2 16,3 3 0-16,-1-2-1 0,2 0 2 0,-1 1 1 15,1 1-1-15,-4 0-1 0,3 1 1 16,-1 3-2-16,0 0 0 0,0 1-1 0,4 1 0 16,-1 0 0-16,-2 3 0 0,1-1 0 15,0 1-2-15,0 2 0 0,0-2 1 0,-4 4 1 16,4-2 3-16,-4 2-1 0,-1-2-1 15,0 1 4-15,0 1-2 0,-1-2-1 0,-2-1 1 16,0 2 1-16,0-3-2 0,-2 2 0 16,1-1-1-16,0-1 1 0,-3 1-4 15,0-1 2-15,0-1 0 0,-1 2 0 0,-1-2 0 16,-1 0 0-16,-1-2 3 0,2 2-1 16,-5-3-2-16,2 2 0 0,2-1-1 0,-3-1 1 15,3 0 0-15,-2-1 2 0,2-1 2 16,2 2 3-16,-3-3 3 0,5-1 2 15,-1 1 2-15,3-2 8 0,0-1-1 0,1 0 5 16,2-2 1-16,-1 1 1 0,-1 0 0 16,3-4-2-16,3 0 0 0,-1 1 0 0,-1-2-4 15,1 0-1-15,-1 0 5 0,3 0-3 16,-1 2-5-16,-2-1 0 0,3 1-4 16,1-1 0-16,-2 4-8 0,-2-1 0 0,4 2-3 15,-4 2-2-15,1 1-5 0,-1-1-8 16,-1 4-24-16,0 0-33 0,0 2-38 0,-1 1-38 15,-1 0-75-15,-4 3-99 0,2 0-38 16,-5 2 0-16,3-1 21 0,0-1 30 0</inkml:trace>
  <inkml:trace contextRef="#ctx0" brushRef="#br1" timeOffset="787044.6756">26557 12753 220 0,'0'-3'300'16,"0"-3"27"-16,-3 4-26 0,0-1-80 16,-2-2-56-16,-1 4-36 0,-1-2-21 0,-3 2-11 15,0-1-2-15,0 1-8 0,-2 1-4 16,2 1-13-16,1-1-13 0,0 3-16 0,4-1-15 16,0 0-8-16,2 5-9 0,-1-1-4 15,3 1-3-15,-1 1 0 0,4 1-1 0,-1 2-1 16,-1-3 0-16,4 3-1 0,-3-3-1 15,-1 3 0-15,2-2 1 0,-1 0-2 0,-1 1 0 16,-1-2 1-16,-1 1 0 0,1 0-3 16,-3 0 0-16,1 0-2 0,2 0 2 0,-4-3-1 15,1-1 1-15,-1 2 1 0,-2-1 2 16,-1-1-2-16,-1-1 2 0,-1-1 0 16,2 0-1-16,-2-2 2 0,-2-1 1 0,3-1 0 15,-4 0 1-15,1-3 2 0,0 1-1 16,-2-2 0-16,3-1 0 0,-3 0-2 0,5-2 2 15,-1 2-2-15,2-3 2 0,0 1 0 16,3 0 2-16,4-2 1 0,1 2 0 16,1-2 2-16,3 0 0 0,-1-1 1 0,3-2-3 15,5 1 0-15,-1-1-1 0,4-1-1 16,-3 1-3-16,0 1-2 0,1 1-1 16,-3 1-13-16,-3 2-37 0,-3 1-59 0,-4 2-136 15,-3 1-100-15,-5 1-54 0,-4-1-16 16,1 3 22-16,-7 2 49 0</inkml:trace>
  <inkml:trace contextRef="#ctx0" brushRef="#br1" timeOffset="787658.39">23310 12641 84 0,'-7'-1'251'0,"0"1"22"16,0-1-14-16,4-1-46 0,0 0-47 0,1 2-33 16,1 0-24-16,1-1-19 0,0 1-16 15,1 0-12-15,1 0-13 0,1 1-10 16,0-1-3-16,4 0-2 0,2 2-3 0,0-2-6 15,1 2-7-15,2-2-4 0,0 1-5 16,-3-1-4-16,4 0 2 0,-2 1-4 0,1-1 0 16,0 0-1-16,-4 0 0 0,2 0-4 15,-2 0-4-15,0 2-8 0,-3-2-11 16,0 0-14-16,-1 0-16 0,-2 0-17 0,-2 0-12 16,0 0-17-16,0 0-43 0,0 0-77 15,0 0-49-15,-4-2-21 0,4 2-1 0,-4-1 14 16</inkml:trace>
  <inkml:trace contextRef="#ctx0" brushRef="#br1" timeOffset="787899.2378">23386 12605 54 0,'-2'-1'296'0,"1"0"31"16,-1-1 21-16,0 1-58 0,2-1-86 15,0 1-66-15,0 1-42 0,0 1-20 16,0 2-9-16,-1 1-3 0,-2 3-2 0,-1 4-2 15,1 0-3-15,-2 3-13 0,1 0-7 16,-1 1-11-16,4-1-7 0,-4 1-9 0,3-1-4 16,0-1-2-16,2-2-3 0,0 0-2 15,0 0-4-15,0-4-9 0,2 2-22 0,0-6-31 16,-1 2-38-16,3-4-43 0,0 1-83 16,1-1-90-16,-5-1-39 0,0 0 6 0,4-1 24 15,1-1 34-15</inkml:trace>
  <inkml:trace contextRef="#ctx0" brushRef="#br1" timeOffset="788222.419">23453 12744 271 0,'2'0'310'0,"0"0"19"16,-1 0-33-16,-1 3-85 0,2 0-59 16,-1 0-35-16,-1-1-26 0,0 5-14 0,0-2-13 15,0 1-16-15,0 4-14 0,0-2-12 16,2 1-9-16,0-1-7 0,-2 0-1 0,0-1-2 15,0-1-3-15,1 0 0 0,-1-1 0 16,0 0 0-16,0-4 0 0,-1 0-1 16,1 0-1-16,0-1 2 0,-2 0 2 0,0-1-1 15,2 0-1-15,0 0 1 0,2-3-1 0,0 1 0 16,-1-1-1-16,2-1 0 0,2 1-2 16,-2-1 1-16,2-1 2 0,1 0-1 0,1 0 1 15,-3-2 1-15,3 1 4 0,-1 0-3 16,3-2 1-16,-1 0 1 0,1 0-4 15,1 0-4-15,-2 3-9 0,0 0-19 0,-1 0-35 16,0 1-39-16,0 0-85 0,-6 4-104 16,-1 1-47-16,0 0-9 0,4 0 17 0,0 5 35 15</inkml:trace>
  <inkml:trace contextRef="#ctx0" brushRef="#br1" timeOffset="788710.1943">23779 12757 32 0,'4'-2'283'0,"-1"0"27"16,-2-1 18-16,4 0-48 0,-5-2-84 15,0 4-52-15,-3-4-30 0,1 2-16 0,1 0-5 16,-2 0-8-16,-1 0-10 0,0 0-12 16,-1 2-8-16,-3-1-10 0,-1 0-2 0,0 2-7 15,0 0-5-15,-3 2-3 0,0 3-3 16,1-2-6-16,-3 3-7 0,3 0-4 15,0 0-1-15,1 3-3 0,6 0-3 0,-3-2-1 16,4 2 1-16,1-2 0 0,2 2-1 16,0-2 0-16,4 0-1 0,0-3 0 0,3 3-1 15,-1-3-1-15,2 1 1 0,3-3 0 16,-1 2-2-16,-1-3 2 0,2 1-3 16,-1-2-1-16,-1 0-4 0,0-2-2 0,1-1-1 15,-2 0-4-15,1-1-2 0,-1-1 3 16,0-3 0-16,0 4 1 0,0-3 5 0,-2 0 2 15,-2 2 2-15,0 0 5 0,0-1 1 16,-3 1-1-16,2 3 1 0,-3-2 1 16,2 2-1-16,-2-1 3 0,0 1 2 0,0 2 3 15,-2 0 4-15,2 0 0 0,-1 2 2 16,-1-2-1-16,1 5 0 0,-1-1-4 0,2 2-1 16,0 0-2-16,0 1-3 0,2 1-3 15,1 1 0-15,0-2-3 0,3 1-3 0,-1-1-10 16,0-1-12-16,-2 0-25 0,2-1-26 15,-2-3-33-15,0 2-33 0,1-1-58 16,-4-3-81-16,0 0-48 0,0 0-8 0,4-3 12 16,2-2 25-16</inkml:trace>
  <inkml:trace contextRef="#ctx0" brushRef="#br1" timeOffset="788904.5434">23964 12767 261 0,'0'-1'339'16,"0"0"28"-16,0-2-10 0,-1 3-86 0,1 0-73 15,-3 3-45-15,1-1-31 0,0 2-22 16,1 2-18-16,-1 0-19 0,0 2-19 0,4 3-17 16,0-1-9-16,-2 1-9 0,1 0-5 15,3 0 0-15,-3-3-2 0,1 0-4 16,1-3-14-16,-1 2-24 0,-1-6-44 0,2 1-42 16,-3-2-70-16,0 0-110 0,0 0-67 15,0-3-16-15,0-2 21 0,0-2 32 0</inkml:trace>
  <inkml:trace contextRef="#ctx0" brushRef="#br1" timeOffset="789077.2848">24089 12662 164 0,'2'-3'318'0,"0"-4"32"0,-2 3 27 0,-2 0-101 16,0 1-78-16,1 2-57 0,-1 0-40 15,0-1-32-15,2 0-26 0,0 4-25 16,0 0-31-16,0 0-40 0,-1 3-45 0,-1 0-85 15,1 1-113-15,-4-1-52 0,3 3-9 16,2-1 13-16,0 0 35 0</inkml:trace>
  <inkml:trace contextRef="#ctx0" brushRef="#br1" timeOffset="789477.2774">24096 12784 7 0,'1'6'264'15,"2"-3"29"-15,-1 2 16 0,-2-1-46 0,0-1-72 16,0 3-44-16,0-1-22 0,0-1-10 15,-2 3-3-15,2-2-12 0,-3 1-13 0,2 2-21 16,1-2-20-16,0 0-13 0,0 0-14 16,0-2-8-16,0 1-6 0,0-4-2 0,0 2-3 15,0-1 0-15,0-1 0 0,0 1-1 16,0-2-1-16,0-2 0 0,1 1 2 16,4-4 0-16,-4 1 0 0,4-1 0 0,-2-2 0 15,2-1 0-15,-2 1 0 0,2-1-1 16,3 1-1-16,-4-1 2 0,1 0-1 0,0 3 0 15,2-1-1-15,-3-1 2 0,2 3 0 16,1-1 0-16,-1 4 3 0,-1-1-1 0,1 2 0 16,-1 0-2-16,-1 0 1 0,0 1 3 15,-3 0-2-15,3 2 0 0,-1 0 2 16,0 1 4-16,0 3 0 0,0-1 2 0,-1-1 4 16,2 3-2-16,-2 1-1 0,0-1 1 15,1 1-5-15,-2 0-2 0,1-2-3 0,1 2-1 16,-1-3-1-16,1 0-4 0,0-1-5 15,0-2-16-15,1-2-31 0,0 1-40 16,1-4-55-16,-2 1-110 0,-3 1-85 0,2-3-30 16,4-1 5-16,1 3 28 0</inkml:trace>
  <inkml:trace contextRef="#ctx0" brushRef="#br1" timeOffset="789664.7256">24377 12812 136 0,'-3'0'328'0,"1"0"29"0,-1 0 25 15,2 0-80-15,-3 2-83 0,1 1-63 16,0 0-37-16,0 2-21 0,-1-1-20 0,3 4-13 16,-1 0-19-16,1-1-11 0,-2 3-13 15,1-1-10-15,1 0-3 0,1 0-7 16,0-1-4-16,0-2-13 0,1 0-25 0,-1-3-32 16,0-3-39-16,0 0-41 0,-1 0-78 15,1 0-97-15,-3 0-35 0,-1-5 2 0,4-1 22 16,0 0 33-16</inkml:trace>
  <inkml:trace contextRef="#ctx0" brushRef="#br1" timeOffset="789843.5457">24450 12682 229 0,'0'-4'338'0,"0"1"29"16,0-2 15-16,-2 4-102 0,2-1-83 15,-2 1-60-15,2-1-39 0,0 0-30 16,2 4-23-16,0 0-28 0,-1-1-37 0,1 2-42 15,-1 0-41-15,-1 3-71 0,-1 0-106 16,-1 2-67-16,-3-1-14 0,5 1 13 0,0 0 28 16</inkml:trace>
  <inkml:trace contextRef="#ctx0" brushRef="#br1" timeOffset="790216.2598">24470 12807 18 0,'-3'5'262'15,"3"2"32"-15,-3-1 21 0,0-1-52 16,0 3-74-16,-1 0-45 0,1-1-29 0,2 1-17 15,-3-1-18-15,4 2-11 0,0-2-10 16,0 3-10-16,0-1-12 0,0 0-6 0,2-4-5 16,0 1-6-16,-2 1-8 0,0-4-5 15,1-1-1-15,-1 0-5 0,0 1-2 0,2-3 0 16,-1 0 1-16,1-3-2 0,0 1 1 16,1-1-1-16,0-2-1 0,0 0 2 0,2 0-4 15,-1 0 2-15,1-2-2 0,2 3 3 16,-1-2 0-16,2 2-1 0,0-1 1 0,-2 1 0 15,2-1 0-15,0 1-3 0,-2 1 3 16,1-1 1-16,-3 3 0 0,1 1 1 0,0 0 0 16,-1 0 0-16,-1 0 4 0,-1 1 1 15,0 3 1-15,1 0 1 0,-1 1 1 16,-1-1 1-16,2 2-3 0,1 0 0 0,-1 0-2 16,0 2-1-16,3-1-1 0,-1 0 0 15,0 2 0-15,-1-4-2 0,1-1 0 0,-2 3-3 16,-1-4 2-16,2 0-1 0,-2-2-12 15,0 1-21-15,-2-1-28 0,1-2-35 16,2-1-49-16,1 1-86 0,-1 1-80 0,-3 0-24 16,5 0 5-16,3-2 20 0</inkml:trace>
  <inkml:trace contextRef="#ctx0" brushRef="#br1" timeOffset="790661.2668">24780 12898 70 0,'6'-7'275'0,"-2"-1"33"0,-3 2 2 15,1 0-42-15,-2 0-63 0,-2 0-41 16,1 2-28-16,-3-3-16 0,1 5-10 16,-3-1-13-16,-2 0-13 0,2 1-18 0,-1 2-14 15,-1 3-14-15,-2 2-10 0,3-1-13 16,-1 2-2-16,2 3-6 0,-2-1-2 0,5 1-4 16,0-2 0-16,1 2 0 0,0-2-1 15,6 0-1-15,-3 0 1 0,4 1 0 16,3-3 0-16,-2-2-5 0,4 2 3 0,-1-4-5 15,4 1 0-15,-2-4-6 0,3 1-3 16,-1-2-4-16,0-1-6 0,1-2-1 0,-3 0-3 16,0-3 5-16,-3 4 4 0,-2-1 3 15,-3 2 7-15,1-1 7 0,-1 2 4 0,-3 0 4 16,0 1 2-16,-3 2 6 0,-1 2 8 16,-1 4 7-16,1 0 1 0,-3 3 1 15,1 1-1-15,1 0-4 0,2 3-5 0,0-1-8 16,1 0-5-16,2 2 0 0,2 1-1 15,0-2-3-15,-1 4-1 0,2-2 3 0,1 3 1 16,-4-2-2-16,1 2 0 0,-1 0 0 16,-1-1 0-16,-1 1 0 0,-1-2-3 0,-4-1 0 15,3-3 0-15,-6-1 0 0,-2-2-4 16,-1-3-7-16,-4 1-19 0,-3-3-35 0,-2 0-56 16,-1-4-106-16,-7 1-112 0,-7-1-55 15,1-1-13-15,-5-4 20 0,1 2 49 0</inkml:trace>
  <inkml:trace contextRef="#ctx0" brushRef="#br1" timeOffset="791112.4269">22932 12866 14 0,'0'-1'317'16,"0"1"41"-16,-5-1 27 0,2 1-11 0,0 1-96 16,-4 0-79-16,-1 4-48 0,-2 0-34 15,-3 2-21-15,0 1-26 0,-3-1-23 0,3 2-20 16,0 0-13-16,1 2-6 0,3-4-4 15,0 0 0-15,0 0-3 0,3-1-1 0,1-2-3 16,1-1-9-16,1-2-26 0,0-1-39 16,-1 0-47-16,3-1-84 0,-6-1-112 15,1 1-68-15,1-2-12 0,-1-1 19 0,5-2 33 16</inkml:trace>
  <inkml:trace contextRef="#ctx0" brushRef="#br1" timeOffset="791360.2026">22761 12805 56 0,'2'-3'302'0,"-2"1"34"0,0-2 23 16,0 1-51-16,0 0-80 0,0 0-60 0,1-1-35 15,-1-1-22-15,2 0-16 0,1-1-14 16,0 1-18-16,-1-2-14 0,2 0-15 0,-1-2-7 16,1 2-8-16,-1-2 1 0,0 0-7 15,2-2-2-15,-2 1-4 0,2-3-4 0,-1 3 0 16,1-1-6-16,-2 4 1 0,-1-1 2 15,0 3 0-15,-1 1-6 0,-1 3-9 0,0 2-35 16,-1 3-50-16,-4 1-95 0,-3 6-132 16,-5 3-65-16,0-1-27 0,0 1 16 15,0 1 39-15</inkml:trace>
  <inkml:trace contextRef="#ctx0" brushRef="#br1" timeOffset="791727.3521">22557 12823 122 0,'0'-3'289'15,"0"-1"21"-15,0 0 19 0,-1 1-89 0,1 1-61 16,-2 0-40-16,2 2-23 0,0-1-14 16,-1 1-16-16,1 1-14 0,-2 1-11 15,0 0-10-15,1 1-8 0,-3 4-7 0,1-3-2 16,0 1-5-16,0-1-7 0,0 2-10 15,-2-1-4-15,2-1-2 0,1 1-3 0,1-2-1 16,-2 0-2-16,-1-2 0 0,1 1 1 16,-2-1-2-16,2-2 0 0,-2-1 0 15,-1 1 1-15,3-1 0 0,-2-1 0 0,1-2 0 16,0 2 1-16,1-4 1 0,2-1 1 16,-3 1 4-16,4 0 2 0,-2-4 3 0,2 0 5 15,2 1 2-15,-2-1-2 0,4 0 0 16,-3 0-4-16,2 1-1 0,1 1-4 0,-1 0-5 15,2 1 0-15,-4 1-4 0,6 2-21 16,-3 0-61-16,-4 4-128 0,0 1-126 16,-6 3-65-16,1 3-34 0,-1 3 1 0,-4 3 50 15</inkml:trace>
  <inkml:trace contextRef="#ctx0" brushRef="#br1" timeOffset="791897.5343">22472 13032 87 0,'1'0'395'0,"1"-2"40"0,-1 1 22 16,-1-1 1-16,0 2-177 0,-1-1-127 15,1-1-71-15,-2 2-40 0,1-1-20 0,1-2-18 16,-2 1-45-16,2 0-66 0,-4 1-128 16,-1 1-115-16,-2 1-62 0,1-1-25 0,-1 0 20 15,-2 0 57-15</inkml:trace>
  <inkml:trace contextRef="#ctx0" brushRef="#br1" timeOffset="792343.5192">22323 12814 84 0,'0'-5'324'0,"-2"1"33"0,2 0 18 0,0 1-57 16,0 1-98-16,0 0-78 0,0 1-50 15,0 1-30-15,0-2-18 0,0 4-14 0,2-1-12 16,-2-1-7-16,-2 4-5 0,2-1-4 16,0 0-2-16,-3 0 0 0,2-1 0 0,-4 1 0 15,4 2-1-15,-3-2 1 0,1-1 1 16,-2 1 2-16,1-1 2 0,-3 0 2 0,2 1 1 16,-4 0 3-16,3 0 1 0,-2-1 1 15,1 1-1-15,0 0 1 0,0-1-3 0,4 2 0 16,-2-1-3-16,4-2-2 0,-1 2-2 15,0 2 0-15,-1-3 0 0,3 2-1 16,-1 0 0-16,1 1-1 0,-3-1 3 0,1-1-1 16,1 2 1-16,-1-1 3 0,-1 2 1 15,0-2 5-15,-1 1-3 0,0 1 1 0,-3-1 0 16,1 1-1-16,2-1-3 0,-1-2-5 16,-2 2 2-16,1 0 0 0,-2 0-2 15,2-1 0-15,-1 0 0 0,-1 0-2 0,-1 0-1 16,1 0 0-16,3-1-2 0,-1 1-6 15,1-3-29-15,0 0-47 0,-4 0-116 0,4 3-122 16,-1 0-60-16,3 1-31 0,-1 0 12 16,1 3 40-16</inkml:trace>
  <inkml:trace contextRef="#ctx0" brushRef="#br1" timeOffset="792505.6211">22222 13221 311 0,'1'-3'416'0,"-1"-3"26"0,-1 3 13 16,-2-2-106-16,1 2-162 0,1 0-107 15,-2 0-85-15,1 0-73 0,-1-1-113 0,-1 5-129 16,0 1-62-16,-3 1-25 0,1-3 18 16,-2 1 38-16</inkml:trace>
  <inkml:trace contextRef="#ctx0" brushRef="#br1" timeOffset="793544.016">21964 12711 175 0,'-3'-2'324'16,"-2"2"26"-16,2-1 18 0,1-1-105 15,-1 2-82-15,3 0-60 0,0 0-36 0,0-1-21 16,0-1-19-16,2 1-13 0,1-1-10 16,0-1-10-16,0 2-4 0,4-2-5 15,-1-2-1-15,0 2 0 0,1 0-2 0,1-1 0 16,-3 1-2-16,1 0 4 0,1 0-4 16,-2 0 2-16,0-1 0 0,0 4 0 0,-2-1 0 15,0-1-4-15,2 2 4 0,-4 2 2 16,4-1 0-16,-3 1-2 0,1 1 0 15,0 0 3-15,0 2-1 0,1-1-2 0,-3 1 0 16,4-1 0-16,-1 2 2 0,-1-3-2 16,2 2 0-16,-1-2 2 0,0 0-2 0,1 0 0 15,2-2-2-15,-1 2-2 0,-2-3 1 16,3 0 1-16,-1 0-1 0,2 0-4 0,0 0-1 16,-2-1-3-16,2-1-3 0,-3 1 1 15,1-1 0-15,-3 1 3 0,0-1 2 0,-3 2 5 16,0-1 1-16,0 1 4 0,-1-2 1 15,-1 1 5-15,-1-1-1 0,-1 2 3 0,1-2 1 16,-2 2 3-16,-2 0 1 0,2 2 3 16,-4 0 2-16,4 1 0 0,-3-2-2 0,0 4-2 15,2-1-3-15,-5-1-6 0,3 3-1 16,-2 0-4-16,0 0 1 0,0 0-3 16,-1 3 0-16,-1-1 1 0,-1-1-1 0,0 0-1 15,0 2 1-15,1-1-3 0,-2 0 3 16,-2-2 0-16,0 1 2 0,2-2-1 0,-2-1-1 15,1 1 2-15,0-2-2 0,0-1 0 16,2 0-1-16,0 0 1 0,-3-2 0 16,3-2-1-16,4 0 1 0,-4 1-3 0,4 0-2 15,-1-2-8-15,-1-2-3 0,3 1-6 16,0-1-3-16,1 1 0 0,0-1 4 16,4-1 7-16,0 1 4 0,1 1 5 0,2-1 4 15,0 0 2-15,2 1-1 0,-1 2 2 16,-1 0 1-16,4 0 1 0,-4 1 2 0,1 1 1 15,-1-1 4-15,0 1-1 0,2 1 1 16,-2 0-2-16,0 1-1 0,0 2-4 0,-2 0 1 16,2 1-3-16,-1-2 0 0,-3 3-2 15,1 1 0-15,-2-3 0 0,1 2 0 16,-2 0 2-16,-2 0-2 0,0 1 0 0,-1-2 2 16,-1 1-1-16,0 1 0 0,-1-4 1 15,-3 4 1-15,-1-1 0 0,-2-2 0 0,0 2 2 16,-4-3 3-16,-1 2 2 0,-1-2 3 15,-2-2 2-15,0-1 3 0,0 0-1 0,2-1 2 16,-3-1 0-16,5-2 2 0,3-1-1 16,3-1-4-16,3 0 1 0,4 0-2 0,1-1-3 15,4-1-4-15,1 2-3 0,4 2-1 16,3-2-4-16,0 3 0 0,1-2-16 16,3 3-27-16,-1 2-45 0,0-1-58 0,-3 4-146 15,-2 2-79-15,1 3-29 0,2-1 5 16,-2 0 32-16</inkml:trace>
  <inkml:trace contextRef="#ctx0" brushRef="#br1" timeOffset="793719.5809">21452 13053 245 0,'0'3'373'0,"0"-2"32"0,-3 1 28 15,1-2-109-15,2 1-100 0,0-1-72 0,-1 2-49 16,-1-2-33-16,2 0-26 0,2 0-16 0,-1 0-19 15,1 0-29-15,2 0-56 0,1 0-60 16,-2 0-129-16,1 4-100 0,-1-1-47 16,2 1-7-16,1 0 38 0,0-1 50 0</inkml:trace>
  <inkml:trace contextRef="#ctx0" brushRef="#br1" timeOffset="793927.1913">21637 13095 165 0,'8'0'327'0,"0"0"42"15,-2 1 28-15,3 3-92 0,-4-2-76 16,0 1-55-16,-2 1-40 0,0-1-34 0,1 1-23 16,-4-1-19-16,0-2-19 0,0 2-10 15,-4 2-9-15,3-3-7 0,-2 2-6 16,1-1-3-16,-1-2-2 0,-1 1-2 0,1-1 0 16,2 1 0-16,-5 0-4 0,3-2-14 15,-4-2-37-15,2 0-60 0,-1 2-127 0,-3-1-113 16,-3 2-56-16,4-1-17 0,-4 0 20 15,2 0 52-15</inkml:trace>
  <inkml:trace contextRef="#ctx0" brushRef="#br1" timeOffset="795244.2467">21186 12730 290 0,'-3'0'358'0,"-2"0"30"0,2 0-9 0,-3 2-105 16,4-2-92-16,-1 1-66 0,2 0-43 16,1 1-32-16,-2 0-18 0,2 1-12 0,2-2-7 15,-1 1-5-15,1 2-11 0,-1-1-10 0,1-1-18 16,1-1-14-16,3 0-15 0,-3-1-11 16,1 0-6-16,-3 0 7 0,2 0 10 15,-1-2 14-15,1 0 16 0,-1-1 11 0,0-1 14 16,-1 1 16-16,1 0 14 0,-2-1 14 15,0 3 11-15,0-2 11 0,-2 2 8 0,1-1-1 16,-3 1-2-16,3 1-7 0,-3 0-5 16,0 1-4-16,-3 2-5 0,-2 1-6 15,3 1-2-15,-2 0-4 0,-2 1-3 0,-1 1-7 16,2-2-4-16,0 4-4 0,0-3-2 16,1 1-4-16,2-2 0 0,-1-1 0 0,3 1 0 15,-4-2-1-15,3 0-2 0,1-2 3 16,-1 1 2-16,-2-2-1 0,1 0-1 0,2-2 0 15,-1 1 1-15,0-2-2 0,0 0 0 16,0-1-1-16,-1 0 2 0,2-2 0 16,-1 2 0-16,-2-3 0 0,4 1-2 0,-2 1 0 15,2-2 0-15,-3 2 2 0,3-1-2 16,0 3 2-16,-1-2 1 0,1 2 0 0,0 2-1 16,1-1 0-16,1 1 1 0,-1-1-1 15,2 2-1-15,0 0-1 0,0 0 1 16,0 0 0-16,0 0-2 0,3 0 0 0,-3 2 3 15,2-2-2-15,0 0 0 0,-1 0-1 16,2-2-2-16,1 2-1 0,-3 0 0 0,2-1-1 16,-1 1 1-16,1-2-1 0,2 2 3 15,-1 0 1-15,0 0 0 0,-1 0 1 16,2 0 1-16,0 2-1 0,-2-1 1 0,1-1 1 16,-1 2 2-16,2-1-2 0,-2 2 1 15,0-2 1-15,-1 3 1 0,1-1 0 0,-1 0-2 16,0 1 1-16,-2 1 0 0,0 1-2 15,0-3 0-15,-2 2 2 0,0 1-2 0,-1 3 0 16,1-4 0-16,-1 2 0 0,0 0 3 16,-2-1-3-16,2-1 2 0,-3 0 0 0,1 0-1 15,-1 0 0-15,-1-3 2 0,-2 1-2 16,1 0 0-16,-1-1 3 0,-1-1 2 0,-2 1 5 16,0-1-1-16,2-1 3 0,-2 0 1 15,1 0-2-15,2 0 0 0,1-1-4 16,0-1-1-16,1 1-4 0,3-4 3 0,-2 1-4 15,3-1-2-15,-1-1 2 0,1-2 0 16,1 1-2-16,1-1 0 0,-1-1 0 16,2 1 0-16,-1-3-1 0,1 2 2 0,0 2 4 15,0-2 4-15,-2 2 4 0,0 2 6 16,2 0 4-16,0 1-1 0,0 2 2 0,-1 0-2 16,1 2-2-16,-2 2-6 0,2 3-5 15,-1-1 1-15,-1 3-2 0,-1 1-3 0,2 3-1 16,-1 1 1-16,1 0-3 0,-3-2-1 15,3 3-2-15,-1-2 1 0,0 1 1 0,-1 0-1 16,2-1 0-16,-3-1-1 0,1-1 1 16,2-1-2-16,-5-1 2 0,1-1-1 0,0 0 0 15,0-1 3-15,-1-1 0 0,-2-2-1 16,2 0 1-16,-1 0-2 0,1-2 2 16,0 0-4-16,-2 0 0 0,2-2 1 0,-2 1 1 15,1 0-2-15,2-1 2 0,-1 1-1 16,3-2-1-16,2 0 0 0,1 0 2 0,0 0 0 15,1-2-1-15,1 2-1 0,1-1 2 16,1 1 0-16,-1 0-1 0,1-1 0 16,-1 3 1-16,0 1 0 0,0 0-2 0,1 1 2 15,-3 3 0-15,2-1 2 0,-1 0 0 16,0 1 0-16,-2 0 1 0,0 3-1 0,0-1-1 16,-2 1-1-16,0 1 0 0,-1-3 0 15,2 3 0-15,-3-1 0 0,1-2 0 0,-2 1 2 16,0-1-4-16,1-1 4 0,-1-1-2 15,-1 0-2-15,1-2 2 0,0 1-8 16,0-4-18-16,-2 1-28 0,1 0-38 0,1-2-52 16,-2-1-112-16,-1 2-94 0,-1-3-35 15,3 2 0-15,1-3 22 0,0 2 45 0</inkml:trace>
  <inkml:trace contextRef="#ctx0" brushRef="#br1" timeOffset="795761.0244">20617 12796 285 0,'5'-9'323'0,"-1"0"18"0,0 0-36 16,-1 2-99-16,0 0-66 0,2 3-40 0,-2-3-23 16,-1 4-9-16,-1 0-5 0,4-2-5 15,-4 4-11-15,2-1-15 0,-1 1-8 16,0 1-9-16,-1 0-6 0,1 1-2 0,-1 1-2 16,1-1-1-16,1 0-2 0,-1 4 4 15,0-2-4-15,-2-1 0 0,1 4 0 0,-1-2-2 16,0 1 1-16,0-2-4 0,0 1 3 15,0-1 0-15,-1 1 0 0,-1 0 0 16,-1 1 0-16,-1-3 0 0,1 1-2 0,-2 0 4 16,1-2-2-16,-1 2-2 0,1-1 0 15,-3 0 1-15,2 0 1 0,0-1 0 0,-1 0 0 16,-1 1 1-16,-2 1 1 0,3-1 0 16,-5 1 2-16,3-1-3 0,-1 3 0 15,-1-4 3-15,-2 4 0 0,0-2 2 0,3-1 4 16,-4 2 2-16,2-1 2 0,0 0 4 15,3 0 2-15,0 0-2 0,0-1-1 0,1 3 2 16,2-2-2-16,0 2-1 0,-1-1-1 16,2 1 2-16,0 2-1 0,-2 0 1 0,3 3 1 15,-1-1-5-15,1 3 0 0,1 0-3 16,-1 0-3-16,0 1-3 0,0 1-1 16,1-1-2-16,1 3 0 0,-1-3 0 0,-1 2-1 15,2 0 0-15,-1-2 1 0,0 2 2 16,-1-3-2-16,3 0-1 0,-1-1 0 0,1-3 0 15,0-1-2-15,-2-3-1 0,2 1 1 16,0-2-1-16,0-2 1 0,0 0 2 0,-2-1-3 16,2-1-10-16,0 0-30 0,-1-4-38 15,-1 2-47-15,1-1-85 0,-3 0-121 0,1 1-56 16,0-1-6-16,1-1 21 0,0-4 36 16</inkml:trace>
  <inkml:trace contextRef="#ctx0" brushRef="#br1" timeOffset="796132.3235">20277 12820 253 0,'0'-1'305'0,"0"1"16"0,2 0-38 16,-2 1-95-16,3 2-55 0,-3 1-45 0,0-1-22 15,0 4-11-15,-3-1-7 0,1-1-7 16,-1 3-9-16,2 0-12 0,-1-2-6 0,-1 0-5 15,-1 0-4-15,1-2-1 0,-2 1-1 16,2-2 0-16,2 0-1 0,-4-2 0 0,1 1 6 16,0-2 0-16,1 0 6 0,0-2 5 15,0 2 1-15,-1-3 2 0,0 2 1 0,-2-1-1 16,2-1 4-16,0 2 0 0,-1-3 6 16,0 3 4-16,0 1 4 0,0-1 4 15,-2-1 0-15,0 2-2 0,3 2-5 0,0-1-6 16,0-1-7-16,0 1-2 0,-2 3-9 15,3-1 0-15,0 1-5 0,-2 1-2 0,4-2-3 16,-3 3-2-16,1 1 1 0,1 0-2 16,2 2-2-16,0-1-8 0,2 0-22 15,-2 1-39-15,2 0-42 0,-1 0-44 0,3-2-84 16,-4 2-100-16,1 2-40 0,2-2 8 0,1-2 23 16,-3-1 36-16</inkml:trace>
  <inkml:trace contextRef="#ctx0" brushRef="#br1" timeOffset="796277.2456">20184 13085 182 0,'4'4'284'0,"-4"-3"32"16,4 0-23-16,-4 1-58 0,1 0-44 0,1-2-24 16,-2 0-17-16,0 0-16 0,0 1-17 15,0-2-17-15,-2 1-22 0,2 0-23 0,0 0-26 16,-1-2-33-16,1 0-56 0,-4 0-75 16,0 3-156-16,1 0-83 0,-2 1-40 15,0 0-6-15,-3-2 33 0</inkml:trace>
  <inkml:trace contextRef="#ctx0" brushRef="#br1" timeOffset="797460.7283">19834 12895 200 0,'-4'0'341'0,"-3"-1"28"15,4-1 15-15,-3 1-110 0,1-2-80 0,2-1-73 16,-2 2-44-16,4-3-29 0,-1 1-13 16,0-3-14-16,4 2-8 0,0-3-9 0,-1 1-6 15,4-2-4-15,1 0 0 0,-1 0-3 16,4-1 1-16,-1 1 1 0,-1-1 3 15,4 2 2-15,-5-1-3 0,2 2 2 0,-1 1-1 16,-1 1 2-16,1 3 1 0,0-1-3 16,-2 1 4-16,0 2 3 0,-2 0 1 0,-2 2 3 15,4 1 4-15,-5 1 4 0,0 1 2 16,0 2 1-16,0 1-4 0,-5 0-2 16,5 1-4-16,-1 2-2 0,-1-2-1 0,2 2-4 15,-1-2 1-15,1 2-2 0,0-3 0 16,-4 1 0-16,1-1 0 0,0-1-2 0,-2 0 2 15,-1 0 0-15,-3-3 0 0,-1 2 0 0,-1-3 0 16,-2 2 0-16,2-4 0 0,-3 1 0 16,0 1 2-16,0-2-2 0,-1-1 0 15,2-1 0-15,-4-2 0 0,4 3 0 0,-1-3 0 16,3-1 0-16,0 0 0 0,0 1-2 16,5-1-1-16,-2-2 2 0,2 1-2 0,1 1 2 15,0-1 1-15,3-1-1 0,1 3 0 16,1-1 1-16,-2-1 0 0,2 4 0 0,0-1-2 15,2 1 1-15,-2 1 1 0,0 0-1 16,0 1 1-16,0 1 0 0,0 1 1 16,0 1 0-16,-2-1 1 0,1 3-2 0,-3-1 0 15,1 1 0-15,2 0 2 0,-5-2-2 16,2 2 1-16,0-1-1 0,-3-1 3 0,2 1-3 16,1 0 0-16,-4 0 0 0,2 0 1 15,-1-2 1-15,-1 1-2 0,-1-3 0 16,1 3 0-16,0-2 1 0,-2 0 1 0,0 0-2 15,2-2 0-15,-1-2 0 0,0 0 2 16,3 1-1-16,-1-2-4 0,1 0 3 0,1-1-2 16,-1-1-1-16,3 1 0 0,2-1-3 15,-1-1 2-15,0 1-2 0,2 1 2 16,2-2 0-16,0 3 2 0,-1-1-2 0,2-1 2 16,2 2 1-16,-4 0 0 0,4 0-1 15,-2 3 2-15,2-1 0 0,-2 1 0 16,1 0-2-16,0 1 1 0,1-1 0 0,-2 3 2 15,0-1 0-15,0 1 0 0,1-1 3 16,-3 2-1-16,1 0 0 0,-1 1-2 0,-1-1 2 16,-1 0-2-16,-1 3 1 0,1-3 1 15,-3 2-2-15,1-1 1 0,0 1-2 0,-3 0 2 16,1 0-2-16,-1-1 0 0,-1-1 0 16,2 0 0-16,-4-1 0 0,1-2 0 0,2 3 0 15,-1-3 0-15,-2 1 0 0,4-2 0 16,-3-2 0-16,2 1-2 0,0 1-1 0,-4-4 0 15,2 4 3-15,0-3 0 0,0 2 0 16,-1 0 2-16,3-1 2 0,-1 2 2 16,-1-1 1-16,2 1 2 0,-2 0 5 0,4 0 0 15,-1 0-1-15,-2 1 3 0,1 1-2 16,3-1-2-16,-2 2 3 0,2 0-4 0,1 2 1 16,-1-1-4-16,0 1-1 0,1-1-3 15,2 2-4-15,0 1 0 0,2-4-4 0,1 4-3 16,0-4-13-16,2 1-20 0,0-1-29 15,3-3-29-15,-2 1-28 0,-1-1-57 16,-2 0-74-16,-3 0-65 0,0 0-12 0,3-2 4 16,2-4 21-16</inkml:trace>
  <inkml:trace contextRef="#ctx0" brushRef="#br1" timeOffset="797664.116">19485 12726 35 0,'5'-6'293'0,"1"-2"30"16,-1 2 17-16,0 2-55 0,1-2-94 15,0 1-62-15,1 1-44 0,-1 1-26 0,0-1-18 16,3 3-7-16,-2 0-11 0,1 0-18 16,0-1-30-16,0 0-35 0,-4 2-78 0,0 4-116 15,-1-3-61-15,-2 3-22 0,3 1 6 16,-3 2 19-16</inkml:trace>
  <inkml:trace contextRef="#ctx0" brushRef="#br1" timeOffset="797831.7459">19613 13140 125 0,'3'1'283'0,"-3"-1"16"16,2 0 1-16,-2 0-118 0,0-1-97 15,-2-1-75-15,2-1-83 0,-1 2-104 0,-4-1-58 16,2 0-25-16,-1 0-3 0,4-3 10 16</inkml:trace>
  <inkml:trace contextRef="#ctx0" brushRef="#br1" timeOffset="798049.2247">19886 12522 107 0,'0'-5'357'0,"0"0"36"0,-1 4 24 15,-1 0-58-15,2 0-104 0,-1 2-93 0,-2 1-59 16,1 5-36-16,-1 1-16 0,2 3-15 16,-3 3-10-16,3 0-14 0,-3 6-31 15,1-1-50-15,0 3-71 0,-3 1-154 0,-2 0-81 16,-2 1-38-16,2-3-4 0,-2 0 36 15</inkml:trace>
  <inkml:trace contextRef="#ctx0" brushRef="#br1" timeOffset="798927.3149">19340 12808 42 0,'1'1'273'0,"-1"-1"28"16,0 2 21-16,0-1-62 0,0 1-76 0,-1 3-47 15,1-2-32-15,-2 2-24 0,0-2-15 16,2 4-18-16,0-3-9 0,0 2-14 16,0 0-9-16,0-1-5 0,0-1-2 0,-1 0-3 15,-1 1-3-15,0-2 1 0,-1 2 0 16,2-2-2-16,-4-2-1 0,1-1 2 16,0 1-1-16,-1-1-2 0,-1-1 2 0,1 1-1 15,-1-1 4-15,2-1-4 0,-3 1 1 16,2-1 3-16,2 1-4 0,0-1 2 0,0 2-3 15,1-1 0-15,-1 1 1 0,2 0 0 16,-1-2-1-16,2 2 1 0,0 0 1 16,0 2 1-16,2-2-2 0,-1 1-2 0,2-1 1 15,-1 3-2-15,1-1 1 0,-2-1 1 16,1 2 0-16,0-2 1 0,-2 3 1 0,-2 0 0 16,0-1-2-16,-1 2 1 0,0-2 0 15,-3 1 0-15,1-1 1 0,2-1-2 0,-2 3 2 16,0-3 0-16,1 1-2 0,-2-2 1 15,1 1 0-15,0 0 1 0,0-2-2 0,-1 1 4 16,-1-1 0-16,1-1 1 0,0 1-3 16,0-2 6-16,-1 0 0 0,2 0 3 0,-1-2-2 15,2-1 2-15,-3 2-2 0,4-2 0 16,-2 1-1-16,3-1 2 0,-1-1 0 0,2 1 6 16,-4 1 8-16,4 0 4 0,-1 1 5 15,2 1 1-15,-1 1 1 0,1 1-5 16,0-2-6-16,0 2-5 0,0 2-5 0,-2-1-2 15,0 2-3-15,1 2 1 0,-2 0-1 16,-1 2-3-16,1 0-2 0,-2 2 0 0,-2 0-2 16,0 0-1-16,-1 0 0 0,0 2 0 15,-1-2 1-15,1-1 0 0,2 0-2 16,-2 0 0-16,-2-2-2 0,2-2-1 0,4-1-5 16,-3 1-11-16,4-4-29 0,-3 0-40 15,4-4-52-15,-1 3-117 0,-2-1-97 0,2 2-42 16,3 0 2-16,-1-4 24 0,1-2 46 15</inkml:trace>
  <inkml:trace contextRef="#ctx0" brushRef="#br1" timeOffset="799109.3263">19201 12654 298 0,'2'-6'400'0,"0"-1"36"16,0 1 21-16,-2 4-129 0,-2-3-108 0,0 2-88 15,2 0-54-15,0 0-36 0,0 1-18 16,0 1-14-16,0 1-21 0,4 0-49 0,-3 1-57 16,-1 3-134-16,-1 2-107 0,-7 1-55 15,5 2-15-15,-2 7 30 0,-1 0 47 16</inkml:trace>
  <inkml:trace contextRef="#ctx0" brushRef="#br1" timeOffset="799281.2124">19180 13102 46 0,'-2'5'336'16,"0"-3"46"-16,1 1 27 0,-1-3-38 0,1 0-100 15,-2 0-91-15,3 0-70 0,0-1-46 16,4-1-30-16,-2-2-34 0,1 1-41 0,0-1-50 16,1 1-61-16,-4 3-115 0,-4-2-78 15,1 0-32-15,3 2 11 0,-2-1 26 16</inkml:trace>
  <inkml:trace contextRef="#ctx0" brushRef="#br1" timeOffset="799793.4676">19082 12726 5 0,'0'-11'321'0,"0"4"53"15,0 1 32-15,-2 0-16 0,-1 3-102 0,2 0-75 16,-2 1-66-16,-1 2-46 0,-1 0-31 16,-1 2-21-16,-2 1-15 0,-1 1-15 0,1 1-8 15,0-1-3-15,-1 4-5 0,2-2 1 16,2-2-4-16,1 4 2 0,0-1-1 16,-1 2-1-16,2 0-1 0,-1 0-1 0,-1 2 2 15,4 1-2-15,-3 0 0 0,3-1 2 16,-1 4-1-16,4-4 1 0,-1 1 0 0,1 0-1 15,0 0 0-15,-1-2 1 0,2 1 0 16,-1-2 1-16,-2-1-1 0,0 2 1 0,0-2 2 16,-2-3-2-16,-1 1-1 0,-2-1 0 15,1 1-1-15,-3-1-2 0,1-1 2 16,-3-1 1-16,1 2-1 0,-2-4 1 0,-1 2 0 16,1 1 0-16,-1-3 0 0,-1-1 0 15,1 0 0-15,-2-1 0 0,2-1-1 16,0 0 1-16,-2-1-2 0,5 0 2 0,-3-2 0 15,2 1 2-15,1-2-1 0,0 0 1 16,1-1 1-16,3-2-2 0,-4 0-1 0,5-3-1 16,1 1 1-16,1-3 0 0,2 0 0 15,3 0-2-15,-1-1 2 0,3 1 0 0,0-2 0 16,2 3 0-16,0 0-1 0,1 1-4 16,-2 4-20-16,-1 0-39 0,-3 2-48 0,-1 3-81 15,-2 3-134-15,-5-1-67 0,0 1-18 16,1 0 20-16,-4 1 39 0</inkml:trace>
  <inkml:trace contextRef="#ctx0" brushRef="#br1" timeOffset="800493.2108">18703 12706 186 0,'-2'-1'276'15,"0"1"24"-15,2 0-23 0,-3 1-69 16,1-1-44-16,2 3-28 0,-3 2-23 0,2-1-13 15,-3 2-14-15,3 0-13 0,-1 0-12 16,1 2-13-16,-4-1-9 0,2 2-12 0,2-2-5 16,-1 3-6-16,0-3-5 0,1 0-3 0,-1 0-1 15,0-1-2-15,1-1 0 0,-1 0-4 16,1 0 2-16,-1-2-3 0,-1 2 0 16,0-3-1-16,-2 1-1 0,2-1 2 0,1 1 0 15,-1 0 0-15,-2-2 0 0,2 3 0 16,0-3 0-16,-2 0 0 0,2 2 0 0,-3-1 0 15,1 1 4-15,2-2 0 0,-2 1 0 16,0-1 3-16,0 2 0 0,1-1 2 0,-2-1 0 16,3 0 1-16,-1 1 0 0,0 0 0 15,0 1-1-15,-1-2-2 0,2-1-3 16,-3 3 0-16,2 0 0 0,-3 0 0 0,-1 0-2 16,2 2 1-16,-5-2 2 0,1 1 1 15,1 1 1-15,-4-1-2 0,2 1 1 16,-3-1 2-16,1-1-2 0,0 1 0 0,-1 0 0 15,1-4 0-15,1 1-1 0,-1 1-1 16,4-4-2-16,-4 1-2 0,4-1 0 0,-2-1-2 16,3-2 2-16,1 0-1 0,1 2 1 15,0-5 1-15,-2 2-1 0,5 0 0 0,-2 0 0 16,2-3 0-16,0 3-1 0,1 0 1 16,0 0 0-16,2 2-1 0,0-1 1 0,0 3-2 15,0-2 2-15,2 3 0 0,0-1 0 16,-2 2 0-16,1 0 0 0,-1 0 0 0,0 3 0 15,0 1-1-15,0-2 1 0,-1 3 3 16,-3-1-1-16,3 2 0 0,-2 0-2 0,-2 0 2 16,2 0-3-16,-2 2 0 0,0-2 1 15,1 1 0-15,-3-1 1 0,0-1 0 16,-1 4-1-16,0-3 0 0,0 1 0 0,-2-1 1 16,-1-1 1-16,3 0 0 0,-3-1-2 15,3 0 0-15,0-1 0 0,0-2-1 0,-1 1-7 16,1 0-8-16,2-2-15 0,-1 0-18 15,0-2-23-15,0 0-19 0,-1 1-17 16,2-1-15-16,1 0-14 0,-3-3-32 0,4 1-41 16,-3 1-36-16,1-2-31 0,-2-1-11 15,3 2 10-15,-1-4 43 0</inkml:trace>
  <inkml:trace contextRef="#ctx0" brushRef="#br1" timeOffset="800735.2436">18037 12883 102 0,'0'-9'231'0,"0"0"17"0,1 0-6 15,-1 1-30-15,3 1-54 0,1 1-36 0,-3 0-27 16,4 2-20-16,-2-1-17 0,0-1-12 15,2 1-11-15,1 1-8 0,1 0-3 0,-3 1 0 16,3-1 2-16,-2 1 2 0,2 2 3 16,-4 1 2-16,2 0-4 0,0 0 2 15,0 1 2-15,-2 2-1 0,0-1 2 0,2 3 0 16,-5-1 2-16,1 0-3 0,-1 3-5 16,0-1-8-16,-1 0-4 0,-1 0-3 0,-1 1-6 15,0-1-2-15,0-1-4 0,0-1 1 16,-1 1 0-16,0-2-2 0,-3-1 2 0,4-2 0 15,-3 0 0-15,1 0-2 0,2-1 0 16,1-2-1-16,-1-1-12 0,3-2-22 0,0 0-37 16,2-3-48-16,-2-1-129 0,0-1-85 15,1-1-38-15,3-2-1 0,2-1 24 0</inkml:trace>
  <inkml:trace contextRef="#ctx0" brushRef="#br1" timeOffset="801077.4631">18321 12566 218 0,'3'0'321'0,"-1"0"25"0,0 0-12 15,-1 0-101-15,3 0-75 0,-4 4-60 0,1-3-40 16,2 1-28-16,-1 1-13 0,1 0-7 16,0 0-7-16,0-2-8 0,2 0-1 0,-2 1-5 15,2-2-4-15,0 0-3 0,1-2-2 0,0 1 1 16,-1 0 1-16,0-4 0 0,1 2 5 15,-1 0 1-15,2-2 5 0,2 3 0 16,-3-3 1-16,0 2 4 0,4 2 1 0,-6-2-1 16,1 3 5-16,-2-2 4 0,1 2 4 15,-3 0 8-15,2 2 4 0,-3-2 3 0,2 1 7 16,-2 1-5-16,2-2-5 0,-2 1-5 16,1-1-8-16,-1 3-2 0,0-1-8 15,3-1-9-15,-1 2-11 0,-2-2-7 0,1 3-17 16,1-1-17-16,1-2-15 0,0 2-21 15,0-3-48-15,2 2-68 0,0-2-51 0,3-2-18 16,0-1 0-16,1-1 13 0</inkml:trace>
  <inkml:trace contextRef="#ctx0" brushRef="#br1" timeOffset="801282.8505">19009 12164 212 0,'5'-4'346'15,"-3"3"28"-15,-2 1 25 0,-4 3-101 16,1 1-80-16,-5 2-60 0,0 2-37 0,-1 1-27 16,-1 0-19-16,1 2-24 0,1-1-19 15,-3 0-17-15,1 4-6 0,1-1-5 0,-4 1-4 16,4-1-3-16,-5 1-8 0,2-1-35 16,-5 0-44-16,1 1-76 0,-3 0-144 15,0-3-74-15,-3 4-32 0,2-4 10 0,0 3 35 16</inkml:trace>
  <inkml:trace contextRef="#ctx0" brushRef="#br1" timeOffset="802061.1959">17761 12687 182 0,'-1'-3'329'16,"-1"-1"34"-16,-2 2 14 0,2-1-107 0,-1-2-76 16,3 2-63-16,0 0-49 0,0 0-31 15,2 1-22-15,1-3-10 0,3 1-11 16,-3 0-3-16,3 1-4 0,-1 0-1 0,0 2 0 16,3-1 0-16,-5 0-1 0,2 2 0 15,0 0-1-15,-4 0 0 0,2 0 1 0,-1 2-2 16,0 0 2-16,-2 0 1 0,0 1 0 15,-2 1-1-15,0 0 1 0,-1 1 0 16,0-1 0-16,-2 2 0 0,0 0-1 0,-1 0 1 16,2 2 0-16,-3-1 0 0,2 1 1 15,-1 1 0-15,0 0-1 0,0-2 0 0,-1 2 1 16,1-1-1-16,-1 1 0 0,0-2 1 16,0 0 1-16,2 3 1 0,1-4-2 0,0 0 0 15,1-1 0-15,3 1 0 0,0-2 0 16,2 0-1-16,-1 0 0 0,4 1-1 0,-2-2 1 15,2 4 0-15,-1-5 0 0,0 3 1 16,1-1-1-16,-4 1 0 0,2-1 0 0,-1-1 0 16,0 2 0-16,-1-1-1 0,-1 1 1 15,-1-1 0-15,-1 1 1 0,-1 1-1 16,0-1 1-16,-5 2 1 0,0-1 1 0,2 1-3 16,-2 1 1-16,-2-3-1 0,-1 3 2 0,3-1 0 15,-3-4-2-15,2 2 4 0,-1 0-3 16,1-4 1-16,1 1 1 0,0-2 3 0,-2-3 4 15,1 1 1-15,1-2 2 0,0-1 1 16,2-2 4-16,-3-1 3 0,2 1 3 16,2-4 5-16,2 2 1 0,1-1-2 0,2-2 2 15,2-2-6-15,4-1-6 0,1 2-7 16,1-3-3-16,1 2-2 0,2 0-6 16,-3 1-1-16,3 1-9 0,-3 1-16 0,0 2-34 15,-3 2-38-15,-1 1-53 0,-4 3-104 16,-4 3-93-16,-1 0-32 0,-3 1 2 0,0 2 27 15</inkml:trace>
  <inkml:trace contextRef="#ctx0" brushRef="#br1" timeOffset="802308.2507">17396 12778 14 0,'2'6'249'0,"0"-1"19"0,-1 0 15 0,1 2-64 16,-1 0-74-16,-1 1-47 0,2-1-26 16,-2 0-16-16,-2 3-10 0,2-2-5 0,-3 2-11 15,2 0-4-15,-3-1-4 0,1 2-1 16,-2-4-1-16,-1 1-4 0,0-2 1 0,1-3-4 16,-1 2-3-16,-1-1-2 0,1-3-7 15,2-1-8-15,-1 0-15 0,-2-1-20 16,2-3-36-16,-1 2-82 0,-3-1-88 0,-1 0-39 15,2-1-13-15,-1 0 5 0</inkml:trace>
  <inkml:trace contextRef="#ctx0" brushRef="#br1" timeOffset="803326.947">17236 12712 212 0,'2'-6'310'0,"-2"2"22"0,3-1-7 15,1 2-100-15,-1 0-70 0,2 0-48 16,-2 2-27-16,4-1-13 0,1-1-13 0,0 1-11 15,2 1-15-15,2 0-6 0,-2 1-12 16,-2 1-3-16,1 0 0 0,-4 1 4 16,1 3 4-16,1-1 0 0,-4 1 3 0,3 1 1 15,-4-2-2-15,-1 4-3 0,-1-2-4 16,-1 0-3-16,-4 1 0 0,2-2-3 0,-2-1 1 16,-1 2-1-16,-1-3-2 0,-3 1-2 15,0 0 0-15,-1-1 0 0,-2 2 0 16,1-1 0-16,-4-2 0 0,2 2 1 0,1-3-1 15,-1 1 2-15,2-2-1 0,-1 0-1 16,4 0 0-16,1-3 0 0,-1 1 0 0,6-2 0 16,2-2-1-16,1-2-2 0,1-1 1 15,2 0-1-15,2-1 1 0,-1 1-2 16,1 0 2-16,0 1 0 0,-2 2 0 0,1 0 0 16,-1 3 2-16,-2 2 4 0,1-1 3 15,-2 1 4-15,4 2 3 0,-4 1 3 0,3-1 0 16,1 2-1-16,-1 2-3 0,0-1-5 15,0 1 1-15,1 1-4 0,-3-1-1 16,2 2-1-16,-1 0 1 0,2 1-3 0,-2-2-1 16,-2 3 0-16,-2 0 0 0,-2 0 0 15,-1 0-1-15,0 0 1 0,-3 0 0 0,-4 0 1 16,2 0-2-16,1-2 0 0,1-1-2 16,-3 0 3-16,1-1 0 0,2 0-1 0,1-4 2 15,0 0-2-15,1-1 1 0,1-1-6 16,0-2-2-16,-1 0-3 0,1 0-3 0,-1-2 4 15,1 1-2-15,0 1 2 0,-1 0 4 16,-2 1 5-16,0 1 0 0,0-1-1 0,-1 2 2 16,0 0 0-16,-3 2 2 0,4-1 0 15,-1-1 3-15,0 3-1 0,0 2 1 16,0-1 1-16,1 1 0 0,2-1-4 0,1 2 0 16,2-1 3-16,1-1-2 0,1-1 0 15,1 3 1-15,1-1 0 0,-1-1 3 0,3-1-6 16,-1 2-1-16,0-3 0 0,1 2-1 15,-2-1 1-15,1-2-4 0,1 2 4 16,-3-1 0-16,2 1 0 0,-2-2-1 0,2 1-1 16,-2-2 2-16,0 1 0 0,0-1 0 15,0 0 2-15,0 0 2 0,0 0-3 0,0-1 0 16,0 1 1-16,-2-2 0 0,2 1-2 16,-2-1-2-16,2 1 2 0,-3-1 1 15,3 2 0-15,-3-1 4 0,-2 1 0 0,0 0 2 16,-1 1 2-16,2-1 2 0,-5 2 3 15,3-1-2-15,0 2 4 0,-4-1 1 0,4 0 1 16,0 2-3-16,-2-1-1 0,0-3-2 0,5 5 2 16,-2-3-4-16,2 1 0 0,0 2-2 15,-1-2-1-15,1 0 0 0,1 1-3 16,2 0 2-16,0 0-2 0,-1 2 0 0,-1-2-2 16,2 2-2-16,0 2 1 0,0-2-2 15,-4 1 1-15,2 2 1 0,1-2-1 0,-1 3 0 16,1-2 0-16,-3 2 2 0,3-2-4 15,1 2 2-15,0-1 0 0,0 0 0 16,0 0-1-16,1 0 1 0,-1 2-2 0,0 0 2 16,0-1 0-16,2 0 2 0,-2-2-1 15,2 2-1-15,-2-3 3 0,0 2-1 16,1-3 0-16,-1-2-2 0,0 1-2 0,2-2 2 16,-2-3 0-16,1 3-2 0,-1-3-1 15,2 0 2-15,-2-3-1 0,0 2-14 0,0-4-48 16,4 2-63-16,-4 3-128 0,0 0-106 15,0 0-57-15,0 0-14 0,3 1 31 0,1 4 54 16</inkml:trace>
  <inkml:trace contextRef="#ctx0" brushRef="#br1" timeOffset="803491.1866">17116 13195 129 0,'17'-4'353'0,"-4"-1"40"0,0 2 30 16,0 0-55-16,-2 2-108 0,-1-2-79 0,0 1-61 15,-2 1-38-15,-1-2-30 0,-1-1-20 16,2 3-17-16,-4-2-9 0,1 0-22 16,-1 0-45-16,0 2-57 0,-4 1-124 0,0 0-109 15,-1 1-56-15,1-1-14 0,0 0 26 16,-2 3 48-16</inkml:trace>
  <inkml:trace contextRef="#ctx0" brushRef="#br1" timeOffset="805288.2757">16581 12874 15 0,'1'0'245'0,"-1"0"26"16,0 0 3-16,0 0-39 0,0 0-56 0,3-1-34 15,-3 1-19-15,2 0-8 0,-2 0 0 16,0 0 2-16,0 0-7 0,0 0-10 0,0 0-10 16,0 0-15-16,0 0-13 0,0 0-14 15,-2 0-13-15,-1 0-11 0,3 0-9 16,0-2-5-16,-3 2-6 0,2-1-4 0,-3-1 0 15,1 0 0-15,-2 1-1 0,0 1-2 16,1-1 0-16,-5-1 0 0,0 1 0 16,-2-1 0-16,-3-1 0 0,1 2 0 0,-4-2 0 15,1-1-2-15,-1 3 0 0,-1 0 1 16,-1 1-1-16,1-1 2 0,-2 1 2 0,0 0-2 16,0 0 0-16,0 1 0 0,-2-1-2 15,2 0 1-15,-1 0 1 0,-1 0-2 0,2 0 0 16,-1-1 0-16,-1 1-1 0,-2-4 1 15,3 3-3-15,-1-1 3 0,0 2 1 16,2-1 0-16,2-1 1 0,0 2-2 0,1-1 2 16,0 1 0-16,1 0 0 0,-1 0 2 15,3-2-1-15,-2 2 0 0,5 0 1 0,-3 2 1 16,3-2-2-16,-1 0-1 0,2 1 1 16,-2-1-1-16,3 0 1 0,0 2-1 15,2-2 1-15,2 0-1 0,0 1 1 0,2-1 0 16,2 0-1-16,-1 0 1 0,2 0-3 15,0 0 1-15,0 0 1 0,2 0-1 0,-1 0-1 16,2 2 0-16,2-2 0 0,0 1 1 16,0 1 1-16,-2-2-5 0,2 2-3 15,-1-2-8-15,-1 0-10 0,-1 0-15 0,1 0-12 16,2 0-12-16,-2-2-3 0,1 0-3 0,-3-1 10 16,2 2 9-16,-1-2 11 0,2-2 15 15,-1 1 9-15,2-2 6 0,0-1 3 0,0 3 4 16,0-2 0-16,2 2 1 0,-2-3 0 15,2 3 2-15,-1-1-3 0,0 0 4 16,-1 1-2-16,1 2 2 0,-1-2 2 0,-2 3 1 16,0 0-1-16,-1-2 7 0,0 3 7 15,-1 0 7-15,-1 0 11 0,2 0 9 0,-2 0 5 16,0 0-3-16,-2 0-2 0,2 0-6 16,-3 0-7-16,1 0-6 0,2 0-4 15,-3 0-1-15,0 3-4 0,-2-2-2 0,2 2-2 16,-3-1 0-16,1 2-2 0,-3-1 3 15,2 2-3-15,-3-1 0 0,1 0-2 0,0 1-3 16,-1 1 0-16,-1-1 0 0,0 0-1 16,2 0 1-16,-1 0-1 0,3 0 4 15,-1-2-3-15,4 1 0 0,-2-3 2 0,3 1-4 16,-1-1 2-16,3-1-2 0,0 2 0 16,0-1 4-16,0-1 1 0,3 2-2 0,-1 0-2 15,0-1 1-15,1 0-3 0,0 2-1 16,2 0 0-16,1 0 2 0,0 0 0 0,2 0 1 15,-1 0-2-15,1 2 3 0,2-2-2 16,-1 0-1-16,0 0-1 0,0 0 1 16,-1-1 0-16,-1 2-1 0,-1-1 4 0,2 0-3 15,-2-2-1-15,-1 2 0 0,-2 0-1 16,-1-1-2-16,-1 0 0 0,-1 2-1 0,0-3-7 16,0 1-35-16,0-2-54 0,-3 0-71 15,0 4-144-15,-2-1-75 0,2-1-32 16,3-2 12-16,0 0 43 0</inkml:trace>
  <inkml:trace contextRef="#ctx0" brushRef="#br1" timeOffset="806387.0309">15596 12802 91 0,'-2'0'270'0,"-1"0"27"0,0 0 2 0,1 0-63 16,-1 0-63-16,1 0-45 0,1-1-32 16,-1 0-22-16,2-1-17 0,-2 2-12 0,1-2-10 15,-1 0-4-15,1 1-5 0,-1-1 0 16,-1 0-2-16,3-2 2 0,-3 3 0 0,3-1 1 15,-2-2 1-15,2 1-3 0,0 0-3 16,0 0-5-16,0 1-3 0,0 0-7 16,2-1-1-16,-2 3-3 0,3-2-1 0,-3 1-2 15,5 1 2-15,-4 0-2 0,1 0 2 16,-1 0-2-16,3 1 1 0,-1 1 0 16,0-2 1-16,-1 3 0 0,1-2 3 0,-1 0 2 15,1 3 1-15,1-3 0 0,-2 2-1 16,-1 0 0-16,1 1-1 0,-1-2 2 0,1 1-3 15,-2 0 3-15,0 1 1 0,0 2 2 16,-2-2 3-16,1 0-1 0,-1 0 0 0,-4 3-2 16,3-3-1-16,-2 1-4 0,0-1 0 15,-1 1 1-15,1-4-3 0,-1 4-2 0,1-2-2 16,-1-2 1-16,0 2-1 0,1-1 0 16,0 1 0-16,-3-2 1 0,4-1-1 0,-1 2 0 15,-2-1 0-15,1 1-1 0,-2-1 0 16,0-1 1-16,2 2 0 0,-2-1 0 0,0-1-2 15,0 1 2-15,4-1-2 0,-5 2 0 16,2-2 2-16,2-2 0 0,0 2 0 16,2-1 2-16,1 0 2 0,-1-2-1 0,3 0 0 15,-1 0 2-15,1-2 1 0,1 1-2 16,1-4 1-16,-1 2 0 0,3 1 3 0,-1-3 0 16,0-2 1-16,0 3 2 0,3-2-1 15,-3 0 5-15,1 2-2 0,1-3-4 16,-4 2 0-16,2-1-2 0,-1 0-2 0,1 0-4 15,0 0-1-15,-1 1 0 0,2-1 0 16,1 0-3-16,-2 3 2 0,1 2 1 0,-3-3 0 16,2 4 0-16,-1-1 0 0,1 1-14 15,-1 0-33-15,1 2-43 0,0-1-48 16,-2 0-106-16,-1 2-108 0,0 0-44 0,0 0 0 16,5-1 27-16,-2-1 38 0</inkml:trace>
  <inkml:trace contextRef="#ctx0" brushRef="#br1" timeOffset="806575.6665">15654 12471 301 0,'0'0'378'16,"0"-2"32"-16,0 0 7 0,0 1-104 16,0-3-95-16,0 4-76 0,0-3-44 0,0 1-32 15,0 0-28-15,0 0-17 0,0 2-12 16,2-2-7-16,-1 1-19 0,1 1-42 0,2 1-58 15,-4 2-139-15,-4 0-101 0,-2 2-54 0,-3-1-16 16,1 5 29-16,-4 3 48 0</inkml:trace>
  <inkml:trace contextRef="#ctx0" brushRef="#br1" timeOffset="806900.1586">15363 12812 158 0,'0'2'290'0,"0"0"32"0,0-2-10 0,2 0-61 15,-2 1-63-15,0 1-42 0,0-2-28 16,-2 1-16-16,2 1-12 0,-2 3-12 15,-1-3-7-15,-2 4-6 0,-1-1-10 0,0 2-9 16,0-1-14-16,-1 0-2 0,-2 0-5 0,1 0-4 16,3-3-7-16,0 2-3 0,0-2-1 15,2-2-7-15,-1 0-3 0,1 1-9 16,0-2-22-16,-1-2-47 0,3 1-60 0,-2 1-119 16,3 0-101-16,-7 1-51 0,4-1-4 15,-3-1 28-15,4 1 51 0</inkml:trace>
  <inkml:trace contextRef="#ctx0" brushRef="#br1" timeOffset="807077.1556">15382 12600 311 0,'3'-6'396'0,"-1"3"28"0,-2 0 17 15,0-1-132-15,0 3-117 0,-2 0-78 16,-1-1-51-16,3 1-38 0,0 1-44 0,0 1-62 15,-1 1-110-15,-1 0-127 0,-3 5-66 16,0-1-26-16,-3 1 9 0,0 1 42 0</inkml:trace>
  <inkml:trace contextRef="#ctx0" brushRef="#br1" timeOffset="807313.1547">15189 12814 154 0,'-3'2'343'0,"0"-2"30"16,1-2 19-16,-1 2-85 0,3-2-92 16,-2 1-80-16,2-1-48 0,0-2-27 0,2 0-18 15,0-3-14-15,1 2-11 0,0-2-7 16,0-2-4-16,0 2 0 0,2-4-4 0,1 3-2 16,-3-3 0-16,1-1 0 0,-1 2-3 15,0-2-10-15,0 0-21 0,-1 0-29 16,1 0-40-16,-3 0-77 0,2-1-116 0,-4 4-55 15,2-2-14-15,0 2 13 0,3 0 30 16</inkml:trace>
  <inkml:trace contextRef="#ctx0" brushRef="#br1" timeOffset="807710.6857">15353 12270 48 0,'-2'1'300'0,"2"-1"27"0,0 2 19 16,0-2-50-16,0 1-87 0,-2 1-65 16,2 2-40-16,-2-1-23 0,2 3-17 0,-3-1-10 15,2 2-21-15,-1 1-15 0,0-2-7 16,-1 0-7-16,2 1-3 0,-3-1-1 0,0 0 1 15,-4-2 0-15,0 0 0 0,0-2 1 16,0-1 1-16,-1 0-1 0,1-1 1 0,0 0-1 16,-3-1 3-16,5 0-1 0,-4-1 1 15,3 0 1-15,-2 0 1 0,5 2 2 16,-3 0 4-16,2 0 4 0,0 0 3 0,2 2 4 16,0 0-1-16,-1 1-3 0,0-2-6 15,1 4-4-15,0-1-5 0,0 2-4 0,0 0-2 16,-1 1-3-16,3 1-11 0,-2 2-25 15,-2 1-33-15,2 3-37 0,1-2-67 16,-1 1-112-16,-2 1-60 0,1 1-13 0,-1-1 11 16,-2 4 29-16</inkml:trace>
  <inkml:trace contextRef="#ctx0" brushRef="#br1" timeOffset="808444.1432">15029 12720 31 0,'0'-2'259'0,"0"-1"35"16,0 3 13-16,0-3-40 0,0 2-60 0,0-1-41 16,2 1-24-16,-2-1-19 0,0 2-19 15,0 0-13-15,2 0-13 0,-1 0-15 0,-1 2-16 16,2-1-16-16,0 2-9 0,1 0-9 15,-2 2-5-15,4-2-5 0,-4 0-2 0,1 1-1 16,-1-1 0-16,1-2-1 0,-2 3 1 16,0-1 0-16,0-2-1 0,0 1 0 0,0 1-3 15,0-2 3-15,0-1-2 0,2 2-4 16,-1-1-3-16,-1-1-4 0,0 2-5 16,2-1-8-16,-1-1-3 0,-1 1-2 0,0-1 0 15,0 0 2-15,0 2 5 0,0 0 6 16,-3-2 5-16,0 3 8 0,1-3 0 0,-1 3 5 15,-3-1 6-15,3 0 0 0,-2 1 5 16,0 0 1-16,-1 2 4 0,0-1 2 0,-2 1-1 16,3-1 2-16,-1 1-1 0,1 1-4 15,0-2-1-15,2 0-2 0,-3 1-4 16,4-2-3-16,-2 2 1 0,0-2-1 0,1-1-3 16,-2 2 0-16,1-3 0 0,-2 1 0 15,-1-1-1-15,1-1 1 0,-1 0 0 0,2 0 0 16,-4-1 1-16,3-1-1 0,1 1 4 15,0-3-2-15,2 2 0 0,0-3 0 16,1 2 0-16,1-1-2 0,1-1 0 0,0 1 0 16,1-1 0-16,2 1-2 0,-1 0 2 15,0 1-2-15,3 1 1 0,-2-2 1 0,0 3 1 16,0 1 1-16,0-1 0 0,3 1 5 16,-3 1-2-16,2 0 4 0,0 1 0 15,-3 1 1-15,1-2 0 0,0 4 3 0,-3 0 0 16,3-1 1-16,-3 2 2 0,0 2-1 15,-3-2-1-15,3 1-1 0,-3 1-3 0,1-1-2 16,1 2-4-16,-1 0-2 0,-1-1-2 16,0-1 0-16,-1 1 0 0,-3-1 0 0,2 1 0 15,-1-2 0-15,-2 1 0 0,-3-2 0 16,3 1 0-16,-2 0 0 0,-2 0 0 0,2-2 0 16,-1 1-6-16,0-1-13 0,3-1-19 15,-1 0-27-15,-1 0-29 0,-1-2-31 0,3 3-33 16,2-3-67-16,-5 2-80 0,1 0-30 15,2-1 2-15,3 0 14 0,2-4 33 16</inkml:trace>
  <inkml:trace contextRef="#ctx0" brushRef="#br1" timeOffset="808650.3645">14729 12888 10 0,'2'-5'283'15,"-1"2"35"-15,1 0 23 0,2 0-41 0,-4 2-82 16,2 1-51-16,-2 0-33 0,0 0-15 15,-2 1-9-15,1 2-10 0,-2 3-11 0,-2 0-18 16,2 0-20-16,-2 2-16 0,0 1-15 16,0-2-7-16,-2 1-5 0,2-1-4 0,-1-1-4 15,1-1-4-15,-2 0-4 0,4-1-19 16,-3-3-26-16,2 2-34 0,0-3-34 0,-1-1-52 16,-1-1-102-16,1 2-72 0,-2-1-17 15,2-2 7-15,0-3 21 0</inkml:trace>
  <inkml:trace contextRef="#ctx0" brushRef="#br1" timeOffset="808843.3872">14732 12677 172 0,'2'-7'339'0,"-2"4"33"15,0 0 19-15,0 0-101 0,0 1-94 0,0 0-72 16,0 0-53-16,0 1-45 0,0 1-46 15,0 0-45-15,0 1-60 0,-2 3-124 0,1-1-73 16,-2 1-31-16,1 0 6 0,0 1 23 16</inkml:trace>
  <inkml:trace contextRef="#ctx0" brushRef="#br1" timeOffset="809510.3668">14668 12718 237 0,'1'2'302'0,"-1"-2"20"0,2 1-37 0,-2 1-77 16,0-1-56-16,0 1-36 0,0 2-24 15,0-1-17-15,0 2-9 0,0-1-11 0,-2 1-12 16,2-1-12-16,0 0-11 0,-1 3-8 16,1-3-5-16,-4 1-1 0,3 1-3 0,-1-1 0 15,-3-2 0-15,2 2-1 0,-2-1 1 16,-1 0 2-16,0 0 2 0,-1-1 2 0,-1 1 6 15,-1-1 0-15,0 1 2 0,-1-3-1 16,4 1 0-16,-7-1-3 0,4-1-1 0,-1-1-3 16,-1 1-5-16,2-3-1 0,-1 1 2 15,1-1-3-15,2 0 5 0,1-1-2 16,1 0 2-16,2-2 0 0,1 1-2 0,-2 0 2 16,4 1 4-16,0-1 3 0,0 2 6 15,0 0 1-15,0 1 1 0,0 1-1 0,0 0-2 16,0-2-5-16,0 3-4 0,3 3 2 15,-3-2-3-15,1 0 0 0,2 3-2 16,-3 0-2-16,2 1 0 0,-2-1-5 0,3 2 1 16,-1 0-1-16,0 2 3 0,-1-1-3 15,1 1 0-15,-1 0 1 0,-1 0 2 0,0 2-3 16,0-2 0-16,0 1 0 0,-1-1 0 16,-1 1 0-16,-3 0-3 0,2 1 2 15,-2-3 0-15,-1 3-1 0,2-2 1 0,-3 1 1 16,-1-1 0-16,0 0 0 0,1-1-1 15,-3-1 1-15,2-1 1 0,-3-1-1 0,1 3 3 16,1-5-2-16,-4 1 2 0,4 0-2 16,-2-1-1-16,-2-1 0 0,4-1 0 0,-3 0-1 15,0 0-1-15,2-1 2 0,1-2 0 16,-2-1 2-16,1 2-1 0,2-1 0 0,-1-2 0 16,1 1-1-16,0-3 0 0,3 3 0 15,-2-1-2-15,2-4-1 0,0 3 1 0,3-2 0 16,1-2 2-16,-1 2-1 0,2-1 2 15,2-2 1-15,-1 2 0 0,1-1-2 16,1-1 0-16,2 2 2 0,-2-1-2 0,5 0-3 16,-2 2-11-16,1-2-28 0,-1 3-43 15,3 0-48-15,-2-1-93 0,-3 3-114 0,1 0-54 16,2 0-5-16,2-3 27 0,1 3 36 16</inkml:trace>
  <inkml:trace contextRef="#ctx0" brushRef="#br1" timeOffset="809761.1498">14623 12547 26 0,'8'-3'291'0,"-5"0"47"0,1 0 36 0,-3 2-32 16,-1-2-69-16,-1-1-54 0,-4 3-45 15,1 0-42-15,-2 0-29 0,0 1-31 0,-4-2-28 16,4 2-17-16,-2 0-11 0,3 0-8 15,-2 0-4-15,2 2-2 0,0-2-1 16,0 0-1-16,0 0-1 0,-1 1 2 0,0-1 0 16,1 1-5-16,0 0-16 0,1 3-30 15,-1-3-37-15,-2 1-36 0,1-1-34 0,2-1-49 16,0 0-55-16,-2-1-65 0,1-2-10 16,-1-2 8-16,1 1 18 0</inkml:trace>
  <inkml:trace contextRef="#ctx0" brushRef="#br1" timeOffset="809927.1381">14530 12455 256 0,'5'-2'328'16,"-5"-1"37"-16,1 1-13 0,-1-2-75 16,0 4-53-16,0-2-45 0,-1 1-41 0,-1-1-31 15,0 1-30-15,1-1-25 0,-1 1-19 16,2-1-15-16,-2 2-7 0,2-1-7 0,0 1-4 16,2 0-6-16,1 1-33 0,1-1-58 15,-4 2-109-15,0-2-125 0,-2 1-67 0,0 4-30 16,-1-2 11-16,-2 1 49 0</inkml:trace>
  <inkml:trace contextRef="#ctx0" brushRef="#br1" timeOffset="810518.1278">14130 12837 207 0,'-2'-5'313'0,"0"2"36"15,2 1-3-15,-3 0-73 0,-1 0-56 16,1-1-42-16,0 3-32 0,-1-1-27 0,1 1-25 16,0 0-21-16,1 0-20 0,-1 0-16 15,3 0-12-15,0 0-10 0,0 1-4 0,2-1-5 16,-1 2 1-16,1-1-4 0,1-1 0 15,0 2 0-15,-1 0 0 0,1-1 0 16,0-1 0-16,-1 0 3 0,-2 1-1 0,4-1-2 16,-4 0-2-16,0 0-1 0,0-1-9 15,0 0-11-15,-4-3-25 0,4 1-35 0,-3 2-35 16,1-4-47-16,-1 0-87 0,-2 3-89 16,-1-1-29-16,2 0 6 0,1-4 22 15,2 3 41-15</inkml:trace>
  <inkml:trace contextRef="#ctx0" brushRef="#br1" timeOffset="810793.1354">14123 12691 253 0,'0'-3'331'15,"0"2"34"-15,0-2-5 0,-4 1-81 16,4 0-60-16,-2 2-47 0,1-1-38 0,-1 1-27 16,1 0-31-16,1 0-22 0,0 1-21 15,0-1-14-15,1 2-4 0,1 0-9 0,1-1-1 16,1 1-4-16,-1-1 1 0,-1-1-2 15,1 0-2-15,1 0 2 0,0 0 0 16,0 0 0-16,-1-1 2 0,0-2-1 0,0 1-1 16,-2-1-1-16,1 1 1 0,-1-2 0 15,-1 1-2-15,-1-1 4 0,-1 0-1 16,-2 3-1-16,2-1-1 0,-1 2-1 0,0-2 1 16,0 0-11-16,1 1-25 0,2 1-51 15,-1-2-84-15,1 2-143 0,0 0-74 0,-2 3-33 16,-3 1 4-16,3-1 43 0</inkml:trace>
  <inkml:trace contextRef="#ctx0" brushRef="#br1" timeOffset="812227.1177">13959 12738 182 0,'0'-2'282'0,"0"-1"28"0,0 3-25 15,0-3-68-15,2 3-46 0,-2 0-29 0,0 0-19 16,0 0-14-16,1 0-9 0,-1 0-13 16,-1 2-10-16,1 0-16 0,-2 2-15 0,1 0-8 15,-1 1-8-15,0-1-7 0,1 0-3 16,-1 3-5-16,1-2-1 0,-3 0-1 0,1 1-4 16,1 0 0-16,-2 0-4 0,-1-2-1 15,2 2-2-15,0-4 0 0,-2 1-2 0,0 0-1 16,2 0 1-16,-2-2-1 0,-1-1 0 15,2 0-1-15,-1 0 0 0,1-1 5 16,0-2-2-16,0 0-1 0,0 0 0 0,-1 1 0 16,2-4 0-16,2 2 0 0,-3-2-1 15,3 0-2-15,-1 0 3 0,0-1 2 0,1 1-2 16,1-2 0-16,0-1 0 0,1 1 0 16,1 1 0-16,0-2-2 0,-1 2 2 0,1 1 0 15,0-2-2-15,-1 4 1 0,1 1-1 16,-1 0 2-16,-1 1 0 0,0 2 0 15,0 2 2-15,0-1 1 0,-1 4 1 0,-1 2 2 16,1 2 0-16,-3 3 1 0,1 0-3 16,-2 3 2-16,2-1 0 0,-2 1-1 0,2 1-2 15,-1-1 0-15,0-1-1 0,3-1-2 16,-1-1 0-16,1 0-1 0,-1-1-1 16,2-2 1-16,-2-2 0 0,-1 1 0 0,2-2 1 15,-3-2-1-15,0 1-2 0,-4-2-2 16,3 2-8-16,-1-3-6 0,1 0-13 0,0-4-24 15,0 2-27-15,-1-2-26 0,2 0-24 16,0-1-20-16,1 0-39 0,0-1-35 16,1 0-34-16,1-2-31 0,-1 2-4 0,2-3 14 15,0 0 42-15</inkml:trace>
  <inkml:trace contextRef="#ctx0" brushRef="#br1" timeOffset="812399.1475">13766 12798 171 0,'0'-11'284'0,"2"1"36"15,-2 2-16-15,0 1-56 0,0 4-49 0,0-2-26 16,0 2-24-16,-2 2-16 0,1-1-21 15,-1 5-17-15,0 0-20 0,-1 3-23 0,-2 3-21 16,1 2-10-16,2-1-9 0,-1 2-3 16,0-2-5-16,1 3-3 0,1-3-1 15,-1 0-6-15,1-3-13 0,-1 0-18 0,0-2-34 16,2-3-41-16,-1 0-47 0,-1 0-90 16,2-2-89-16,0 0-36 0,0 0 4 0,-2-5 28 15,1-4 38-15</inkml:trace>
  <inkml:trace contextRef="#ctx0" brushRef="#br1" timeOffset="812627.2045">13888 12537 91 0,'5'-7'325'0,"0"4"33"15,-2-2 20-15,3 0-56 0,-2 0-99 16,5 3-79-16,-3-1-50 0,2 0-28 15,1 1-18-15,1 0-18 0,-1 0-10 0,2 0-9 16,-3 0-8-16,0 2-5 0,1 0-15 16,-4 0-20-16,-2 0-28 0,-1 0-26 15,-2 2-30-15,-2 0-55 0,-2 0-80 0,-4 0-53 16,-2 1-10-16,2 2 5 0,-4-3 24 16</inkml:trace>
  <inkml:trace contextRef="#ctx0" brushRef="#br1" timeOffset="813243.3494">13701 12666 5 0,'-1'1'256'0,"-1"1"30"0,0-1 14 0,2-1-52 16,-1 3-76-16,1-1-50 0,-2 1-29 16,1-2-21-16,-1 2-4 0,-1 0-3 15,3 0-2-15,-3 0-3 0,2 2-7 0,-1 1-4 16,-1-2-8-16,-1 2-2 0,1 0-1 15,0 0-5-15,-2 2-1 0,2-2-4 0,-3-2-2 16,5 2-6-16,-4-1-5 0,1 1-1 16,1-3-6-16,-2 2-2 0,2-1-1 15,0-2-3-15,-1 2-2 0,0-1 0 0,0-1 0 16,0-2-1-16,-2 1 0 0,3-1-1 16,-2-1 2-16,-3-1 0 0,2 0 3 0,1 1-1 15,-1-3 0-15,-1 0-1 0,1 1 0 16,2-1 1-16,0 1-1 0,0-2 2 0,0 1 2 15,1-2 4-15,1 4 4 0,2 1 5 16,-3-2 6-16,3 1 3 0,0 0 0 16,0 2-1-16,0 0-3 0,2 2-5 0,-1 1-5 15,-1 0-3-15,2 2-4 0,-2 1 0 16,2 0-3-16,-1 1-2 0,-1 0-1 0,2 2 0 16,-2 0-1-16,0 2-1 0,0-1 2 15,-2 3 0-15,-1-1-1 0,1-2 1 16,-2 2 0-16,-4-1 0 0,3-1 0 0,0 1 0 15,-3-1 1-15,-1-1 2 0,1 0 1 16,0-1-3-16,0-1 0 0,-2-1-1 0,-2-1 0 16,3 0-1-16,-4-1 1 0,2-1-1 15,-3-1-1-15,1 0 0 0,-1-1 2 0,-2-1 0 16,-3 0 2-16,3 0-2 0,-1 0 0 16,1-3 0-16,2 2-2 0,1-3 2 0,2 0 2 15,3-5-2-15,0 2 2 0,4-2-1 16,0-4-1-16,4 2 0 0,2-2-3 0,3-2 3 15,1-2-2-15,2 2 1 0,3 1-2 16,-3-1-9-16,0 3-21 0,3-3-39 16,-5 3-51-16,2 1-82 0,-4 2-127 0,-1 0-63 15,0 1-13-15,4-1 22 0,-2 0 36 16</inkml:trace>
  <inkml:trace contextRef="#ctx0" brushRef="#br1" timeOffset="813462.1576">13666 12491 226 0,'10'-7'319'15,"-2"1"21"-15,-2 1 1 0,-1 1-95 0,-2 2-56 16,-1 0-37-16,-2-1-20 0,-2 3-12 16,-3 0-16-16,-2 3-19 0,-3-1-30 0,0 3-22 15,-3 0-15-15,1 1-7 0,1-2-4 16,0 0-9-16,2-1-14 0,1 3-25 0,-3-4-31 15,3-2-40-15,1 0-45 0,-1 0-68 16,1-2-85-16,0-2-47 0,-1-1-2 16,3-1 16-16,-2 1 36 0</inkml:trace>
  <inkml:trace contextRef="#ctx0" brushRef="#br1" timeOffset="813593.3155">13532 12423 139 0,'5'-8'276'0,"-4"2"30"0,1 2-14 0,-1-3-55 15,-1 5-57-15,-1-1-36 0,-1 0-29 0,2 1-23 16,0 1-20-16,-1-1-34 0,-2 1-51 15,0 1-73-15,-2 1-152 0,-2 1-77 0,-1 1-39 16,-2-2-11-16,0 4 23 0</inkml:trace>
  <inkml:trace contextRef="#ctx0" brushRef="#br1" timeOffset="814195.1318">13298 12570 256 0,'-6'1'330'15,"-2"-1"29"-15,3 0-17 0,0-1-90 16,2 1-65-16,-2 0-57 0,4 0-40 0,-1 0-28 16,1-2-21-16,2 2-20 0,2-2-14 15,1 2-15-15,0-1-16 0,1 1-15 0,3-3-15 16,-2 2-16-16,1-1-10 0,-3 2-2 16,1 0 5-16,0 0 8 0,-2 2 12 15,-1-1 14-15,-2-1 11 0,0 3 9 0,-2-3 8 16,1 3 7-16,-1-1 4 0,-3 1 4 15,2 0 5-15,-2 0 4 0,-1 0 6 0,-2-1 3 16,2 2 6-16,-1-1 4 0,3 0 0 16,-1 1-2-16,0-1 2 0,-3 1-1 0,4 1 3 15,-3 0 4-15,2-1 0 0,-1 2 3 16,-2-1 0-16,2 0 2 0,-2 3 0 16,2-1-1-16,-2-2-1 0,3 2-1 0,0 0 0 15,1-1-2-15,0-2-5 0,1 2-5 16,1 0-4-16,-1 0-3 0,3 0-6 0,0-1-2 15,0 1-1-15,2 0-2 0,-1-2-4 16,1 2-2-16,-2 0 0 0,3-1 0 16,-3 2-1-16,0-2 1 0,0 2 0 0,0 0 0 15,-3 1-1-15,1 0 0 0,-2-1-2 16,-2 1 3-16,1-1-2 0,-1 0 2 0,-1 0 2 16,2-1-2-16,-4-2 2 0,3 1-2 15,-1-2 1-15,1-2-1 0,-2 2 0 0,2-3 0 16,-1 0 1-16,1 0 0 0,1-1-1 15,-2-1 1-15,0-1 1 0,2-2 0 0,-1 2 0 16,0-2 2-16,-2 0 3 0,3-1 1 16,0 0 1-16,1 1 4 0,0-2 3 0,1-1 4 15,3 1-6-15,0 0 1 0,3-2-1 16,1 0-3-16,2 0-4 0,2-1-5 16,1 0 2-16,-1 1-2 0,3 0-2 0,-1-1-2 15,-1 1-4-15,-1 0-14 0,0 0-21 16,0-1-36-16,-5 3-38 0,0-1-59 0,-3 3-126 15,-3-2-57-15,-2 2-18 0,2-1 17 16,-1 2 29-16</inkml:trace>
  <inkml:trace contextRef="#ctx0" brushRef="#br1" timeOffset="814860.1644">12985 12579 196 0,'-3'3'272'0,"0"-1"20"15,1 3-36-15,-1 0-87 0,3 1-52 0,-1-1-27 16,1 2-19-16,1 0-4 0,-1 1-1 16,0-1 4-16,2 0-5 0,-2 3-7 15,-2-2-8-15,2 3-11 0,-1-2-9 0,-3 0-10 16,1-1-7-16,2 1-6 0,-4-2-2 16,0 1-1-16,-3-1-2 0,4-1-1 0,-3-1-1 15,2-1 1-15,-3-2 2 0,1 4-2 16,0-5 0-16,-2 1-1 0,1-1 1 0,-1-1 1 15,0 0-2-15,1 0-2 0,-1-1 1 16,3-1-2-16,1-1 0 0,0-1-2 16,0 1 0-16,2 0 2 0,2-1 2 0,-1 2-1 15,0-3 2-15,-2 2 3 0,4 3 7 16,0-1 3-16,0-1 9 0,0 1 4 0,0 1 5 16,0 1 5-16,0 1 0 0,0-1 1 15,0 1-4-15,0 2-2 0,-2 0-6 16,1 3-2-16,-2 0-4 0,-1 0-6 0,0 3-2 15,0-3-3-15,-1 3-3 0,2-3-4 16,-3-2 1-16,3 2 0 0,0-1 0 0,0-2-2 16,0 1 1-16,-1-1 0 0,1-1 2 15,0-1-3-15,-3 1-1 0,1-3 1 16,0 0 0-16,-1 0 0 0,-1-1-2 0,0-3 0 16,-1 0 0-16,-2-3 0 0,-1 2 2 15,0-2 0-15,2-2 2 0,-1 2-2 0,1-2 1 16,1 0-1-16,1 0-1 0,3 0-1 15,0 2-1-15,0-1 0 0,2 1 3 16,1 2 0-16,1 0-1 0,1 1 2 0,1 1-1 16,0 2 8-16,0 1 0 0,2 0 5 0,-3 3 3 15,1 1 1-15,-2 2 0 0,0 3-4 16,-2 0-2-16,1 3-4 0,-3-1-2 16,-2 2-2-16,2-1-2 0,-1 1-1 0,-2-4 0 15,2 2 0-15,-2-2 0 0,2 0 0 16,0-1 0-16,-1-1-1 0,1-1 1 0,0-1 0 15,-2-1-2-15,0 1 2 0,3-4-1 16,-3 2-2-16,4 0-17 0,0-3-34 0,-2 0-45 16,2-3-72-16,-3 2-142 0,-1-1-73 15,2-2-26-15,5-2 10 0,0-3 34 16</inkml:trace>
  <inkml:trace contextRef="#ctx0" brushRef="#br1" timeOffset="815027.1794">12699 12548 102 0,'3'-4'361'0,"2"1"37"0,-4 0 24 16,-1 2-39-16,0-1-124 0,-1 2-99 15,-1-1-62-15,-1 1-36 0,2 0-24 0,-1 0-16 16,4 1-22-16,-1-1-30 0,5 2-52 16,-1-4-53-16,-2 1-116 0,0 1-97 0,1-2-42 15,1-1-3-15,1-1 32 0</inkml:trace>
  <inkml:trace contextRef="#ctx0" brushRef="#br1" timeOffset="815238.2653">13145 12088 56 0,'17'-16'310'0,"-6"5"41"0,-3 5 27 16,-5 3-46-16,-3 5-86 0,-3 5-64 0,-2 2-43 15,-3 5-32-15,-1 0-18 0,1 2-17 16,0 2-18-16,-1-2-16 0,1 2-11 0,1 0-10 15,-1 0-6-15,-1 0-6 0,3 0-2 16,-4 0-3-16,2 0-6 0,-3 2-15 16,0 1-37-16,-3 0-44 0,1-3-65 0,-3 1-130 15,-4-4-77-15,3 2-32 0,2-6 15 16,1 3 31-16</inkml:trace>
  <inkml:trace contextRef="#ctx0" brushRef="#br1" timeOffset="815793.3492">12422 12777 91 0,'6'-8'288'0,"-1"1"33"0,-2 4 22 16,1-3-70-16,-3 1-68 0,1 1-37 15,-1 1-22-15,-1 1-16 0,2 1-18 0,-2-1-14 16,0 2-19-16,0-2-24 0,0 2-14 16,0 2-13-16,0 0-8 0,-3 1-7 0,-2 3-3 15,0-2-4-15,0 4-5 0,-2-5 3 16,0 4-3-16,1-1-1 0,1-1 0 0,0-1 0 16,-1-1 2-16,2 0-4 0,0-2 2 15,0 1 0-15,0-2 2 0,-1-2-1 0,2 1-1 16,-3-2 1-16,3 0-1 0,-2-1 1 15,0-1-1-15,1-1-1 0,0-1 0 16,1 2 1-16,0-1 0 0,3-3-1 0,0 1 1 16,0 0 0-16,0-2 0 0,3 0 1 15,0 0-1-15,1-2 0 0,0 1 1 0,1 0 0 16,0 1-1-16,-2 2-2 0,3 1-11 16,-3 2-29-16,2 0-50 0,-1 0-58 15,-4 5-135-15,0 0-91 0,-4 5-38 0,-1 1 8 16,-2 4 35-16</inkml:trace>
  <inkml:trace contextRef="#ctx0" brushRef="#br1" timeOffset="816029.186">12359 12922 252 0,'3'1'306'15,"2"3"29"-15,-2-1-25 0,0-1-83 0,0 0-55 16,1 1-40-16,-3 1-28 0,2 3-24 15,-3-3-23-15,0 2-15 0,-1 2-16 16,-1-2-9-16,1 0-7 0,1 0-3 0,-4 0-5 16,-1 0-2-16,2 0 0 0,-3-2-2 15,2 1-4-15,-1-1-5 0,0-3-6 0,-2 3-13 16,1-1-17-16,0-2-20 0,0 1-30 16,-1-2-70-16,-1 3-107 0,-2-2-44 15,1-1-18-15,1-1 5 0,-1-1 23 0</inkml:trace>
  <inkml:trace contextRef="#ctx0" brushRef="#br1" timeOffset="816232.1727">12201 12840 95 0,'0'-2'295'16,"2"2"36"-16,-4 0 18 0,2 2-61 15,-3 1-72-15,0 2-48 0,-4 3-33 0,-2 1-28 16,-1 3-21-16,2 0-20 0,-3 0-19 15,0 2-13-15,0-2-16 0,3-2-9 16,-3-1-7-16,3 0-16 0,0-2-34 0,-1 0-41 16,3-3-71-16,-2 1-137 0,0-3-66 15,0 2-25-15,3-6 9 0,0 0 33 0</inkml:trace>
  <inkml:trace contextRef="#ctx0" brushRef="#br1" timeOffset="816434.0993">12081 12706 273 0,'1'-12'326'0,"1"0"21"16,-2 0-23-16,0 1-89 0,0 2-58 15,0-4-40-15,2 3-19 0,-1-1-15 16,2 0-16-16,-1 0-13 0,-1 0-21 0,2 2-21 16,1 0-15-16,0 0-11 0,0 3-16 15,-1 2-32-15,-1 2-42 0,-1 2-49 0,-1 2-103 16,0 2-104-16,-5 2-43 0,0 3-1 0,-3 0 30 15,2 3 37-15</inkml:trace>
  <inkml:trace contextRef="#ctx0" brushRef="#br1" timeOffset="816910.0868">11984 12777 84 0,'-3'0'304'0,"2"-2"31"15,-3 0 26-15,1 0-64 0,3-2-82 0,-2-1-58 16,2 2-44-16,0-2-26 0,0-1-25 15,2 0-19-15,1 2-16 0,-1-1-13 0,0-1-7 16,-1 3-4-16,2 2-1 0,-3-1 0 16,2 1 0-16,-2 1-2 0,0 0 2 0,2 1 6 15,-2 1 3-15,0-1 1 0,1 2 3 16,-1 2 0-16,0-1-2 0,0 1-1 16,0 1-5-16,0-2-3 0,0 4-3 0,0-5 1 15,0 4-2-15,0-1-2 0,0 1 0 16,-1-4 1-16,-1 3-2 0,2 1 3 0,-3-1-1 15,0-1 2-15,-1 0 0 0,-1 1-1 16,-2-1 0-16,2-1 0 0,0-1-1 16,0 0 1-16,-1-1 0 0,1-1 0 0,2-1 1 15,-3 0 1-15,1 0-2 0,2-1 0 16,0-1 1-16,-2 1 1 0,2 1-2 0,-2 1 0 16,-1 1 3-16,-2-1-2 0,0 6 2 15,0-4 2-15,-3 5 3 0,2 1 3 16,-3 0 4-16,2 0 4 0,0 2 3 0,0-2-1 15,-2 3 2-15,4 0-1 0,-2-2-3 16,1 3-5-16,1-2-2 0,0 0-4 0,2 1-2 16,-3-1-4-16,0-3 0 0,1 1 0 15,-1 0 0-15,-2 0-1 0,3-3-1 16,-2 0 0-16,0 0-7 0,0-3-13 0,0 0-37 16,1-1-43-16,1-2-67 0,-3 0-146 15,0 1-71-15,0-1-27 0,4-3 14 0,0 0 31 16</inkml:trace>
  <inkml:trace contextRef="#ctx0" brushRef="#br1" timeOffset="817127.1405">11791 12630 70 0,'4'-7'336'0,"-1"1"36"16,-2 1 19-16,4 2-40 0,-2-3-111 0,6 0-85 15,-2 0-57-15,1-1-32 0,3 2-18 16,-2 0-12-16,3-1-17 0,0 2-9 0,-1-1-12 16,-1 2-25-16,-1 2-36 0,-1-1-40 15,0 1-51-15,-5 2-115 0,1 2-70 16,-8 0-22-16,4 3 9 0,-5 0 28 0</inkml:trace>
  <inkml:trace contextRef="#ctx0" brushRef="#br1" timeOffset="817827.0096">11656 12790 202 0,'-10'4'307'0,"2"-4"23"15,1 0-13-15,4 0-99 0,2-3-78 16,2-1-55-16,4 0-40 0,0-2-29 0,3 0-20 16,0 1-15-16,1 1-15 0,1-1-9 15,-2 1-4-15,1 2 1 0,-3 1 8 16,1-1 6-16,-1 2 12 0,-3 0 10 0,1 0 10 15,0 3 10-15,-4-3 10 0,2 3 9 16,-1 0 4-16,-1-1 2 0,2 1 0 0,-2 0-4 16,1-1-5-16,-1 3-2 0,2 0 1 15,-4 2 1-15,2-1 0 0,-3 0 5 16,0 2 1-16,-3-3 0 0,1 3 1 0,-3 0 5 16,0-3-1-16,-1 3 1 0,-1-1 0 15,2-4-3-15,-2 1-4 0,0-1-3 0,0-2-3 16,2 2-4-16,-1-3-8 0,1 0-5 0,0-1-3 15,-1-1-5-15,3 1-2 0,-1-2-2 16,2-2-3-16,0 3-4 0,1-3 0 16,-1 2-1-16,4-4 4 0,-1 5 1 0,2-4 1 15,0 1 2-15,3-1 1 0,2-1-1 16,1 1 1-16,0-2-1 0,1 2 3 16,1 0 1-16,1 1 1 0,1 1 1 0,-1 1-1 15,0-1 0-15,-2 4 0 0,-1 0 5 16,-1 0-3-16,0 4 6 0,-1 1 1 0,-4 1 1 15,2 0 0-15,-4 1-1 0,2 1 0 16,-4-1-2-16,2 0-1 0,-1 1-2 0,0 0-1 16,0-2 0-16,0 1 0 0,-1-1-1 15,-1 2-3-15,1-2 2 0,-2-1-2 16,-1 2-2-16,1-1 2 0,-1-1-1 0,-2 2 1 16,1-3-1-16,0 1 1 0,-1-2 1 15,0-1 0-15,0 2 1 0,1-4 1 0,-2 1-1 16,3-1-2-16,-1-1 3 0,2 1 0 15,-2-4 1-15,2 2 1 0,-1-1 3 16,3-2 2-16,-1 1 2 0,0-3 2 0,1 0 3 16,0 1 3-16,1-3 1 0,0 0 0 15,3-1 1-15,-2-3 1 0,2 2-2 16,2-3-3-16,0-1-5 0,2-2 0 0,0 3-4 16,3-3-4-16,-2 1-2 0,1-1-2 15,-1 2 1-15,0 0-2 0,3 3 0 0,-4 0-5 16,1 1-20-16,0 4-41 0,2 2-60 15,-7 5-164-15,0 0-88 0,0 0-42 0,0 0-4 16,-4 3 28-16</inkml:trace>
  <inkml:trace contextRef="#ctx0" brushRef="#br1" timeOffset="818793.3257">13668 13746 230 0,'-8'-1'349'0,"1"-3"23"0,2 1 13 0,1-1-117 15,0-3-100-15,2 0-68 0,0-2-41 16,1 0-21-16,1-2-15 0,1 0-9 0,-1 0-5 16,5-1-3-16,0 0-3 0,2 0-2 15,0 0 2-15,1 0-1 0,0 1-2 0,0 3-1 16,1 0 1-16,-1 2-1 0,-1 0 0 15,-2 4 1-15,-1 0-2 0,2 0 4 16,-4 4 1-16,1 0 2 0,-1 2 1 0,-1 0 2 16,-1 0 3-16,0 4-1 0,0 0-1 15,0-2-3-15,-1 1-2 0,-1 0-2 0,-1 1 0 16,-3 1-4-16,1-1 2 0,-1 1 2 16,-4-2-1-16,-1 2 1 0,0 0-1 0,-2-1-1 15,-1 0 0-15,-2 1 0 0,1-2 0 16,0-1 0-16,1 0-1 0,1-2 1 0,-1 0-1 15,6-1-1-15,-1-1 0 0,2 0 2 16,1-2 0-16,3 0 0 0,2 0 0 0,1-2 0 16,0 0 0-16,3-1-6 0,0-1 4 15,3 1-4-15,-1-1 2 0,1 1 0 16,-1-1 1-16,-2 3 0 0,0 1 3 0,-1 0 1 16,2 0 6-16,-2 1 6 0,-1 1 4 15,-1 1 3-15,0 2 4 0,0-1 2 0,0 2-1 16,-1 0-6-16,-1 0-1 0,1 1-1 15,-2 0-4-15,-2 1-1 0,0-1-2 16,1 2 0-16,-5 0-3 0,0-2-2 0,0 4-3 16,-3-2 0-16,0 0 1 0,1-3-1 15,-2 4-1-15,4-4-1 0,-1-1 3 0,5-1-1 16,1-2-2-16,-1-1-8 0,5-1-15 16,0-1-30-16,5-3-46 0,-2-1-59 15,0 2-118-15,0-2-79 0,0 1-30 0,4-2 6 16,-1-2 30-16</inkml:trace>
  <inkml:trace contextRef="#ctx0" brushRef="#br1" timeOffset="818996.2201">13653 13587 169 0,'0'-11'328'0,"0"1"28"0,-2-3 21 15,0 1-95-15,2 1-75 0,-1-3-55 0,1 0-31 16,1 3-17-16,-1-4-17 0,4 1-14 15,-3 0-20-15,2 4-17 0,2-1-15 16,-2 2-8-16,0 0-7 0,0 5-1 0,-1 0-7 16,-1 1-17-16,-1 3-36 0,2 2-56 15,-4 1-109-15,-2 5-118 0,-3 1-60 0,0 3-17 16,-3 1 21-16,2 1 43 0</inkml:trace>
  <inkml:trace contextRef="#ctx0" brushRef="#br1" timeOffset="819194.0491">13502 13730 21 0,'-4'7'302'0,"-3"-1"37"0,-3-1 20 15,0 3-33-15,-2 1-91 0,1 2-68 16,-1-3-51-16,1 3-28 0,-1-2-20 0,2 0-18 16,0-3-15-16,3 2-14 0,0-5-9 15,2 1-12-15,2-1-18 0,0-1-28 0,-2-1-45 16,0-2-78-16,0 1-122 0,-1-2-60 15,0-1-22-15,3-1 11 0,0-2 33 16</inkml:trace>
  <inkml:trace contextRef="#ctx0" brushRef="#br1" timeOffset="819611.1765">13368 13669 291 0,'-5'-1'365'0,"-2"-1"30"0,-2 2 11 15,0 2-112-15,-3 1-85 0,0 1-64 16,-1 1-38-16,-1 2-28 0,1-1-22 0,2 2-20 16,0-1-16-16,5-1-8 0,3 0-9 15,1 1 1-15,2 0-5 0,0-1 4 16,3-1-3-16,2 0-2 0,-2 1 1 0,2 1 0 16,1-4 0-16,1 4-4 0,-3 0 4 15,-2-1 1-15,1 3 1 0,-3-2-2 0,-1 3 2 16,-1-1 0-16,-3 0-2 0,2-2-2 15,-3 2 2-15,-2-2 0 0,2-1-2 16,-2 1-1-16,1-1 2 0,-2-2-3 0,-1 0 2 16,-1 0 0-16,0-1 1 0,0-2 1 15,-2 1 1-15,-1-2 1 0,1-2-2 0,-2 1 2 16,2-2-2-16,-2-1 0 0,2 0 0 16,0 0 0-16,2 0 3 0,1-1-2 15,1-3-1-15,1 1 1 0,3 0 0 0,2 0 1 16,3-2-1-16,0-1-2 0,3-1 1 15,4 1 0-15,2-1-3 0,-1 1-9 0,3-2-30 16,-3 3-52-16,1-2-73 0,-5 7-146 16,-3-1-75-16,-1 5-31 0,-1-3 6 0,-3 3 42 15</inkml:trace>
  <inkml:trace contextRef="#ctx0" brushRef="#br1" timeOffset="820944.0333">12947 13725 314 0,'0'-2'355'15,"-3"2"26"-15,0 0-10 0,0 2-105 16,-1-1-81-16,1 3-55 0,0 0-35 0,0 0-20 16,1 3-21-16,-1-4-17 0,0 4-15 15,3-3-8-15,0 2-8 0,0-1-4 0,-1-1 0 16,1 2 0-16,0-3-2 0,-2 2-2 15,1-1 2-15,-3 1 2 0,1-1-4 0,-3-1-2 16,1 0 2-16,-3 0-1 0,0 0-1 16,0 0-1-16,2 0-3 0,-2-3-3 0,3 0-4 15,-1 0-4-15,1-1-5 0,0-1-1 16,2-1 2-16,-2 2 5 0,1-2 2 0,1 0 5 16,0-1 7-16,1 3 0 0,0-3 1 15,2 1 0-15,2 0 1 0,-2 0-3 16,2-1 2-16,-1 3 0 0,-1-2 3 0,2 3-1 15,-2 0-1-15,1 0 2 0,-1 2 0 16,0-1 2-16,-1 0 4 0,-1 4 2 0,2-2 2 16,-3 2 4-16,1-1-2 0,1-1-2 15,-1 2-2-15,-3-1-1 0,0 2-1 16,-2-1-3-16,-1-1 0 0,2 2 0 0,-4 0 1 16,-1 0-2-16,-2 0 0 0,-1 0 0 15,1-1 1-15,-1 1-1 0,-2-2-2 0,-1-1 0 16,-2 1 0-16,0 0 0 0,3-2 1 15,-3-2 0-15,5 0 2 0,-2-4-2 16,5 1 1-16,-1-1-1 0,2-2-1 0,2 0-1 16,2-2-1-16,0-1 2 0,4 2 2 15,2-2 1-15,2 0-2 0,2 1 1 0,2-1-1 16,2 2 0-16,1-1-1 0,1 1 0 16,2-1-2-16,-1 4 2 0,1-1 0 0,-1 1 0 15,-1 1 0-15,1 1-2 0,-2 1 2 16,-1 1 0-16,-2 0 0 0,1 1 0 0,-4 2 0 15,2 1 0-15,0-2 0 0,-1 1 2 16,-2 2-2-16,1-2 0 0,0 1 0 0,-3 0 1 16,0 1-1-16,0 1 1 0,-3 0 2 15,0 0-1-15,0 0 1 0,-2 2 1 16,0-2 0-16,-1 1-1 0,-1-1-2 0,-3 0 2 16,2 0 0-16,-1 0-2 0,-3-1 3 15,3 0-2-15,-1-1 1 0,-2-1-1 0,0-1-1 16,-2 1-2-16,1 1 1 0,-1-2-2 15,2-1 2-15,0-1 0 0,0 0 0 16,2-1 3-16,-1-1-3 0,0-2 1 0,2 3-1 16,-1-2 0-16,1 0 1 0,3 2 0 15,-1-2 2-15,-1 0-3 0,3 0-2 0,-2 3 2 16,2-4-1-16,-1 4-1 0,-1 0-2 16,-2 2 4-16,4 0-1 0,-1-1-1 0,1 3 1 15,0-2 1-15,0 3 0 0,2-3 0 16,-1 1 0-16,2 3 1 0,1-2 2 15,-1 2-3-15,0-2 0 0,2 2 0 0,0 1 0 16,0-2 0-16,2 1 0 0,0-1 0 0,-1-1 0 16,1-1 0-16,2 2-4 0,-2-2 4 15,1-2-3-15,0 1 0 0,0-1 1 16,0-1-1-16,-1 0 2 0,1 0 0 0,-1 0 1 16,0 0 1-16,-1-1 0 0,-1-1 1 15,0 2-2-15,-1-1 1 0,-1 1 0 0,0-2 0 16,1 2-1-16,-3-1 1 0,1 1-1 15,0 0 0-15,-2 0 2 0,2 0 1 0,-3 0-3 16,1 1 3-16,0-1 2 0,-1 2 2 16,1-1-1-16,-1 1 2 0,0-1-2 15,-1 2 3-15,3-3-3 0,-3 3 1 16,1-1-1-16,0 1 0 0,1-2 0 0,-1 1 0 16,1 1 0-16,0 0-1 0,-1 0 1 15,1 0-2-15,0 1 2 0,2 1-1 0,0-1 0 16,0 2 0-16,1-1-1 0,0-1 1 15,1 2-2-15,1-1 5 0,0 2-2 0,0-1 1 16,0 4 2-16,0-1-1 0,0-1-1 16,0 4-5-16,0 0 2 0,0 3-4 0,-2 0 0 15,2 2 0-15,-1-1-1 0,-2 2 1 16,1-1 0-16,-1-1 1 0,3-1 0 16,0 0-1-16,-1-3 0 0,-1 0 2 0,2-1-2 15,2-2-7-15,-1-2-10 0,1-1-35 16,-1-4-45-16,4 2-46 0,-1-4-92 0,-2 3-110 15,3-3-46-15,1-3 0 0,1-3 28 16,4-3 39-16</inkml:trace>
  <inkml:trace contextRef="#ctx0" brushRef="#br1" timeOffset="821196.0795">12773 13573 14 0,'8'-14'319'0,"-3"5"40"0,1-2 25 16,3 2-8-16,-2 1-110 0,-1 2-84 0,4 0-51 16,-1 0-35-16,2 2-22 0,2-2-21 15,1 0-18-15,-1 1-15 0,1-1-9 0,1 2-20 16,-2-3-35-16,-3 5-49 0,0-1-68 15,-10 3-141-15,0 0-75 0,-2 1-25 16,2-1 12-16,-3 3 37 0</inkml:trace>
  <inkml:trace contextRef="#ctx0" brushRef="#br1" timeOffset="821394.4158">12664 13553 296 0,'-1'-1'374'0,"-3"1"27"16,1-2 6-16,2 0-122 0,-1-1-102 15,0-1-71-15,2 0-47 0,0 1-32 16,0-1-38-16,2-1-55 0,-2 2-72 0,0 3-146 16,-2 0-77-16,-2 5-33 0,-4 1 0 15,3 1 33-15</inkml:trace>
  <inkml:trace contextRef="#ctx0" brushRef="#br1" timeOffset="821640.9612">12604 13819 45 0,'0'-6'308'0,"-3"2"34"16,0-4 18-16,-2 1-39 0,2-1-98 0,-2-1-69 15,-1 0-43-15,3 0-25 0,0-2-13 16,1 0-17-16,2-1-14 0,0-2-15 0,2 1-9 16,1-5-9-16,0 3-6 0,1-3-1 15,-1-2-3-15,1 1-15 0,-1-1-34 16,0 2-49-16,-4 1-122 0,-1 1-100 0,-3 2-53 16,3 3-16-16,1 0 20 0,-2 1 43 15</inkml:trace>
  <inkml:trace contextRef="#ctx0" brushRef="#br1" timeOffset="821799.3631">12651 13302 87 0,'2'-5'318'0,"-2"3"25"16,0-2 15-16,-2 1-69 0,1 3-135 15,-1-1-107-15,2 1-93 0,-5 3-135 16,-1 2-93-16,0 2-40 0,3 2-3 0,-2 3 15 15</inkml:trace>
  <inkml:trace contextRef="#ctx0" brushRef="#br1" timeOffset="822027.0493">12569 14052 138 0,'0'7'343'0,"2"-1"25"15,-2-1 14-15,3-4-74 0,2-1-117 16,1-1-83-16,2-3-50 0,2 1-23 0,3-4-16 16,0 3-3-16,3-1-6 0,-2-1-2 15,2 2-3-15,0-3-3 0,0 4-12 0,-4-1-27 16,1 1-39-16,-4 1-77 0,-5 0-116 16,-4 2-64-16,0 0-23 0,-4 0 10 0,-3 0 26 15</inkml:trace>
  <inkml:trace contextRef="#ctx0" brushRef="#br1" timeOffset="822644.0896">12144 13810 118 0,'-5'-1'327'0,"0"-2"34"16,1 3 19-16,-1 0-65 0,2 0-95 0,-2 3-64 15,1 0-39-15,0 0-23 0,1 1-13 16,0 4-12-16,-2-2-15 0,2 2-14 0,-2 2-11 16,-1 0-9-16,0 1-8 0,-1 1-3 15,1-1-3-15,-3-1 0 0,-1 0-2 0,2-1-1 16,-2-1 2-16,0-2-2 0,0 0 1 16,0-3-2-16,-2 0-1 0,2-2-1 0,-2-1 0 15,1-1 0-15,1-1-1 0,-1-2-1 16,3 1 1-16,0-4 0 0,2 3-2 0,-2-2 2 15,3 2-3-15,1-1 0 0,0-1 0 16,3 3-1-16,1-1 3 0,0 0 0 16,1 1 1-16,3-1 1 0,0 1 0 0,1 2 0 15,1 0-2-15,-1 1 1 0,1 1 1 16,1 0 0-16,-2 2 0 0,1 3 1 0,-2 0 4 16,-2 2-2-16,0 1 2 0,-1 0 0 15,-1 1-3-15,0-1 3 0,0 2-4 16,-3-1 2-16,0 1-3 0,-2-1 0 0,-2 1 0 15,-2 1 0-15,1-4-3 0,-4 3 6 16,-1 0-2-16,0-2 2 0,-2-2-1 0,3-1-1 16,-3-3 2-16,4 0-6 0,-2-1-1 15,5-2-10-15,0-3-14 0,0-1-33 16,2 2-48-16,2-4-92 0,-1 1-127 0,1-1-64 16,1-1-16-16,3-3 11 0,3 3 39 15</inkml:trace>
  <inkml:trace contextRef="#ctx0" brushRef="#br1" timeOffset="822927.0466">11978 13768 18 0,'13'-20'275'16,"1"-1"24"-16,-1 1 12 0,0-3-50 16,-1 1-99-16,-1-2-64 0,0 0-29 0,-5 1-10 15,-1 2 3-15,-2 3 9 0,-1 1 10 16,-2 5 8-16,-3 1 2 0,-2 5-6 0,-2-2-11 15,-1 4-13-15,-1 1-14 0,1 0-14 16,-2 1-8-16,1 2-6 0,1 2-4 0,-1 1-2 16,2 1-2-16,0 3-3 0,2 3-4 15,0 0-3-15,2 2 0 0,1 2-2 0,2 1-2 16,0-1-1-16,2 2-4 0,0 0-8 16,-1-1-24-16,2 2-35 0,-1-2-38 0,0 0-58 15,-2-1-101-15,-2 2-76 0,0-3-25 16,-2 0 14-16,-1 0 25 0</inkml:trace>
  <inkml:trace contextRef="#ctx0" brushRef="#br1" timeOffset="823343.0757">11747 13864 185 0,'-6'2'274'15,"3"0"18"-15,1-1-36 0,0 0-77 16,2 2-47-16,0 1-26 0,0 1-16 0,0 1-5 15,2 1-6-15,-2 0-6 0,0 0-9 16,0 0-15-16,-2 1-14 0,2 0-9 0,-3-1-10 16,2-1-4-16,-1 0-4 0,-1-1-3 15,0-1-2-15,1 1-2 0,-4-2 1 0,3-2-5 16,-2 1-1-16,-1-1-4 0,1-1 0 16,-2-1 0-16,1-1-2 0,0 1 0 0,1-4-3 15,-1 2 0-15,-1-1 1 0,1-1 0 16,0-1-1-16,3 0 1 0,0 0 1 0,-1-1 5 15,3 1 0-15,-1 0 2 0,2 0 6 16,0 1 3-16,0 0 6 0,2 2 2 16,-1-1 3-16,-1 3 6 0,0 1 5 0,0 0 7 15,2 0 9-15,-2 3 6 0,0 1 3 16,0 2-1-16,-2 2-4 0,1 1-8 16,-1 0-8-16,-1 1-9 0,0 2-5 0,-2-1-8 15,-1 1 0-15,1-2-5 0,2 1-3 16,-2-3-2-16,2 2-1 0,-3-4-9 0,1 0-17 15,0-1-30-15,0 1-40 0,-1-5-54 16,-2 0-120-16,1 1-80 0,-2-2-30 0,3-2 10 16,-2 1 23-16</inkml:trace>
  <inkml:trace contextRef="#ctx0" brushRef="#br1" timeOffset="823517.0317">11671 13693 63 0,'3'-8'354'0,"-3"3"43"0,0 2 22 16,-3-2-15-16,3 2-142 0,-1 3-101 0,-1-3-65 15,2 3-44-15,-2-1-36 0,2 1-42 16,0 1-55-16,-1 1-84 0,-2 2-136 16,-5-1-68-16,0 2-25 0,3-1 8 0,-1 1 35 15</inkml:trace>
  <inkml:trace contextRef="#ctx0" brushRef="#br1" timeOffset="823910.9905">11448 13809 209 0,'-2'4'302'0,"2"2"18"0,0-1-11 0,0-1-99 15,0 2-73-15,0 1-44 0,0 0-22 16,0 0-13-16,0 1-5 0,-1-1-9 0,-1 2-9 15,2-1-9-15,-4 1-5 0,4-2-6 16,-2 1-6-16,-1-3-2 0,2 2-4 0,-1-3-2 16,0-1-2-16,-1 0 1 0,2-2 0 15,-1 1 0-15,-1 0 2 0,1-2-1 0,-1 1 2 16,0-1-1-16,-2-1-1 0,2 1-1 16,-2-2 1-16,2 0-2 0,-2 1 1 0,2-2-3 15,0-1-1-15,-3 1 1 0,1 0 0 16,0 1 0-16,-1 0 1 0,-1 1 2 15,-2 1 6-15,1 1 1 0,0 1 8 0,0 1 10 16,-1 2 9-16,1 1 7 0,0 0 6 0,0 0 0 16,0 1-5-16,0-1-6 0,4 0-9 15,0 2-8-15,1-2-9 0,3-3-5 16,0 4-4-16,0-3-9 0,3 0-22 0,-1-1-36 16,1 1-42-16,0-3-75 0,-3-1-126 15,-3 4-59-15,0-3-14 0,3-1 16 0,0 0 33 16</inkml:trace>
  <inkml:trace contextRef="#ctx0" brushRef="#br1" timeOffset="824176.0327">11730 13259 33 0,'8'-14'338'0,"-2"3"39"0,-3 4 29 15,2 1-12-15,-4 4-130 0,-2 2-87 16,-1 0-55-16,-4 6-35 0,0 3-22 0,-2 3-17 16,-5 4-9-16,2 4-13 0,-3 3-9 15,-2 2-4-15,2 1-6 0,-4 2-2 16,2-1-2-16,2 0-3 0,0 0 0 0,0-3 0 16,3-1-4-16,1-5-7 0,-1 2-22 15,5-6-37-15,-1-2-50 0,-2-1-110 0,1-1-112 16,0-2-54-16,2-4-14 0,-2 1 24 15,3-4 42-15</inkml:trace>
  <inkml:trace contextRef="#ctx0" brushRef="#br1" timeOffset="826277.0638">11073 13766 236 0,'0'0'303'16,"0"-1"23"-16,0 1-24 0,-2 0-81 0,0-1-55 15,0 1-30-15,1-1-19 0,-2 1-12 16,-1 0-12-16,1 0-13 0,0 0-18 15,1 0-18-15,-1 0-13 0,1-2-12 0,1 2-5 16,-1-2-8-16,-2 2-1 0,2-3-4 16,1 3 1-16,-1-1 0 0,1-2-3 15,-1-1 0-15,0 3-1 0,1-1 1 0,-1-3-2 16,2 2-1-16,2-2 1 0,-1 2 1 16,-1 0-2-16,2 2 1 0,0-1 2 0,-1 1 0 15,2 1-1-15,-1 0 0 0,2 0 2 16,-2 1 0-16,1 1-1 0,0 0 1 0,1 1 1 15,-1 1-1-15,0 0 0 0,-1 1-1 16,-1-1 1-16,1 1 0 0,-1-1 0 0,-1 3 0 16,0-2 0-16,0 1 0 0,-3-1 1 15,2 0-1-15,-3 2 0 0,-2 0 2 0,1-1 0 16,-1 2-1-16,-3-1-1 0,1 1 0 16,-2-1-1-16,-1 0 0 0,0 0-2 0,-2 2 3 15,2-3 2-15,0 1-2 0,-1-2 2 16,0 0-1-16,3 1-1 0,-2-2 0 15,3 1 0-15,0-3 1 0,3 1 1 0,0-1-1 16,1 1-1-16,2-2 2 0,2-1-2 16,-1 2-2-16,2-1 1 0,1 1-2 0,2 0 3 15,0-1-2-15,0 0 2 0,3-1-3 16,-1 0 2-16,2 0-2 0,1 0 1 16,-1 0 1-16,-1 0-1 0,2-1 0 0,-1 0 2 15,0 1 3-15,0 0-3 0,1 0 1 16,-2 0-1-16,-3 0 1 0,3 1-1 0,-4 0 0 15,2 0 0-15,2 3 2 0,-3-1 0 16,1-2-1-16,-2 4 2 0,0-2-2 0,-1-1 0 16,-1 2 0-16,1-1-1 0,-1 0 4 15,-1 0-2-15,-1 1 0 0,-1-1-1 0,-1 2 1 16,-2-1-2-16,-1 4 2 0,-1-1-1 16,-2 1 1-16,1-1 0 0,2 1 1 15,-1-1-3-15,0 1 4 0,0-3-1 0,2 1-2 16,2 1 1-16,0-3 0 0,1 1-2 15,2-1 0-15,0-3 0 0,2 3-2 0,1-1 0 16,0-2 1-16,2-1 1 0,-1 0-3 16,0 0-1-16,1 0 3 0,-2 0-2 0,0 0 2 15,-1 0 0-15,-1 0-1 0,-1 0 2 16,2 0 2-16,-2 0-2 0,0 0 3 16,-2-1-1-16,2 1-1 0,-1-2 2 0,-1 1-2 15,0-1-2-15,1 0 0 0,-2 1 2 16,1 0-1-16,-2 0 1 0,-1 1 0 0,2 0 2 15,-1-2-1-15,0 2-2 0,-1-2 0 16,0 2 0-16,-3 2 0 0,2 0 2 16,1-1-1-16,-3 0 2 0,1 0-1 0,0 3 2 15,-1-3 0-15,0 2 0 0,-1 0 0 16,3-1 0-16,-1 1 0 0,1-2 0 0,-1 0-2 16,0 1 0-16,0 0-2 0,1-1 1 15,1-1-2-15,0 0 1 0,1 0 0 16,2-1 0-16,2-1 0 0,0 0 0 0,0 0 0 15,0-1 0-15,2-2 0 0,1 4-1 16,-2-4 0-16,2 2-1 0,-1 1 2 0,1 0-2 16,-1 0 0-16,1 1 0 0,-1-1 2 15,1 2 2-15,-1 0-2 0,1 2 0 0,0-2 2 16,1 1-2-16,-2 1 0 0,-1 0 0 16,3 0 2-16,-3-1 2 0,1 4 2 0,0-2 2 15,-1 2 2-15,-1-1 3 0,0 1 1 16,-3-1-3-16,1 2 2 0,-3 0-4 0,1 2-2 15,-4-2-4-15,2 0 1 0,-1 1 1 16,-1-1-4-16,-1-1-1 0,1 1 2 16,0-2-2-16,0 1 0 0,1-3 0 0,2 2-2 15,-2-1 0-15,4 1-12 0,-2-1-22 16,2 0-36-16,-1 2-42 0,2-2-44 0,2 0-83 16,0-3-98-16,0 2-37 0,0 3 7 15,3-4 23-15,5 1 38 0</inkml:trace>
  <inkml:trace contextRef="#ctx0" brushRef="#br1" timeOffset="826467.2071">10939 14223 100 0,'5'3'335'0,"1"-2"41"16,-3-1 28-16,-1 2-51 0,-1-1-92 16,-1-1-73-16,2 0-54 0,-2 0-35 0,0 0-27 15,2-1-25-15,-2 1-18 0,1-2-13 16,-1 2-9-16,0-1-17 0,0 1-40 0,0-2-54 15,-3 1-95-15,-2-1-133 0,-4 2-66 16,-1 0-24-16,1-1 18 0,-4-3 41 16</inkml:trace>
  <inkml:trace contextRef="#ctx0" brushRef="#br1" timeOffset="827060.0651">10655 13936 97 0,'0'-3'294'0,"-2"2"29"16,2-1 18-16,0 1-73 0,0 1-77 0,-2-2-48 15,2 2-26-15,0 2-18 0,-3-1-11 16,0 2-9-16,-3 2-12 0,1 1-11 0,0 1-9 15,2 1-8-15,-2-1-5 0,0 2-8 16,2 0-4-16,-1-2-9 0,2 3-5 0,2-3-2 16,0 1-5-16,0-3-1 0,2 0 0 15,2-1-1-15,1 3-2 0,0-4 2 16,1-2-3-16,1 3 3 0,0-4-3 0,0 0-2 16,-1 0-4-16,-1-2 1 0,1 0-2 0,0 1-2 15,-1 1 3-15,-2 0-1 0,1-2 5 16,-1 1-1-16,-2 1 1 0,3-1 2 15,-3-1-2-15,2 0 4 0,-1 2-1 0,-2 0 2 16,0 0-1-16,0 2-1 0,-2-2 2 16,1 3 1-16,-4 0-1 0,0 2 2 0,-1-2 2 15,1 4 1-15,-3-3 1 0,2 2-1 16,1-1 3-16,0-1-3 0,0 1 2 16,-2-2 2-16,4-1-3 0,-2 2 0 0,0-3-1 15,0 1 0-15,0-1-3 0,-2-1 1 16,1 0-2-16,-1 0 1 0,1 0 1 0,-1 0-1 15,-2-1-1-15,1 1 0 0,2 0 0 16,-1-2-1-16,-2 2 2 0,1 0-1 16,0 0 1-16,0 0-1 0,0 0 0 0,2 2 2 15,0-1-2-15,-1 1-1 0,2-1 2 16,-1 2-1-16,2 1 4 0,0 3-4 0,0-1 2 16,0 1-2-16,-1 1-11 0,-2 1-28 15,2 0-43-15,2 1-52 0,-2 1-110 0,2-3-103 16,1 3-39-16,2-2-1 0,0-3 28 15,2 0 43-15</inkml:trace>
  <inkml:trace contextRef="#ctx0" brushRef="#br1" timeOffset="827662.3887">10361 13962 235 0,'-2'-3'304'0,"2"0"24"15,0-1-26-15,0 3-65 0,-2 0-47 0,2-1-35 16,0 4-18-16,-1-1-8 0,-1 4-13 15,-1 1-19-15,3 3-24 0,-2 0-19 0,2 2-16 16,0 1-14-16,0 1-11 0,0-2-7 16,2 0 0-16,0-1-3 0,-1 1-3 0,1-4 0 15,-1 1-2-15,1-2 0 0,-2-2-5 16,0 0-8-16,0-3-23 0,-2 1-38 16,1-4-42-16,-1 1-44 0,1-4-78 0,-3 1-101 15,1-2-34-15,-2-2 6 0,2-2 27 16,0-2 34-16</inkml:trace>
  <inkml:trace contextRef="#ctx0" brushRef="#br1" timeOffset="828094.0222">10511 13515 161 0,'-2'-3'303'15,"1"3"17"-15,-3 3 15 0,1 1-102 0,-2 0-84 16,2 3-46-16,-2-2-24 0,-1 3-12 16,0 0-11-16,1 0-12 0,2 1-10 15,-2-1-10-15,2 1-8 0,-3-1-8 0,3-1-2 16,-2 1-2-16,0-1-2 0,0-2-2 16,0-1 2-16,-2 2-2 0,2-2 0 0,-3 0 1 15,2 0 1-15,-4-1-1 0,1 2 1 16,1-3 1-16,0 2 3 0,-1-1 2 0,1 0 4 15,0-2 4-15,0 2 2 0,-2-1-3 16,4-1 3-16,-2-1 2 0,2 2 2 16,-2-1-1-16,3-1 3 0,2 0 0 0,-2 0-1 15,4 0 2-15,-1-1-2 0,0 1-3 0,2 0 1 16,-1 0-2-16,1 0-4 0,0 1-7 16,0-1-4-16,1 3-1 0,1 0-2 15,-2-1-1-15,2 5-1 0,-1-1 0 0,-1 1-4 16,0 1-13-16,0 2-24 0,0-1-34 15,-3 2-35-15,1 1-46 0,-1 1-85 0,0-2-87 16,-3 3-30-16,1-1 8 0,0-1 18 16,1 3 41-16</inkml:trace>
  <inkml:trace contextRef="#ctx0" brushRef="#br1" timeOffset="828810.15">10199 14038 224 0,'0'-2'281'0,"-1"-2"23"16,-1 1-42-16,2 0-72 0,-2-2-46 15,2 4-24-15,-3-1-15 0,3-2-7 0,-1 3-3 16,-1-3-6-16,2 3-10 0,0 0-12 16,-2-1-12-16,2 0-11 0,0 1-11 0,2 1-11 15,0-1-8-15,1-2-6 0,0 3-3 16,2 0-4-16,0 0-1 0,1 3 0 15,-2-2-2-15,1 0-1 0,0 3-2 0,-2-2-3 16,1 0-7-16,-3 1-8 0,2-1-2 16,-1 1-7-16,1-2-2 0,-2-1 1 15,-1 1 3-15,0-1 5 0,2 0 5 0,-2 0 8 16,0-1 2-16,0 0 2 0,0 0 6 16,-2-1 1-16,2-1-2 0,-1-1 3 0,-2 3 6 15,1 0 2-15,1-1 4 0,-2 0 5 16,-1 2 7-16,-1 2 0 0,-1 0 0 0,1 0 3 15,-1 2-5-15,0 1 0 0,3-2-2 16,-1 3-4-16,0 1-1 0,0-1-3 16,1 1-4-16,0-1-2 0,-3 2-1 0,3-1-2 15,-2 1 0-15,0-1 0 0,0 1-2 16,-1-4 5-16,0 2-6 0,1 0 0 0,0-1 2 16,-1-1 0-16,0 0-1 0,-2 1 0 15,0-2 1-15,0-1-2 0,1 2 0 16,-2-2-1-16,0-2 1 0,2 0 0 0,-1 0-2 15,-1-2-2-15,3 1-3 0,-1-2 0 16,1 1 2-16,-2 1-1 0,4-2 0 0,-1-1 4 16,1 3 2-16,4-2 0 0,-1 0-2 15,2 0-1-15,-1 0-2 0,4-2 1 0,-1 4-1 16,2-3 3-16,1 1-1 0,0 1 3 16,0 1 0-16,1 1 0 0,-2 0 0 0,-2 1 0 15,1 1 2-15,-1 2 0 0,-1 0 0 16,-2 1 5-16,0 1-1 0,-2 1 4 0,1 1 2 15,-1 0 0-15,-2-1 2 0,2 1-2 16,-1-2-1-16,0 1 1 0,1 0-5 16,-1 1-2-16,-2 0 0 0,0-2-3 0,-1 1-1 15,-1 1-1-15,-2-2 1 0,1 0-1 16,-1 0 0-16,1-2 0 0,0-1-1 0,0 0-1 16,1-1-12-16,0-1-26 0,2-1-40 15,1-1-46-15,-3-1-98 0,0 2-106 16,0-2-47-16,1 1-6 0,1 0 25 0,3-1 39 15</inkml:trace>
  <inkml:trace contextRef="#ctx0" brushRef="#br1" timeOffset="829004.3011">9929 14155 245 0,'2'-3'324'16,"0"2"35"-16,-2-2-9 0,0 3-74 0,-2 0-55 15,-2 4-43-15,1 2-34 0,-3 0-29 16,-1 1-29-16,-1 2-25 0,1 1-20 0,-1-2-15 15,0 2-10-15,1-2-7 0,0 2-5 16,0-3-4-16,3-2 1 0,0 1-2 16,-1-3-6-16,4 0-22 0,-1-2-38 0,-2-1-47 15,4-3-51-15,-2 0-82 0,-1-1-102 16,-2-1-39-16,2-1 9 0,1-3 30 0,2-3 40 16</inkml:trace>
  <inkml:trace contextRef="#ctx0" brushRef="#br1" timeOffset="829176.9949">9891 14002 31 0,'2'-4'299'0,"-1"4"43"0,1-3 30 0,-2 1-37 16,1 0-88-16,-1 1-66 0,0 0-54 16,0-1-40-16,0 2-31 0,2 0-28 0,-2 0-34 15,0 2-51-15,3-1-59 0,-8 0-123 16,2 3-89-16,-2-1-43 0,1 1-6 0,-1 1 27 15</inkml:trace>
  <inkml:trace contextRef="#ctx0" brushRef="#br1" timeOffset="829960.0327">9810 14055 237 0,'0'0'309'0,"0"1"25"16,0 1-29-16,-3-1-75 0,2 3-64 0,-1-1-46 15,1 1-28-15,-1 0-21 0,0 2-16 16,1-2-14-16,-1 1-17 0,0 0-6 0,2 1-10 16,0-2-1-16,0 1-2 0,-1-1-3 15,-1 1-2-15,2-4 1 0,-1 2 2 0,-1-1-4 16,0 1-1-16,-1-2 1 0,0 1 0 16,0-2 0-16,-2 3 1 0,2-2 1 0,0 1-2 15,-2-1 0-15,2-1 1 0,1 0 0 16,-1 0-3-16,2 0 2 0,-1 0 1 0,0-1 0 15,0-1-1-15,2 1 0 0,-2-2-1 16,2 3-3-16,0-2 5 0,0 1-3 16,0 1 3-16,0 0 1 0,0 0 3 0,0 0 3 15,-2 0 1-15,2 1 6 0,0 1 0 16,0 2 2-16,-1 1-2 0,-1-3 0 0,1 3-1 16,-1 1-6-16,2-3-1 0,-2 1-3 15,2 1-2-15,-1 0 1 0,-1-3-1 16,2 3-1-16,-3-4 1 0,3 2-1 0,-2-1 0 15,1 0 1-15,-1-2-1 0,0 0 0 16,-1-2 0-16,1 0-2 0,-2 2-1 0,0-3 2 16,0 2 1-16,-2-2-1 0,1 1 1 15,0 0 1-15,-2 1-1 0,-1-3 0 0,1 3-1 16,-1 1 0-16,-1-2 0 0,3 2-1 16,-4 2 4-16,2-1 2 0,-1 1 4 0,2 1 1 15,-1-1 5-15,2 3 3 0,0-2 3 16,1 2 0-16,0-1 0 0,1 1 0 0,0 0-3 15,3 2 0-15,-1-1-3 0,2-1-2 16,2 3-4-16,-1-3 0 0,1 0-6 16,3 2 0-16,0-3-2 0,-1 1 0 0,1-1 0 15,1 2-1-15,-1-1 1 0,-2-1-2 16,-1 4 1-16,-1-5 1 0,-1 6-2 0,-1-2 2 16,-1 0 0-16,-1 1 0 0,-2 0 2 15,2-1-2-15,-5 1 0 0,2-2 0 16,-2 1-2-16,-3-1 2 0,3 0 0 0,-3 0 0 15,1-1 0-15,-2-1 2 0,2-1 0 16,-2 1 0-16,2-3 1 0,-1 0-2 0,0-1-1 16,0 0 0-16,1-1 1 0,0 0-1 15,2-4-1-15,0 2 0 0,1-4 0 16,-2 0 1-16,4 0-2 0,2-4 2 0,0 1 2 16,1-1 0-16,2-1 1 0,0-1 0 15,3-2 1-15,-1 4-1 0,3-2 0 0,1-1 0 16,3 1-3-16,-1 0-10 0,1 2-20 15,1-3-42-15,1 3-51 0,-1 1-112 0,-2 3-108 16,-4-1-48-16,3-1-11 0,-1 0 26 16,-1 0 42-16</inkml:trace>
  <inkml:trace contextRef="#ctx0" brushRef="#br1" timeOffset="830140.9873">9628 13880 102 0,'5'-1'300'0,"1"-2"20"16,1 0 15-16,1 0-82 0,1 1-103 0,2-3-66 15,-1 0-38-15,4 2-23 0,-1-1-23 16,1 1-32-16,-3 0-39 0,-3 1-101 0,-2 0-82 16,-6 2-42-16,3-1-11 0,0 0 11 15</inkml:trace>
  <inkml:trace contextRef="#ctx0" brushRef="#br1" timeOffset="830309.6908">9704 13748 298 0,'-1'-3'362'0,"-1"1"32"0,1 0 0 16,-1 1-109-16,0-1-93 0,1 2-62 0,-1-1-46 15,2 1-35-15,0 1-41 0,0 1-61 16,0-1-96-16,-2 1-142 0,-2 1-72 0,-1-1-39 15,-1 5-1-15,1 1 37 0</inkml:trace>
  <inkml:trace contextRef="#ctx0" brushRef="#br1" timeOffset="830735.9496">9556 14629 268 0,'1'0'380'0,"-1"-2"25"16,0 2 12-16,0 0-119 0,2 0-114 0,-2 0-81 16,3 2-45-16,2-2-22 0,-1 0-11 15,3 0-8-15,1-2-5 0,3 1-6 0,0-2-3 16,0 0-3-16,1-1-2 0,0 2-1 15,-3 1-1-15,2-3-1 0,-3 3-10 16,0-2-15-16,-3 3-23 0,1-3-30 0,-3 3-28 16,-1-1-29-16,-1 1-46 0,-1 0-64 15,-5 0-52-15,-2 1-11 0,1 1 10 0,1-4 20 16</inkml:trace>
  <inkml:trace contextRef="#ctx0" brushRef="#br1" timeOffset="830960.1084">9614 14577 21 0,'-1'-5'267'0,"-1"2"37"0,0-3 21 16,1 3-46-16,-1 0-67 0,-1 0-40 0,1 1-27 16,2 1-22-16,-1 1-14 0,-1 0-15 15,2 1-10-15,0 4-16 0,0 1-17 16,0 0-14-16,0 3-11 0,0 3-8 0,0 2-7 16,2 1-5-16,-1 3-4 0,1 0-1 15,-2 0-2-15,2-2-3 0,-1 1-5 0,1-1-15 16,-1-1-22-16,-1-1-34 0,2-2-32 15,-2-2-36-15,2-2-59 0,-2 0-75 0,-4 0-51 16,3 0-6-16,-1-4 9 0,5-2 29 16</inkml:trace>
  <inkml:trace contextRef="#ctx0" brushRef="#br1" timeOffset="831728.9753">9700 14718 163 0,'1'-2'342'0,"-1"1"36"0,2 1 23 15,-1-2-93-15,-1 2-89 0,0 0-69 0,0 2-44 16,2-1-30-16,0 1-19 0,-1 0-11 16,2 3-6-16,3 1-8 0,-4 0-8 0,3 2-7 15,-2-1-1-15,3 2-2 0,-2 0-5 16,0-2-5-16,0 3 0 0,2-3-4 16,-3-1 2-16,-2-1-2 0,1-1 0 0,0-2 0 15,-1 0 3-15,-1-1-3 0,0-1 2 16,-1-1-1-16,-1-1 0 0,0 0-1 0,2-1 0 15,-3-1 1-15,2-1-1 0,-1-1-1 16,0 1 1-16,2-2 0 0,0-1-1 16,2 0 0-16,1 0 1 0,2-1 0 0,0 0-3 15,1-1 1-15,2 1 2 0,1-2-7 16,1 2-1-16,0 0-6 0,0 1-10 16,0 1-10-16,1 3-17 0,-2 0-13 0,1 3-16 15,-2 0-17-15,0 2-14 0,-2 0-12 16,-1 3-12-16,1-1-29 0,1 0-23 0,-1 0-22 15,-2 1-3-15,3-1 8 0,-2 2 22 16,0-4 51-16,-1 1 58 0,4-1 77 16,-3 1 72-16,1-2 43 0,1-2 37 0,-1 1 11 15,2-2-1-15,-2 0-23 0,0-1-29 16,-1 1-21-16,0-1-15 0,1 0-10 0,-3 1-6 16,0-1 2-16,-3 3 3 0,0 0 7 15,0 0 3-15,-3-1 9 0,0 2 1 16,-1 0-2-16,-3 2-10 0,2 0-10 0,-3 3-9 15,-1 1-10-15,0-1-13 0,-1 2-7 16,2 0-8-16,-1 0-6 0,1 1-6 0,1 1 0 16,2 0-5-16,2 0 0 0,-1 0 2 15,2 0-2-15,4 0 1 0,-2 0-1 0,4-1-1 16,1-1 2-16,0-2-2 0,1-1 1 16,2 1-1-16,0-3 0 0,0-1 0 0,0-1-1 15,2-1 1-15,0-1 0 0,-2-3 0 16,2 1-2-16,-1-2-1 0,-1-2-2 0,0 0-5 15,-1 0-2-15,0-1-2 0,-2 0 1 16,0 0 0-16,-2 0 2 0,0 0 6 16,-3 1 1-16,0 0 4 0,0 4-1 0,0 1 1 15,-1 0 4-15,-1 2 1 0,2-1 2 16,-2 2 0-16,1 2 3 0,-1 1-1 0,2 0-1 16,0 1-2-16,-1 4 1 0,1-2-2 15,1 3-1-15,1-2-1 0,1 4-2 0,2-2-2 16,1-1 0-16,0 2 0 0,1-2-2 15,-1 2-6-15,-1-4-6 0,1-2-26 16,2 1-37-16,-3-3-38 0,0-1-45 0,-1-1-88 16,-4 0-95-16,0 0-29 0,0 0 8 15,0 0 23-15,2-3 38 0</inkml:trace>
  <inkml:trace contextRef="#ctx0" brushRef="#br1" timeOffset="831917.8968">10158 14704 294 0,'0'-2'366'16,"-2"1"38"-16,2 1-5 0,-3 1-100 0,3 1-87 16,0 1-65-16,0 0-45 0,0 0-35 15,2 3-20-15,-1-1-18 0,1 1-11 16,1 0-7-16,0 0-8 0,-1 0-1 0,1 0-11 16,-1-2-23-16,0 1-38 0,-1-2-52 15,1 0-85-15,-4-1-123 0,1 0-58 0,1-2-15 16,0 0 21-16,0 0 42 0</inkml:trace>
  <inkml:trace contextRef="#ctx0" brushRef="#br1" timeOffset="832093.2309">10216 14566 244 0,'-1'-4'354'15,"-1"2"31"-15,-1-1 6 0,0 2-109 16,0 1-97-16,3-2-73 0,-1 2-49 0,2 2-48 15,-1-2-51-15,3 3-51 0,0-2-107 16,-3 4-108-16,2 0-51 0,-1 2-14 0,2-3 18 16,-1 2 34-16</inkml:trace>
  <inkml:trace contextRef="#ctx0" brushRef="#br1" timeOffset="832463.9447">10267 14698 7 0,'5'3'278'0,"-4"0"35"0,1 0 31 15,-1 2-28-15,-1-1-64 0,2 2-50 0,-2 0-31 16,0 0-26-16,0 2-26 0,2-2-27 16,-2 1-30-16,1-3-25 0,-1 3-14 0,0-2-11 15,2 0-6-15,-2-2 0 0,2-1-4 16,-2 1-1-16,1-1-1 0,-1-1-1 0,0-1-2 16,0-1 0-16,0-3 1 0,2 1-1 15,-1-3 0-15,1-1-1 0,1-1 2 16,0 1-2-16,1-2-1 0,0 1 1 0,1 1 2 15,-2-1 2-15,3-1-3 0,-1 1 2 16,0 3-1-16,1-1 2 0,-1 1-1 0,-2 2 1 16,0 2 1-16,0 0-1 0,1 1 4 15,-1 0-2-15,0 1 1 0,0 1 1 16,3 2-2-16,-1 2 4 0,0 0-2 0,1 1 0 16,1 1 0-16,0-1 0 0,0 2 0 15,-1 0-3-15,-1-1 2 0,1 1-2 0,-4-3 0 16,2 1-1-16,-1-2 0 0,-1-1-10 15,-2-2-18-15,0 1-31 0,0-3-46 16,0-2-51-16,-2 1-107 0,2 1-90 0,0 0-33 16,-3-2 5-16,3-2 31 0</inkml:trace>
  <inkml:trace contextRef="#ctx0" brushRef="#br1" timeOffset="832671.9706">10495 14658 268 0,'1'-2'349'15,"-1"1"36"-15,0 1-2 0,2 0-89 0,-2 1-76 16,0 4-57-16,0 0-42 0,0 2-34 16,0 2-25-16,2 1-23 0,-1-1-17 0,-1 2-8 15,3-1-7-15,-1 1 0 0,0-2-4 16,-1 0 0-16,2-1 1 0,-1-1-1 16,0-2-6-16,0 0-17 0,-4-2-37 0,0-1-48 15,2-4-56-15,-2 0-110 0,2 2-89 16,-3 0-32-16,0-2 10 0,3-4 32 0</inkml:trace>
  <inkml:trace contextRef="#ctx0" brushRef="#br1" timeOffset="832843.9279">10558 14583 91 0,'0'-6'322'0,"-2"1"36"0,2 1 31 0,-1 1-65 15,-1 1-94-15,2 1-71 0,-1-1-58 16,1 1-43-16,0-1-45 0,1 2-53 15,-1 2-48-15,3-1-83 0,-3 2-113 0,2 3-60 16,-2 2-18-16,3-1 17 0,0-2 29 16</inkml:trace>
  <inkml:trace contextRef="#ctx0" brushRef="#br1" timeOffset="833227.257">10591 14637 245 0,'0'1'296'0,"0"2"20"15,3 0-33-15,-3 1-73 0,0 3-44 0,2 1-25 16,0-1-11-16,-1 2-5 0,-1 0-6 15,2 1-18-15,1 1-23 0,-1-2-21 16,-1 0-21-16,4-2-12 0,-4 1-12 0,2-2-5 16,-3-2-4-16,2 1-4 0,0-3-1 15,-1 0 1-15,1 0 1 0,-2-2-2 0,2 0-3 16,-1-4-2-16,2 3-6 0,-3-3-2 16,2-2-5-16,1 3-1 0,-1-3 2 0,-1 1 2 15,1-1 4-15,2 0 3 0,-2 2 3 16,1-2 2-16,0 0 2 0,-1 0-2 15,3 0 3-15,0 0-1 0,-1 1 3 0,2-1 0 16,-1 2 0-16,2-3-1 0,-3 5 2 16,1-3 0-16,-2 4 3 0,1 1 5 15,0 1 8-15,-1 3 4 0,0-2 5 0,-1 4 3 16,-2 2-3-16,0 1-2 0,2 0-6 16,-1 0-5-16,-1 1-6 0,3-1-1 0,-1 2 0 15,1-2-4-15,0 0-2 0,-1-2 0 16,4 1-2-16,-3-4-4 0,0 0-9 0,1 0-18 15,0-3-33-15,0 1-38 0,-1-4-40 16,2 1-60-16,-1-1-75 0,-1 0-62 16,0 1-12-16,-1-2 13 0,3 0 29 0</inkml:trace>
  <inkml:trace contextRef="#ctx0" brushRef="#br1" timeOffset="833693.9454">10884 14661 235 0,'0'-7'312'0,"0"0"30"0,-2 1-20 15,1 2-74-15,-2 1-53 0,-1 0-30 0,1 3-27 16,-2-2-16-16,0 4-18 0,2-2-17 16,-3 5-23-16,3 0-26 0,0 2-17 0,0 1-11 15,0 1-5-15,1 0-5 0,0 0-2 16,2 0 2-16,2 0-1 0,1-3 1 16,0 0 1-16,2 0-1 0,0-3 0 0,2 0 0 15,2-1 0-15,-1-2-4 0,0 0-5 16,1-3-5-16,-1-2-6 0,-2-1-8 0,2 0-2 15,-2-3-2-15,-1 2 3 0,1-3 4 16,-4-1 8-16,1 2 5 0,0 0 6 0,-3 1 4 16,2 2 2-16,-2 2 6 0,-2-1 8 15,1 3 8-15,-1 1 4 0,-1 1 8 0,1 1 1 16,-1 3-2-16,3-1-8 0,-3 1-7 16,3 3-7-16,0 2-4 0,0 0-2 0,3-1-5 15,0 4-1-15,2 0 1 0,0 2 0 16,1-1 0-16,0 2-2 0,1 0 2 15,-1-1 0-15,1 2 2 0,-1 0-2 0,0 0 0 16,-3-1 0-16,0 0 0 0,-1 0-2 16,-4-2 2-16,1 1 0 0,-4-2 0 15,-3-1 0-15,-1-1 0 0,-2-3 0 0,-2-1 0 16,0-2 0-16,-1-3-1 0,-2 0 1 16,0-2 0-16,1-2 0 0,0-2-2 0,-2-3-8 15,4 0-34-15,1-1-61 0,1 1-150 16,1 2-104-16,-1-1-51 0,6-2-24 15,1 1 21-15,0 2 53 0</inkml:trace>
  <inkml:trace contextRef="#ctx0" brushRef="#br1" timeOffset="834626.9587">13945 14994 150 0,'1'-2'297'0,"1"1"31"16,0 1-5-16,-2 0-60 0,0 0-57 0,0 0-43 16,0 1-29-16,0 1-23 0,-2-2-15 15,0 3-18-15,-1 0-17 0,1-1-15 0,-1 3-13 16,-1 0-9-16,1-1-6 0,-2 0-6 15,2 1-5-15,0 0-4 0,-1-2-2 0,1 1 3 16,0-3-3-16,0 3 1 0,-2-3 0 16,4 1-1-16,-2-2 1 0,-1 1-2 15,1-1 0-15,-2 0 0 0,0-1 0 0,2 1-2 16,-3 0 2-16,3-2 0 0,0 1 0 16,0-1 0-16,1 0 0 0,-1 1 0 0,1-2 2 15,-1-1-2-15,3-2 0 0,-2 0 0 16,2-2 0-16,0-1 0 0,0-1-2 15,2 0 2-15,0-5 2 0,1 4-1 0,0-3 0 16,4 0-2-16,-3 1 0 0,2 1-1 16,-1 2-3-16,1 1-8 0,-1 1-30 0,-1 3-50 15,-4 4-118-15,0 4-118 0,-4 3-65 16,-2 4-22-16,-2 3 11 0,-3 2 43 16</inkml:trace>
  <inkml:trace contextRef="#ctx0" brushRef="#br1" timeOffset="834793.4238">13853 15243 38 0,'0'4'355'15,"0"-2"45"-15,-2-1 30 0,1-1-15 0,1 0-122 16,-2 0-111-16,2-1-75 0,0 1-44 16,-1 0-29-16,1-2-37 0,0 0-62 0,1 0-73 15,-1 2-155-15,-3-2-81 0,0 0-41 16,0 0-1-16,0 1 38 0</inkml:trace>
  <inkml:trace contextRef="#ctx0" brushRef="#br1" timeOffset="835094.6263">13706 15046 127 0,'-2'0'313'0,"-1"-1"23"0,3 1 13 16,0 0-89-16,2 1-101 0,-1 1-73 0,1 1-40 16,1 0-19-16,-1 1-9 0,3 1-4 0,-2 1 2 15,3-2 4-15,-3 4 2 0,0-1 8 16,1 2 5-16,-3 0 3 0,-1 0 3 0,0 0-4 16,-1 1-3-16,-4 0-7 0,-2-2-4 15,0 2-8-15,-1-3-3 0,-2-1-3 16,2 0-2-16,-1-1-2 0,2-1-4 0,1-1-13 15,-2-1-23-15,2-1-30 0,1-1-27 16,0 2-39-16,2-2-61 0,0-2-71 0,-2 2-46 16,-1 0-11-16,3-1 11 0,3 1 27 15</inkml:trace>
  <inkml:trace contextRef="#ctx0" brushRef="#br1" timeOffset="835743.9512">13611 15152 49 0,'-6'0'276'0,"-1"-1"36"0,0-1 18 15,0 2-55-15,3-2-65 0,-3 2-44 0,2-2-34 16,1 1-27-16,2 1-21 0,-1-3-17 16,2 1-15-16,-1-1-19 0,2 0-8 0,0-1-9 15,3-1-5-15,-1 1-5 0,1-3-2 16,1 2-1-16,-1 1-3 0,2-1 0 0,-1 0 0 16,-1 2 0-16,-2 0 0 0,1 2 0 15,1 1 0-15,0 0 0 0,1 0 0 16,0 1 1-16,-2 2-2 0,-1 1-1 0,2 1-1 15,-3 3 1-15,0-1-1 0,0 1 1 16,-1 1 1-16,-2 0 2 0,-1 1-1 0,-2 1 0 16,3-4 0-16,-3 4-3 0,1-4 3 15,0 2 0-15,-1-3 0 0,0 0 0 16,1 0 0-16,0-1 2 0,-1-3 0 0,-1 0-2 16,1 0 0-16,0-1 0 0,-1-1 0 15,1 0 0-15,-3-3-1 0,4 1 1 0,-1 0-1 16,-1-3-1-16,2 0 2 0,-1 1-2 15,2-2-1-15,1 2 0 0,1-3 1 0,-1 2-2 16,1 0 2-16,0-1-2 0,2 2 4 16,0-2 0-16,0 3 0 0,0 0 3 15,2-1 0-15,-2 3 1 0,0 0-2 0,0 1 1 16,0 0 0-16,0 0 4 0,0 1 4 16,0 2 4-16,0 0 2 0,0 2 2 0,-2-1-1 15,2 0-3-15,-1 1-2 0,-1 1-3 16,1 0-3-16,-1-1-1 0,0 1-2 15,-1-2 2-15,2 2 2 0,-4-1-1 0,2 1 2 16,-3-2 2-16,-1 0-1 0,-1 1 0 16,-1 1 0-16,-2-1-1 0,-1-1 1 0,-3-1 0 15,0 1 0-15,-2-2 0 0,0 1-2 16,-4 0 0-16,1-2-4 0,-1 1-2 0,2-2 1 16,0 0-1-16,3 0-2 0,1-3 3 15,0 0-1-15,3-1-2 0,-1-1 0 0,3 0-1 16,1 1 1-16,1 0-1 0,0-2-1 15,3 1 4-15,2 0-2 0,2 0-3 16,-1 2-16-16,4-2-26 0,-1 2-44 0,1-1-50 16,-1-1-102-16,-2 2-107 0,-2 0-45 15,1 0-5-15,2-3 26 0,0 0 44 0</inkml:trace>
  <inkml:trace contextRef="#ctx0" brushRef="#br1" timeOffset="835918.9782">13168 15034 109 0,'3'-4'314'16,"1"1"33"-16,-1 0 23 0,0-1-62 0,0 0-83 15,2 0-59-15,2 1-36 0,2-4-26 16,0 3-19-16,1 0-24 0,4-2-23 0,0 1-23 16,0 1-30-16,-1-1-51 0,1 2-48 15,-3 0-94-15,-2 3-113 0,-5 0-58 0,2 2-15 16,1-4 27-16,-1 0 40 0</inkml:trace>
  <inkml:trace contextRef="#ctx0" brushRef="#br1" timeOffset="836093.9583">13478 14896 112 0,'11'-4'310'0,"-2"-1"34"0,0 2 30 0,0-1-57 16,-1 1-81-16,2-2-52 0,2 1-31 0,0 0-27 15,0-1-29-15,-1 2-29 0,0-2-23 16,0 2-19-16,-3 0-13 0,0 2-7 15,-3 1-7-15,-3 0-21 0,-1 0-43 0,-4 1-48 16,0 4-105-16,-7 1-120 0,-1 2-58 16,-5 2-17-16,0-1 23 0,-2 1 38 0</inkml:trace>
  <inkml:trace contextRef="#ctx0" brushRef="#br1" timeOffset="836727.0284">13033 15170 82 0,'-10'4'326'0,"2"-3"36"0,-3 1 20 15,6-1-56-15,1-1-103 0,2 2-83 0,0-2-50 16,2-2-30-16,0 2-19 0,2-1-9 16,1-2-8-16,0 1-7 0,2-1-7 15,0 2-4-15,3-2-3 0,-4 1-3 0,1 1-3 16,0 1 1-16,0-2 0 0,0 2 1 15,1 0-2-15,-2 2 3 0,-2-2-2 0,1 1 1 16,0-1 0-16,1 2 0 0,-3-1 1 0,2-1 1 16,-1 3 0-16,-2-3 0 0,2 3-1 15,-2 0 2-15,-2 0-2 0,0 2 0 16,-1-1 0-16,0 2 0 0,-2-1 0 0,0-1 2 16,1-1 0-16,-6 1-2 0,2 0 2 15,0-1 2-15,-2 0-1 0,0-2 3 0,-1-1 1 16,-2 1 3-16,2-1 0 0,3-1 0 15,-3 0 1-15,3-2-2 0,3 0-2 0,-1-1-3 16,3 0-1-16,1 1-2 0,2-1 1 16,0-2 0-16,2 1 0 0,1 1-2 15,0-1 0-15,2-1 0 0,3 3-2 0,-3-3 0 16,2 3 2-16,-2 0-2 0,0 0 2 16,0 1 0-16,0 2 0 0,-2-1 0 0,0 1 0 15,-2 1 2-15,1-1-4 0,-1 2 2 16,-1 1 0-16,0 2 0 0,0-1 0 15,2 0 0-15,-4 3 0 0,2-1 0 0,-1 1 2 16,-1-1-2-16,-2 3 0 0,2-1 0 16,-2-1 1-16,-3 2 2 0,2 0 4 0,-3 2 2 15,-4 1 6-15,-1 1 8 0,-1 1 2 16,0-1 3-16,-2 1-3 0,2-1-3 0,0 1-5 16,2-2-5-16,1 0-2 0,-1-2-2 15,2 1-2-15,0-3-2 0,1 2-2 0,0-3 3 16,-1 1-5-16,1-2 0 0,1-1 0 15,0-2 0-15,0 1-8 0,-1-1-19 16,2-3-32-16,-1 0-40 0,0-2-66 0,-4 1-145 16,-1-4-71-16,-1 3-24 0,3-5 12 15,0 1 27-15</inkml:trace>
  <inkml:trace contextRef="#ctx0" brushRef="#br1" timeOffset="837210.2879">12586 15241 70 0,'5'-12'296'0,"0"-1"33"0,-2 1 20 16,2 1-49-16,0 1-85 0,2-1-51 16,-2 2-26-16,0 0-20 0,0 2-14 15,0 1-15-15,0 1-20 0,1 1-21 0,-2 1-16 16,1 0-11-16,-2 1-8 0,2 1-4 16,0 1-4-16,1 1-1 0,-1 1-4 0,0-1 0 15,1 4-1-15,-1-3 1 0,0 3 0 0,1 0 1 16,-2 1 0-16,0-2-1 0,-1 2 0 15,0 0 0-15,0 0-1 0,-3 2 1 16,0-1-4-16,-1 1 3 0,-3 1 0 0,-2 0 0 16,1-1-1-16,-4 2-1 0,1-3 0 15,-2 0 2-15,-2 0-2 0,2-1 1 0,-1-1 2 16,0-2 0-16,0 2 1 0,1-3 0 16,-2 1-1-16,1-3 1 0,1 0-1 0,0 0 2 15,2 0-4-15,-2-2 1 0,1 1 1 16,1 1 0-16,1-2 0 0,-1 1 0 15,-1 1 1-15,3 0 1 0,-1 0-4 0,2 1 1 16,-1 1 1-16,0-1 0 0,1 1 1 16,0 3 1-16,1-3 0 0,0 3 0 15,3-1-2-15,-2 3-2 0,3 0-3 0,-4 3-4 16,4 1-14-16,0-1-19 0,2 4-18 16,0-2-24-16,-1 0-17 0,2 0-12 0,1 0-3 15,0-2 6-15,1-3 4 0,0 3 1 16,3-5-15-16,-2-2-20 0,0 1-28 0,3-1-25 15,-5-2-18-15,2 1-2 0,2-2 25 16,-3 1 36-16,3 1 62 0</inkml:trace>
  <inkml:trace contextRef="#ctx0" brushRef="#br1" timeOffset="837358.2046">12556 15450 16 0,'5'1'100'0,"0"0"55"0,2 3 36 15,-3-3 11-15,1 2 0 0,-2-1-9 16,0-1-17-16,-1 2-20 0,1 0-17 16,0-2-11-16,0 3-8 0,2-3-7 0,-2 2-12 15,2-1-12-15,-2-1-13 0,0 2-14 0,-1 0-15 16,-1-2-12-16,1 3-13 0,-2 0-7 15,0-1-9-15,-2 2-13 0,-1-1-15 16,-2 2-24-16,-1-1-27 0,-2-1-32 0,0-1-31 16,0-2-53-16,-4 1-74 0,-1 0-62 0,-2-2-14 15,0-2 4-15,0-1 22 0</inkml:trace>
  <inkml:trace contextRef="#ctx0" brushRef="#br1" timeOffset="838043.1887">12388 15299 223 0,'0'-4'291'15,"-2"3"25"-15,2-1-28 0,0 1-79 16,-2 1-52-16,-1 1-30 0,0 2-18 0,-2 2-14 16,3-1-10-16,-1 2-13 0,-1 0-14 15,2 0-18-15,1 0-10 0,-1 2-15 0,1-2-6 16,-1 0-6-16,0 0-1 0,1-2-1 15,-1 1-2-15,-1-2 1 0,-2 3-2 0,2-3-1 16,-2-1-4-16,-2 0-3 0,2 0-8 16,-2-2-7-16,2 0-2 0,1-2-6 0,-4-1 2 15,5 0 0-15,0-1 7 0,-1-2 2 16,1 0 7-16,2 0 3 0,-1 0 6 0,2-1-1 16,0 2 6-16,0-1-1 0,0-1 2 15,0 3 0-15,2 0 2 0,-2 1 6 16,1 0 2-16,-1 1 3 0,0 0 4 0,2 1 5 15,-2 1-1-15,0 0-1 0,0 1 3 16,0 1 2-16,-2 1-2 0,2 2-2 16,0 1 0-16,-1 0 0 0,-1 1-4 0,0 2-2 15,2-1-3-15,-3 1-5 0,3 0 1 0,-3 0-1 16,0-2-1-16,0 2-3 0,0 0 3 16,-2-1 2-16,0 0 1 0,-1 2 0 0,-3-3 3 15,-1 1 1-15,2 0-4 0,-3-1-1 16,-2 0-2-16,-1 2 0 0,-2-1-2 15,0-2-4-15,-3 0 2 0,-1-2 0 0,1 1 0 16,-2-1 2-16,1-1-2 0,-1-1 1 16,1-1-2-16,-1-1-2 0,2 0-2 0,0-1-2 15,2-1 4-15,-1 1 0 0,1-1 0 16,0 1 3-16,-1-1-2 0,4 1 3 16,0-1-2-16,1 1 1 0,0 1 0 0,1 0-2 15,2 0 1-15,4 0-1 0,-2 1 0 16,4 1 3-16,0-1 1 0,-1 2 5 0,2 2 4 15,0 1 1-15,1 4 4 0,-2 1-1 16,-1 1-2-16,-1 0-1 0,1 1-6 0,-3 2-2 16,0 0-4-16,0-1-2 0,0 0 2 15,-1-1-1-15,0-2-2 0,1 2 1 0,1-5-3 16,1-1-6-16,3-2-18 0,-3-1-30 16,2-3-37-16,3-1-50 0,-4-3-101 0,2 0-99 15,-2-1-41-15,2-1 0 0,1-4 24 16,-1-1 41-16</inkml:trace>
  <inkml:trace contextRef="#ctx0" brushRef="#br1" timeOffset="838242.8706">11755 15294 285 0,'6'-8'345'16,"-1"3"21"-16,0 0-4 0,0-1-124 15,1 2-92-15,-2 0-57 0,1 0-37 16,3 1-23-16,-3-2-11 0,4 2-11 0,-1 0-16 16,0 2-24-16,-1-1-35 0,0-1-41 15,-2 2-102-15,0 0-85 0,-2-3-38 0,2 1 1 16,1-3 16-16</inkml:trace>
  <inkml:trace contextRef="#ctx0" brushRef="#br1" timeOffset="838543.9121">12008 15095 137 0,'3'-2'348'0,"0"-2"34"16,-1 2 25-16,0-1-56 0,-1 1-108 0,1 1-74 15,-1-1-47-15,-1 2-31 0,2 0-20 16,1-2-23-16,-2 2-15 0,-1 2-14 0,3 0-7 16,-1 1-6-16,-2 1-2 0,3 3-4 15,-3 2 0-15,0-1-4 0,-1 3 3 0,-1-2 1 16,-1 0 0-16,-3-1 1 0,1-1-1 15,0 0 2-15,-1-1-1 0,-1-1-1 16,-2-1 1-16,1-1-1 0,0-1 0 0,-1-2 0 16,1-2 0-16,0 1-1 0,3-2 0 15,0-2 1-15,1 1-3 0,2-2 2 0,-1 0 0 16,2 0 1-16,2 0 0 0,2 0-4 16,0 0-10-16,2 0-33 0,1 1-57 0,-1 0-90 15,-1 5-133-15,0 2-69 0,-2 3-26 16,2 1 14-16,-4 3 46 0</inkml:trace>
  <inkml:trace contextRef="#ctx0" brushRef="#br1" timeOffset="838779.1764">11929 15691 102 0,'2'6'338'0,"-2"-1"41"0,1-3 24 15,-1-1-58-15,3-1-97 0,-3 0-74 0,5-3-48 16,0 0-37-16,1-2-18 0,5 0-19 16,0-2-16-16,2 1-14 0,2 0-12 15,2-1-4-15,-2 2-6 0,0-1-11 0,-1 3-25 16,-2 2-33-16,-2-1-41 0,-1 1-37 16,-1 2-69-16,0 1-75 0,-3-1-55 15,1 2-10-15,-1-1 16 0,1-2 29 0</inkml:trace>
  <inkml:trace contextRef="#ctx0" brushRef="#br1" timeOffset="838921.4451">12220 15664 270 0,'9'0'297'0,"1"0"30"16,1 0-32-16,-3-1-65 0,-2 1-49 0,1 0-23 15,-3-2-10-15,-1 2-11 0,0-1-17 16,-3 1-28-16,2-2-24 0,-4 2-18 16,2-2-20-16,-3 2-13 0,0-1-27 0,-1 1-57 15,-3 0-107-15,-1 1-145 0,0 1-74 16,-6 1-41-16,1-1-3 0,-4-1 43 0</inkml:trace>
  <inkml:trace contextRef="#ctx0" brushRef="#br1" timeOffset="839383.9043">11461 15470 279 0,'3'-4'365'15,"-3"0"22"-15,3 1 14 0,-3 0-116 16,2 1-90-16,2 0-58 0,-2 1-35 0,1 0-18 16,0 1-14-16,2 0-16 0,-2 1-17 15,2 2-12-15,0 2-10 0,1-1-3 16,-3 3-5-16,-1 3-3 0,-1-2-2 0,1 2-2 15,-2 0 0-15,-2 1 0 0,1-3 0 16,-1 2 0-16,-1-2-2 0,-1 1 1 0,0-4-1 16,-2 2 1-16,3 0-1 0,-2-1-2 15,0-1-17-15,0 0-41 0,-1 0-52 16,0-2-96-16,-2 1-127 0,-2-1-64 0,-2 2-18 16,6-4 20-16,-3 1 44 0</inkml:trace>
  <inkml:trace contextRef="#ctx0" brushRef="#br1" timeOffset="839845.9208">11409 15549 202 0,'0'-2'348'15,"0"0"40"-15,0 1 26 0,-2-2-91 0,-1 3-88 16,-2 2-66-16,0-1-41 0,-3 4-34 16,1 0-29-16,-1-2-23 0,0 3-17 0,1 1-13 15,-2-1-6-15,3 1-4 0,-1-1 0 16,1 0-1-16,-2 0-1 0,2 0 0 15,1-1-3-15,-1-1-22 0,1 0-37 0,0 0-43 16,-2-1-55-16,-1 0-98 0,-2 0-101 0,0-2-34 16,0 2 7-16,3-3 26 0,2 0 46 15</inkml:trace>
  <inkml:trace contextRef="#ctx0" brushRef="#br1" timeOffset="840409.9449">11298 15475 159 0,'2'-3'345'0,"-4"0"36"0,2 0 30 16,-2 2-77-16,1-1-89 0,-1 1-71 0,-1-1-48 15,1 2-34-15,-2 0-27 0,2 2-24 16,-1-1-19-16,0 2-7 0,1 1-10 0,-1 3-2 16,-2-1 0-16,0 1 2 0,1 1-3 15,-4-1-2-15,2 2 1 0,-1 0 1 16,-1-1-4-16,-1 0 2 0,0 0 3 0,-3 0-2 15,2-2-1-15,-2-1 2 0,1 1-1 16,0-2-1-16,2-1-3 0,-1-1-1 0,-1-2 2 16,3 0-7-16,0-2-3 0,-1-1-6 15,1 0-3-15,3-4-5 0,-1 3-1 16,1-1 3-16,-1 0 4 0,4 0 4 0,-1-1 3 16,0 2 7-16,1 1 1 0,-1 0 2 15,2-1 3-15,-1 2 0 0,2 0 6 0,-2 2 1 16,2-1 3-16,-1 1 4 0,-1 0-3 15,0 1 1-15,1 1-2 0,-1 0-4 0,-2 2 0 16,2-1-4-16,1 0 3 0,-2 1-2 16,-1-1 2-16,1 0 2 0,2 2 1 15,-3-1 2-15,-1-1 2 0,-2 3 0 0,-1-1-4 16,-2 1 3-16,-1-1-5 0,-5-2 1 16,-1 4-3-16,-2-3 0 0,0 2-1 0,-2-1 0 15,-2-2-1-15,-2 0-2 0,-1-2 2 16,0 1-2-16,-3-1 0 0,2-1 0 15,2 0 2-15,-2-1 0 0,0-1-2 0,3 1 0 16,-1-1 1-16,3-1-1 0,1 0 0 16,1 0 0-16,2-3 0 0,4 2 0 0,1-1 3 15,1 1-2-15,6-2 0 0,-1-2-1 16,4 2-5-16,3-1-22 0,0-1-36 0,3 2-49 16,0-3-45-16,4 3-101 0,-1-1-97 15,-3 1-35-15,3-2 7 0,-1 1 30 0,0-1 43 16</inkml:trace>
  <inkml:trace contextRef="#ctx0" brushRef="#br1" timeOffset="840607.9086">10569 15373 208 0,'2'0'329'16,"1"-1"28"-16,0-1 13 0,0 1-91 0,2-2-69 15,0 1-46-15,1-1-32 0,2 0-22 16,1 0-23-16,-1 0-22 0,2-1-21 0,2 1-18 15,-2 0-12-15,3-1-7 0,-1 3-1 16,-1 0-6-16,-1 1-7 0,-1 0-25 0,1 1-51 16,-2 0-64-16,-3 4-155 0,-1-2-78 15,-1 2-38-15,0-4 0 0,-1 2 41 16</inkml:trace>
  <inkml:trace contextRef="#ctx0" brushRef="#br1" timeOffset="841260.8641">10233 15510 133 0,'-2'0'190'0,"2"3"-11"0,0-2-19 16,0 1-16-16,0 1-12 0,0 0-19 0,-2-2-15 15,2 2-7-15,0 0 1 0,0-1 6 16,0-1 6-16,0 1 6 0,0-2-1 0,0 0-1 16,2 0-2-16,-2 0-9 0,3 3-13 15,-1-3-14-15,1 0-11 0,1 1-7 16,1 0-15-16,0 1-8 0,0 0-7 0,1 0-6 16,-1 2-6-16,2 2-4 0,-2-2 0 15,0 2-5-15,0 1-1 0,0-2 0 0,-2 1 3 16,1 0-1-16,-2-1 0 0,-2 1-2 15,0 0 0-15,0 0-2 0,-2-2 2 0,-2 2 0 16,-1 2 0-16,2-4 2 0,-2 2-2 16,-1 0-4-16,-1 0-17 0,-2 0-56 15,1 0-93-15,-2 2-148 0,-2-3-77 0,-1 2-37 16,-4 0-3-16,-1 1 40 0</inkml:trace>
  <inkml:trace contextRef="#ctx0" brushRef="#br1" timeOffset="842326.9566">10144 15532 129 0,'0'-1'316'15,"0"1"37"-15,0 0 27 0,0 0-86 16,-2 1-68-16,1 1-53 0,-2 2-38 0,-1 1-28 16,1 1-20-16,-3 1-17 0,-1 0-17 15,1 3-17-15,-2 0-14 0,0 1-5 0,-4-1-7 16,4-1-3-16,-2 0-1 0,-2 1-4 15,1-2 1-15,-2 0-2 0,-1-1 0 16,1-2-1-16,-2 1-1 0,0-3-1 0,1 0-2 16,0-2 1-16,-2 1-4 0,3-2-3 15,0-2-4-15,-1 1-4 0,1-2-1 0,0-2 1 16,1 2 1-16,3-3 5 0,0 2 3 16,2-1 1-16,1 1 5 0,2-1 1 15,1 1 1-15,2 1-2 0,-1-3 1 0,2 2 1 16,0 2-1-16,2-1 2 0,-2 1 0 15,1 2 3-15,1 0 2 0,-1 2 1 0,-1 1 0 16,0 1 1-16,0 1 1 0,0 1 0 16,0-2 0-16,0 4-2 0,-1-2 0 0,-1 1-2 15,1-1-2-15,-1 0-1 0,-2 0-1 16,2 0-2-16,-1-1 1 0,1-1 1 16,-1-1 1-16,0 0-1 0,-2-1-2 0,0-1 2 15,-1 1-3-15,1-4-1 0,-1 1-4 16,0 1-2-16,-1-4-1 0,0 0-2 0,0 1-1 15,-1-1 2-15,2-1 2 0,-1-1 3 0,0 3 0 16,0-1 3-16,1-1 4 0,-1 0 6 16,0 3 3-16,-1-1 5 0,3 0 5 15,-3 3 1-15,3 0 0 0,-2 0 1 0,0 3-4 16,1 1-2-16,-1 1-1 0,3-1-6 16,-1 2 0-16,2 1-3 0,0 0-2 0,3 0-1 15,2-1-3-15,-1-1-1 0,2 0-15 16,2-1-34-16,-1-3-53 0,-2 0-94 15,-2-1-127-15,0 0-70 0,0 0-22 0,3-6 16 16,-1-1 41-16</inkml:trace>
  <inkml:trace contextRef="#ctx0" brushRef="#br1" timeOffset="842521.4117">9721 15436 4 0,'7'-3'319'0,"-4"-3"42"16,0 2 19-16,2-1-18 0,0 2-117 0,3-1-95 16,0-1-63-16,1 1-42 0,2 1-19 15,0-2-16-15,1 2-8 0,0 1-20 0,-3 1-36 16,-2 0-39-16,-1 1-91 0,-6 0-106 16,0 0-50-16,0 0-12 0,-3 1 18 0,0 2 29 15</inkml:trace>
  <inkml:trace contextRef="#ctx0" brushRef="#br1" timeOffset="843176.5404">9587 15529 184 0,'-1'5'271'15,"-1"-1"23"-15,1-1-32 0,-1 3-73 0,2-1-48 16,0 0-27-16,0 0-15 0,0-1-8 15,2 0-6-15,-2 0-6 0,1-1-11 16,-1 2-14-16,0-3-13 0,0 3-13 0,0-2-11 16,0 0-5-16,0-1-6 0,0 1-2 15,0-2-3-15,-1 0 1 0,-1-1-1 0,-1 0 1 16,0 2-1-16,-1-2 1 0,1 0-1 16,-3 0-1-16,1 0 0 0,1 0 0 0,0 0 0 15,-2 0 0-15,1-2 1 0,2 2 0 16,-1-1 3-16,0 1 1 0,1-1 2 0,3 0 3 15,-3-1 0-15,3 0 0 0,-2 1 0 16,2-1 0-16,0 1-1 0,0-1 0 0,0 1-3 16,0 1 4-16,0 0 2 0,0 0 2 15,-1 0 7-15,-1 3 5 0,2 0 2 16,-1 0 0-16,-1 1-3 0,0 4-3 0,-1-2-4 16,0 1-5-16,1-1-4 0,-2 0-3 15,1 0 0-15,0 0-1 0,1-1-5 0,0-1 0 16,-1 1 0-16,0-1 0 0,1-2-1 15,-3 2 1-15,2-1 0 0,-3-1 1 16,0-1-1-16,1 0-1 0,0-1 1 0,0-1 1 16,-1 0-1-16,-1-1-3 0,0-2-3 15,1-1 0-15,-1-1-2 0,1 0-1 16,2-1 2-16,-1-1 0 0,1 1 3 0,1 1 2 16,0-2-1-16,1 4 1 0,1-2 2 0,-1 1-1 15,2 1 2-15,-1 1 3 0,1 3 2 16,0-3-1-16,0 3-1 0,0-2 4 15,0 4 1-15,0-2-1 0,0 3 0 0,0 0 4 16,0 1-2-16,-2 1 0 0,2 1-2 16,0 1-1-16,-3-1-4 0,2 2 1 0,-1-3-1 15,-1 2-2-15,1-1 0 0,-3-1-1 16,1 2 0-16,-3-1-1 0,2-2 0 16,-2 2-7-16,0-3-18 0,1-1-34 0,-2 2-48 15,-3-1-106-15,2 0-123 0,-3-2-62 16,2 3-15-16,0-6 15 0,0 0 41 15</inkml:trace>
  <inkml:trace contextRef="#ctx0" brushRef="#br1" timeOffset="843347.4334">9472 15338 304 0,'1'-5'375'0,"-2"0"19"15,-2 1 11-15,1 0-146 0,2 2-129 0,-3 0-107 16,3 1-87-16,-3 2-146 0,-2 1-97 16,0 2-46-16,4 2-10 0,-1 4 22 15</inkml:trace>
  <inkml:trace contextRef="#ctx0" brushRef="#br1" timeOffset="843529.5515">9546 15876 330 0,'-3'1'412'16,"-2"1"28"-16,0-2 16 0,-1-2-128 15,3 2-131-15,-2-1-86 0,-1-2-53 0,3 0-27 16,-1 0-16-16,3 1-26 0,-1-1-49 16,2 0-72-16,-7 1-153 0,0 1-88 0,1 2-46 15,-1-3-5-15,0-1 32 0</inkml:trace>
  <inkml:trace contextRef="#ctx0" brushRef="#br1" timeOffset="844044.1587">9296 15486 11 0,'4'-3'261'0,"-1"0"31"0,-2 0 18 16,1 0-53-16,-2 1-73 0,-2-1-41 0,1 2-24 15,-2-1-10-15,-1 1-4 0,-1-1-5 16,1 2-8-16,-4 2-17 0,0 1-9 0,0-1-13 16,-3 3-11-16,2 0-6 0,-1 2-4 15,2-1-2-15,-1 2-5 0,2-1-8 16,1 1-3-16,1 2-3 0,-1-2-6 0,3 2-1 15,1 1-4-15,1-1 5 0,2 1-5 16,1-1 0-16,1 3 3 0,0-3-3 0,0 0 1 16,0 1-1-16,2-4 0 0,-2 2-1 15,-1 0 1-15,0 0-3 0,-1-1 3 16,-1-1 0-16,0-2 0 0,-3 4 0 0,0-2 0 16,-2 0 0-16,-1 1 0 0,-2 0 0 15,0-4 0-15,0 2 0 0,-2 0-2 0,0-1 2 16,0-2-1-16,-1 0 1 0,-2-1 0 15,2 0 0-15,0-2 3 0,0 0-3 16,1-2 2-16,-2 1-2 0,4-3 0 0,0-1 1 16,0-1-1-16,2-3 0 0,3 0-3 15,1-2 1-15,1-2 1 0,2-2 1 0,-1 0 0 16,5-1-2-16,1 1 2 0,-1-2-5 16,1 2-19-16,2-2-42 0,0 5-52 0,1-3-116 15,-4 2-109-15,0 3-57 0,3 1-12 16,-3 0 26-16,1 4 41 0</inkml:trace>
  <inkml:trace contextRef="#ctx0" brushRef="#br1" timeOffset="844843.1383">8861 15468 145 0,'2'-3'318'16,"0"0"34"-16,-1 3 29 0,1-3-86 0,-2 3-72 15,0 0-47-15,-2 0-42 0,-1 3-28 16,1 0-26-16,-4 1-23 0,0 4-19 15,1-1-16-15,-3 2-9 0,0 0-7 0,-1 3 1 16,-1-1-3-16,-1 1-2 0,-3-2 2 16,1 0-3-16,-2 1 1 0,0-2 0 15,-2 0-1-15,3 0-3 0,-3-3 1 0,2 0-1 16,0-1 2-16,0-4 0 0,0 2 0 16,2-3 2-16,0 0-2 0,2-3 0 0,1 0-2 15,0-1-3-15,3-1 3 0,1-2-3 16,1-1-1-16,3 3 3 0,-1-3 0 0,3 1 1 15,0 2 1-15,3-1-1 0,-1 1 0 16,1 2 0-16,2 0 2 0,-2 2 2 0,0 1 2 16,3 1 2-16,-4 2 3 0,3 2 3 15,-2 0-3-15,0 4 3 0,0 1-4 0,-1-2 1 16,0 2-1-16,-2 2-3 0,-4 1 1 16,-2 1-1-16,0 1-3 0,-7 1-1 0,0 2 1 15,-4 0-1-15,-2-2-1 0,-3 2 0 16,0-2-1-16,1-3 1 0,1-2-2 15,1-2-2-15,6-4-16 0,-1-1-40 0,3-4-52 16,3-2-101-16,-3-1-124 0,6-4-60 16,5-3-22-16,3-4 22 0,5-4 41 0</inkml:trace>
  <inkml:trace contextRef="#ctx0" brushRef="#br1" timeOffset="845143.2049">8694 15297 171 0,'5'-13'313'0,"-2"3"28"0,-2-1 18 0,-1 0-105 16,0 0-70-16,-1 1-46 0,-2-1-25 15,0 0-19-15,0 0-10 0,-1 0-11 0,-2 2-19 16,3 0-13-16,-1 2-14 0,-2-3-6 16,2 3-7-16,-1 3-4 0,2-3 0 0,-1 4-4 15,1-2 2-15,0 2-3 0,1 0-2 16,-1 1 1-16,2 0 0 0,-1 2-3 15,-1 2 2-15,3 1-1 0,-1 2-1 0,-1 1-1 16,1 1-1-16,1 3-1 0,0-2-1 16,0 3-6-16,1-1-11 0,1 2-19 0,-1 0-36 15,2 0-41-15,-3-1-89 0,-3 1-113 16,-3-2-53-16,-2 2-11 0,-2-1 15 16,-4 2 32-16</inkml:trace>
  <inkml:trace contextRef="#ctx0" brushRef="#br1" timeOffset="845560.8076">8393 15495 182 0,'-4'4'312'0,"2"2"30"16,-1-1 4-16,-2 1-91 0,-1 1-64 0,1 2-50 15,0-2-30-15,-1 1-25 0,2 0-14 0,0-4-17 16,3 2-18-16,-1-1-14 0,1-1-10 15,-1-1-6-15,0 1-3 0,2-2-1 16,-1-1-2-16,-1 1 1 0,0 0-2 0,1-2 1 16,-2 0-1-16,-2 0 0 0,-1-4-1 15,3 3 1-15,-4-1 0 0,2-3 0 16,1 1-2-16,-2-3-2 0,1 1 1 0,0-3-3 16,0 0-1-16,0 2 0 0,1-2 2 15,-1 3 1-15,2 0 5 0,0 0 7 0,1 3 7 16,-1 1 12-16,1 1 4 0,1-2 3 15,1 3-1-15,0 0-1 0,0 1-5 16,0 4-2-16,0-1-7 0,-2 4 0 0,2 2-4 16,-3 1-1-16,-2 1-6 0,-1 0-3 15,0 1-1-15,-1 1-2 0,-1-1-1 0,0-1 0 16,1 2 2-16,-1-4-1 0,1-2-2 16,3-1 1-16,-2-1 0 0,2-1-2 0,1-2 2 15,3 0-8-15,-1-3-38 0,1 0-62 16,-4 0-137-16,-2 0-110 0,-2-3-60 15,2 0-24-15,1-4 19 0,0 3 58 0</inkml:trace>
  <inkml:trace contextRef="#ctx0" brushRef="#br1" timeOffset="845733.6675">8267 15309 7 0,'9'-7'379'0,"-7"4"46"0,1-2 25 15,-3 2 14-15,2 1-148 0,-2 1-133 0,0-1-84 16,0 2-47-16,3 2-25 0,0-1-48 16,-1 1-97-16,-2-2-171 0,3 1-87 15,0 1-49-15,3-4-23 0,-3-2 21 0</inkml:trace>
  <inkml:trace contextRef="#ctx0" brushRef="#br0" timeOffset="864852.7312">16865 16165 120 0,'3'-3'246'0,"0"3"11"0,1-1-24 16,-3 1-89-16,2-2-60 0,1 2-33 16,-1 0-14-16,0 0-5 0,1 0 0 0,0 0 2 15,-3 0 4-15,2 0 1 0,2 0-1 16,-2 0 1-16,-1 0 0 0,1 2-1 0,0-2-3 15,-1 1-3-15,1-1-1 0,-3 0-2 16,5 1-4-16,-4-1 1 0,2 0-2 0,-1-1-1 16,1 1 0-16,2 0-4 0,0-1 0 0,1-1 1 15,2 2-4-15,0-2-4 0,2 1 0 16,-1 0-3-16,0-2 1 0,3 3-1 0,-2-2 3 16,2 2-3-16,0 0 3 0,4 0-2 15,0 0 2-15,1 2-4 0,5-2 2 0,1 3 2 16,4-2 0-16,1 2 2 0,4 0 2 0,2 2 0 15,4 0 3-15,0 0-3 0,0 1 1 16,3 1-3-16,0-2-5 0,-1 2-2 0,1 0-2 16,1 1-3-16,1-3 1 0,-1 3 2 15,2-1 1-15,-5 1 0 0,4-2 2 0,-2 1-4 16,0-1 2-16,2 2-2 0,-1-2-2 16,1 0-2-16,1 0 0 0,2-1 0 0,0 2 0 15,2-2 0-15,-3 0 0 0,1 0 0 0,2 1 2 16,-1-2-1-16,2-1 0 0,2 3 0 15,-4-2 3-15,2 0-1 0,2-1 1 0,-1 1-2 16,2 1 1-16,1-1-4 0,1 1-1 0,-1-1-1 16,-1 1 0-16,1 1 3 0,-3-2 0 15,1 2 0-15,-4-1 0 0,0 1 0 0,0-2 0 16,-3 1 0-16,0-1 0 0,-1 1 3 16,1-1-1-16,0 2-1 0,2-1 1 0,0-1-1 15,3 2-1-15,-1 0-1 0,2 0-1 0,-1 0 0 16,-1-1-2-16,-1 1 3 0,-3 0-2 15,-1-1 1-15,-2 2 1 0,-1-3 1 0,-4 2 2 16,2-1 0-16,-4 1 1 0,0-3 0 16,-3 1 0-16,-1-1-3 0,-3 0 0 0,-3 0 0 15,0 0-1-15,-2 0-2 0,-3-1 1 0,-2 0 1 16,-3 0-1-16,-1 1 1 0,0-1 0 16,-2 1 1-16,-2-2 0 0,-2 1 0 0,-1-1 1 15,-1-1 0-15,-1 2-1 0,0-2 0 16,-3 1 1-16,2-1 0 0,-3 0 0 0,2 0-2 15,-2 0 0-15,0 0-1 0,2 0-8 16,-2 0-22-16,0-1-28 0,0-1-40 0,0 1-86 16,0 1-115-16,-4-2-52 0,1 1-12 0,2-2 11 15,-4 0 31-15</inkml:trace>
  <inkml:trace contextRef="#ctx0" brushRef="#br0" timeOffset="865242.992">20385 16438 131 0,'-4'-1'263'0,"1"1"19"0,2 0-16 0,-3 0-84 16,2 1-71-16,0-1-39 0,2 3-25 15,0-3-10-15,0 3-2 0,4-2 2 0,-2 3 2 16,1-1 2-16,0 0 0 0,1 1-1 15,0 0-6-15,1 1-3 0,0 0-6 0,1-1-4 16,-1 0-1-16,1 1-3 0,-1 0 0 0,2-1-2 16,0 2-1-16,-1-1 0 0,-1 1 0 15,0-1-4-15,0 0-2 0,-2 0-4 16,0 1 1-16,2-1-3 0,-5 2 1 0,-3-1 1 16,0-1 2-16,0 3 2 0,-6 0-1 0,0-1 2 15,-3 1-2-15,-1 0-1 0,-5 2-1 16,2-3-3-16,-2 1 2 0,0-1-4 0,-1 2 1 15,5-3 3-15,-3-1-3 0,4 0-1 0,-1-1 2 16,6-1 0-16,0 0-9 0,3-3-20 16,5 0-38-16,-1 0-99 0,2-3-111 0,5 0-55 15,4-2-27-15,0-1 7 0,-1-1 27 16</inkml:trace>
  <inkml:trace contextRef="#ctx0" brushRef="#br0" timeOffset="868760.0035">17104 16126 57 0,'9'-25'253'16,"-1"-2"18"-16,0-2 9 0,3 2-84 0,-3 0-78 15,0 0-41-15,3 0-22 0,-2 2-7 16,1-3 1-16,0 3 5 0,0-2 4 16,-1 1-1-16,-1 1 0 0,-2 0-8 0,3 0-8 15,-1 1-8-15,0 1-4 0,1-1-1 16,1 0-1-16,-2-2 3 0,3-1 0 0,2 0 4 16,-2-3-8-16,3-1 1 0,0-2-5 15,0 0-1-15,2-3-3 0,0 0-3 0,0-1-2 16,-1 0 3-16,2 1-1 0,0 0-2 15,-3 2 0-15,0 1 0 0,1-2 0 0,-1 2 0 16,-2 2-2-16,0-1-1 0,0 2-2 16,-1 1-2-16,2-2 4 0,-2 1-1 0,0 1-2 15,0-2 1-15,-1-2-2 0,-1-1-3 16,3-1 0-16,-2-1 1 0,1 0 1 16,0-2-2-16,2 1 2 0,1 0 3 0,-1-1-2 15,1 2 0-15,0 0-1 0,-1-1-1 16,-1 0-3-16,1 0-1 0,-3 2 0 0,1 4-1 15,-3 1-2-15,1 2 0 0,0 1 2 16,0 0 1-16,-1 1-2 0,-2 1 1 0,3 1 1 16,-2-2 0-16,-1 2-1 0,2-1-1 15,1 1-1-15,-1 0 2 0,0-2-1 0,5 0 2 16,-5 1 0-16,1 0 0 0,2 1 2 16,-3 1-2-16,0 1 0 0,-1 1-2 0,-1 3 0 15,0 0 2-15,-1 3 0 0,-2-1-1 16,0 2-2-16,-1 0 1 0,-1 2 2 15,3 0 2-15,-4 0-1 0,1 1 2 0,-1 4-3 16,2 0 0-16,-2 1 0 0,1 0-1 16,-1 1-1-16,0 0 1 0,2 4 1 0,-2-2 0 15,0 2-1-15,0-1 0 0,0 1-1 16,3-1 2-16,-3 2-2 0,0 0-2 16,-3 0-3-16,3 0-1 0,0 0 3 0,0 0-1 15,0 0 3-15,0 0 0 0,0 0 0 16,0 2-1-16,0-2-3 0,0 1 2 0,-2 1-1 15,2-1 1-15,-1 0 2 0,-1 1 2 16,1-1 1-16,1 3-2 0,-4-1 1 16,3-2 1-16,-2 2 0 0,-1 3-1 0,-2-1 1 15,-2 1 0-15,0 1 0 0,-1 1 0 16,-1 1-3-16,-1 1 2 0,2-1 1 0,-1 2 0 16,-1 0 0-16,3 0 1 0,0-2 2 15,1 0-3-15,0 0 1 0,1-1-1 0,1-1 0 16,0-3-1-16,2 3 1 0,1-6 0 15,2 1-1-15,-2-1 1 0,4-2 0 0,0-1 0 16,1-2 0-16,0-3 0 0,4 0 1 16,-1-4-1-16,5 2-1 0,-3-6-1 0,0 2 2 15,2 0-2-15,-1-2-1 0,-1 0 1 16,0 1 0-16,-2 4 0 0,0 1 0 16,-3 1 2-16,1 5-1 0,-1 0 0 0,-2 1 2 15,1 2 0-15,0 2-1 0,-1 3 0 16,3-1 0-16,0 2 0 0,1 2 0 0,-1 0-1 15,1-1 0-15,2 2 1 0,-1 0-1 16,-1-2 0-16,4 0 1 0,-1 3 1 16,2-3 0-16,1 2 0 0,0 0 0 0,0-1-1 15,5 0-13-15,0 0-48 0,-1 0-85 16,-2-4-136-16,-1 0-73 0,3-1-36 16,-3-1-7-16,-4 3 34 0</inkml:trace>
  <inkml:trace contextRef="#ctx0" brushRef="#br0" timeOffset="870576.5406">22174 16659 70 0,'0'0'252'0,"0"1"16"0,-1 1 6 0,-1-2-94 16,-1 1-78-16,0 3-44 0,-2-2-13 16,-1-1-6-16,0 3 1 0,-2 0 4 0,0-1 5 15,-5 2 2-15,4-1-2 0,-3 1-2 0,-2-1-2 16,3 1-2-16,-3-1-5 0,0 1-4 15,-2-1-5-15,0 1-5 0,-3-1-4 0,2-1-2 16,-5 2-2-16,1-2-1 0,0 0-1 16,-1 0 0-16,2-2-1 0,1 2-1 0,0-3-3 15,2 2 2-15,1-4-3 0,0 0-1 16,3 1 1-16,4-2-1 0,-4 0-1 0,7-1-4 16,-1-1 2-16,4-1-3 0,2 2-1 15,-3-2-2-15,6-1-5 0,0 2-4 0,2-3-1 16,1 2-3-16,2-1-4 0,1-1 0 0,2 1-1 15,-2 1 1-15,2-1 0 0,-1 0 2 0,1 3 3 16,0-1 2-16,-1 4 4 0,-1-3 1 16,-2 3 2-16,1 1 3 0,-3 0 1 15,4 1 1-15,-3 3 0 0,-2-1 0 0,0 0 2 16,-1 0-1-16,-1 1 1 0,3 2-1 0,-3-3 1 16,-1 2-1-16,0 1-1 0,0-2 0 15,0 2-1-15,0 1 1 0,-3-2 0 0,0 1 1 16,0 0 1-16,-2 2-1 0,0-2 1 15,-3 0-1-15,4-2-1 0,-3 2 2 0,1-1-4 16,-1-2 2-16,0-2 0 0,0 2 0 0,2-3 2 16,-1 1-1-16,0-2 2 0,-2 0 3 15,2-1-1-15,-2-1-1 0,1 0 1 16,-4 0-1-16,5-1 1 0,-2-1 0 0,2-2-4 16,-2 1 3-16,2-2-2 0,2 1 0 0,0-1 3 15,0 1 0-15,4-3 1 0,0 2 0 16,2 0-2-16,1-1 3 0,0 0-3 0,1 2-1 15,0 0 1-15,2-2 0 0,-1 3 2 0,-2 1 3 16,1 2 2-16,-3-2 2 0,2 2 7 16,-1 2 7-16,-2-1 5 0,2 2 5 0,-4 3 3 15,0-1 1-15,1 2-3 0,-2 1-3 16,-1 4-5-16,0 0-5 0,-2-2-4 16,-1 4-6-16,2-2-3 0,-1 1-1 0,0 2-3 0,-2 0-1 15,2 0 0-15,-1 1-2 0,1 1-1 16,-1 1-1-16,1 0 0 0,2 0-3 15,-1 0-2-15,2 0 2 0,-2-1 0 0,1-1 0 16,0 1 0-16,-1-2 0 0,1-2 2 0,-3 1 0 16,2-4 0-16,-1 1-2 0,-2-1-2 15,0-1-2-15,2-1 0 0,-1-1 1 0,-2-1 0 16,1-1 0-16,0-1-2 0,2-1 3 16,-3 0 0-16,1-1 0 0,-2-1 2 0,0-1 0 15,0-1 0-15,-2 2 0 0,3-1 0 0,-4-3 0 16,4 2 0-16,1-2-1 0,-1-1-1 15,2 2 1-15,1-1 0 0,2-2 0 0,1 1 0 16,2-3 0-16,1 2 1 0,0 0-1 16,1-1 1-16,2 0 0 0,1 2 0 0,0 0-1 15,1-3-1-15,3 3 0 0,0-1-1 16,2 2 0-16,-2-1 3 0,2-1 0 0,-2 2 2 16,0 2-2-16,2-2 0 0,-1 1 0 0,1 1-2 15,-2-1-9-15,1 1-17 0,-1 0-36 16,-2 0-41-16,1 0-87 0,-4 1-123 0,3-2-55 15,-1 2-17-15,0-1 18 0,-1-1 32 16</inkml:trace>
  <inkml:trace contextRef="#ctx0" brushRef="#br0" timeOffset="870850.0233">21963 16377 261 0,'1'-2'281'16,"-1"2"10"-16,-1 0-50 0,-1 2-94 15,-1-1-55-15,0 1-23 0,-4-1-7 0,1 2 3 16,1 0 4-16,1 0 4 0,-3 0-6 0,2 2-10 16,-3-1-9-16,2 2-10 0,-2 0-9 15,2 0-9-15,-1 0-2 0,-2-1-5 16,5 1-2-16,-3-2-4 0,1 2-3 0,1-1-1 15,2 0-3-15,-3 0-3 0,3-2-7 0,1 2-13 16,0-2-29-16,1-1-25 0,1 0-41 0,0 0-76 16,0-2-91-16,0 0-33 0,0 0-3 15,1 2 14-15</inkml:trace>
  <inkml:trace contextRef="#ctx0" brushRef="#br0" timeOffset="871310.5724">22192 16512 165 0,'8'-2'291'0,"-2"-1"17"0,1 2 7 0,-1-3-120 16,1 3-90-16,0-1-48 0,-1-2-26 16,1 1-14-16,-1 1-10 0,0-2 0 0,1 2-4 15,-3-1-3-15,1 1 0 0,0 0 2 0,1-1-2 16,-3 1 0-16,0-2 0 0,1 1 0 16,-3-1 2-16,2-1-2 0,-1-1 0 15,0-1 0-15,-1 1 1 0,1-2-1 0,-1-1 4 16,-1 2 0-16,0-1 4 0,-1 1 3 0,-1-1 3 15,1 2 0-15,-3 2-1 0,0-2 2 16,-1 2-5-16,-2 1-1 0,-3-1 1 0,-2 3 2 16,-2-1 6-16,2 2 5 0,-1 2 7 15,-1 1 5-15,2 2 3 0,0 2-3 0,6 0-5 16,-2 1-5-16,4 2-6 0,1-1-11 0,2 2-2 16,1-1 0-16,1-1-6 0,2 2 0 15,2-2-7-15,2-2-11 0,-1 2-23 16,2-3-28-16,-4 1-48 0,0-2-102 0,-3 2-75 15,1 0-29-15,-1-1 0 0,-1-1 16 0</inkml:trace>
  <inkml:trace contextRef="#ctx0" brushRef="#br0" timeOffset="873686.5062">17543 13357 220 0,'-6'5'242'0,"-2"-1"8"0,0 1-66 0,0 1-70 15,-1 0-37-15,-1 1-15 0,1-1-5 0,-2 0-4 16,3 1 1-16,-2 0-4 0,2-1-9 16,-1-1-5-16,1-2-9 0,3 2-3 0,0-2-10 15,2-3-6-15,2 2-18 0,1-1-23 16,0-2-59-16,0 1-113 0,0 0-56 0,0 0-28 15,3-2-4-15,-2 1 11 0</inkml:trace>
  <inkml:trace contextRef="#ctx0" brushRef="#br0" timeOffset="874342.9054">17387 13391 244 0,'-5'2'272'16,"2"0"12"-16,-2-1-50 0,0 3-90 16,1-2-52-16,-3 3-29 0,1-3-15 0,0 3-8 15,-1 0-4-15,1-1-3 0,0 0-6 16,0-1-7-16,1 1-6 0,0-1-2 16,2-2-2-16,0 2 3 0,-1-1 0 0,1 0 4 15,-3-1 2-15,1 0 2 0,2 0-2 16,-2 1-1-16,2-2 0 0,-2 0-1 0,2 0 2 15,2 0 0-15,-3-2-3 0,0 2 2 16,1-1-3-16,0-1-4 0,-1-2 4 16,1 1-1-16,2-1-1 0,-1-1 2 0,0 1-1 15,1-1 1-15,-1-1-1 0,2 0-2 16,3 0 0-16,-3-1-1 0,4-1 1 16,0 1-4-16,0-2 2 0,0 0 1 0,0 3 4 15,2 0 5-15,-5 1 1 0,2 1 5 16,-1 1-1-16,0-1-2 0,-2 3-4 0,0 1-1 15,0-1-4-15,0 1-1 0,0 1 3 16,-2-1 1-16,0 1-1 0,-1 3-1 0,2 0-3 16,-5 1-3-16,2 0-3 0,1 2-1 15,0-4-2-15,-2 4-2 0,2 1 0 0,-2-1-1 16,2 0 0-16,-3 2 0 0,1-1 0 16,2 0-1-16,-2-1 0 0,2 0 1 15,-4 1-1-15,3-1 1 0,-2 0 0 0,-1 0-2 16,-1-1 2-16,0 2 0 0,-2-1 2 15,-2 1-2-15,-2-2 1 0,3 0 1 0,-2 0 3 16,-1-2 0-16,1-2 1 0,-1 2 4 16,-2-1-2-16,2-3-1 0,-2 0 0 15,1 0-2-15,0-1-1 0,-2-1 0 0,-1-2 1 16,1 4 0-16,1-3 0 0,-1 0 0 0,1-1 0 16,0 2-1-16,2-1-3 0,0 0 1 15,3 0 0-15,0-2-2 0,5 2-1 16,1 0-3-16,2-3-4 0,3 2-12 0,1-1-30 15,4-2-33-15,1 1-43 0,5-3-92 16,0 3-114-16,3-4-48 0,2 3-7 0,2-4 23 16,1 3 29-16</inkml:trace>
  <inkml:trace contextRef="#ctx0" brushRef="#br0" timeOffset="874541.3065">17472 13259 265 0,'2'0'350'0,"-2"0"16"15,4 0 11-15,-2 0-132 0,0 0-113 16,-2 0-61-16,1 0-32 0,-1 0-20 0,2 2-12 16,1-2-17-16,-1 1-31 0,-1-2-42 15,-1 1-121-15,-3 1-86 0,-2 3-43 16,5-4-12-16,0 0 16 0</inkml:trace>
  <inkml:trace contextRef="#ctx0" brushRef="#br0" timeOffset="874793.6506">17654 12990 168 0,'-9'5'299'0,"-4"-3"21"15,-1 6 11-15,1-1-115 0,-3 4-81 16,0 0-48-16,-1 2-21 0,1-1-13 0,-1 1-7 16,1-1-4-16,3-1-6 0,2-2-6 15,0-1-6-15,3-1-11 0,4-3-5 0,-1 1-5 16,3-4-12-16,1-1-24 0,1-1-28 16,1-2-39-16,1-2-83 0,-1-1-93 0,3 0-42 15,-1-1-5-15,3-3 12 0</inkml:trace>
  <inkml:trace contextRef="#ctx0" brushRef="#br0" timeOffset="874937.2749">17494 12995 168 0,'-3'-2'296'16,"0"4"22"-16,-3 1 7 0,-4 4-101 0,-1 0-71 15,2 4-47-15,-4-1-29 0,4-1-17 16,-1 2-16-16,2-2-15 0,2 2-16 0,1-1-31 16,4-3-49-16,-6 5-147 0,5-2-77 15,-2 0-40-15,-2-5-19 0,1-2 14 16</inkml:trace>
  <inkml:trace contextRef="#ctx0" brushRef="#br0" timeOffset="877009.917">17172 16201 201 0,'-8'-1'255'0,"2"0"17"0,1 1-51 0,-2 0-78 15,3-2-53-15,-4 2-29 0,3-2-20 16,2 2-10-16,-2 0-10 0,4 0-2 0,-4 0-6 16,2 2-2-16,-3 0 1 0,-1 0-1 15,1 1-1-15,-2 2 4 0,-3-1 2 0,1 2 1 16,-3 0 6-16,-4 2 5 0,0 1 5 0,-4 1 4 16,-1-1 3-16,-1 2 0 0,-1-1 0 15,-2 2-5-15,-2 0 1 0,-2 0-7 0,-2 3 0 16,-1-1-3-16,-3 1-1 0,-4 0-4 15,-1 1 1-15,-3 2-1 0,-4 0-1 0,1 2-3 16,-2-1-3-16,-1 3-3 0,-1-3-2 0,0 2-2 16,-1-3-5-16,0 1 5 0,-4-2 0 15,1 4 0-15,2-3 5 0,-3 0-1 16,1 0 2-16,-2-2-1 0,0 2-2 0,0 0 0 16,0-1 2-16,2 0-2 0,1 0 1 0,0 1 1 15,4 0 2-15,0-1 2 0,0 1 3 0,4-3 1 16,0 1 3-16,2 1 1 0,0-1-1 15,3-1-3-15,3 0-5 0,-2 2-3 0,2-2-6 16,3-2-2-16,-1 2 1 0,4-1-5 16,-1-2 0-16,1-1 0 0,1 2 0 0,2-1 2 15,3-2-2-15,0-1-2 0,1 0 4 0,4-1-2 16,-1-1 0-16,2 0 2 0,-2 2-2 16,4-2 1-16,-4 0-1 0,5 1 0 0,-2-1-1 15,0 1-1-15,1-1 0 0,1 1 2 16,3 0-2-16,-2 0-1 0,2 0 2 0,0-1 0 15,1 2-1-15,0-1 0 0,-1-1 0 16,3 1 2-16,0-2-1 0,1 0-1 0,-1 0 1 16,2-2 0-16,-1 0 1 0,2 1 0 0,2 0 1 15,-2-2 0-15,0 0-1 0,2-1 2 16,-1 1-4-16,0-1 2 0,2 0 0 0,0 1 0 16,2-3 0-16,2 1 0 0,-1 1-1 15,0-2-2-15,2 0 1 0,0 0-3 0,0-2-4 16,4 1-11-16,0-2-8 0,1-2-14 15,0 1-19-15,2-1-18 0,2-1-20 0,-5 1-12 16,4-1-6-16,-2 1 0 0,2-2 1 16,-3 1 6-16,3 1 0 0,-3-2-6 0,3 0-11 15,-4 0-7-15,3-1-2 0,-1 1 7 0,2-3 19 16,0 2 40-16,-2-2 66 0,2 2 57 16,0-2 44-16,0 2 30 0,-2 0 21 0,-1 1-1 15,0 1-24-15,-2 1-21 0,-1 2-15 16,-1 1-10-16,1 1-3 0,-2 1-4 0,0 0-6 15,-2 0-6-15,2 1-4 0,-3 1-7 0,0 1-6 16,-2 2-1-16,0-1 2 0,0 2 0 16,-1-1-5-16,-1 2-4 0,0 0-4 0,-1 1-5 15,-3 1-6-15,3-1-6 0,0 2-2 16,-1 1-4-16,-1-3-1 0,2 2-3 0,0 1 1 16,0-1-2-16,-1-2 1 0,4 1-1 15,-1-4-1-15,1 2 3 0,3-1-4 0,-1-2 1 16,3-1-2-16,2 1 2 0,1-3 0 0,2 1-3 15,1 0 1-15,2 1 2 0,3-2-1 16,-1 1 0-16,1-1-1 0,3 1 1 0,-1 0 1 16,2 0-4-16,-2 1 4 0,4 2-6 15,0 1-14-15,-2-2-34 0,-2-1-60 0,-1 3-147 16,-4 0-79-16,-4 2-40 0,-3-2-5 0,-4 0 22 16</inkml:trace>
  <inkml:trace contextRef="#ctx0" brushRef="#br0" timeOffset="881004.5756">20747 16545 1 0,'4'0'248'0,"0"1"19"0,-3-1 12 0,2 2-63 16,1-2-78-16,-3 0-52 0,1 0-29 16,-1 0-16-16,1 1-5 0,-2-1-6 0,2 2 0 15,-1-1 0-15,-1-1-1 0,0 2 1 16,0-1 0-16,0 2 4 0,0 0 2 0,-1 0-2 16,-1 0-1-16,0 2-7 0,1-1-5 0,-1 1-7 15,-1 1-5-15,1-2-1 0,-1 2-3 16,2-1-1-16,-3 2 1 0,0 1-2 0,0-2 1 15,0 0-1-15,-1 1 2 0,2-1-4 16,-2 0-1-16,0 0 0 0,2-1 0 0,-3-1-1 16,0 2 1-16,-1-1-1 0,3-2 1 15,-3 1 1-15,2 0-1 0,1-2 1 0,-1-1-1 16,4 1 2-16,-1 0-1 0,2-2 1 16,0 0-2-16,2 0 0 0,-1 0 0 0,7-2 0 15,-4 0 0-15,3 1 0 0,1-1 1 0,-2-2 0 16,3 1-1-16,0 0 1 0,-1-2-1 15,-2 3 0-15,3-3 0 0,-1 1 0 0,2-1-1 16,1-1 1-16,-3 0-1 0,1 0 1 16,2-3-3-16,-1 2 3 0,-4 0-1 0,2 1 1 15,0 1 1-15,-4 0-1 0,0 1 0 16,-3 2 2-16,1-1-1 0,-1 2 0 0,-1-2-1 16,0 3 0-16,0 0 1 0,-3 3 2 0,2-3 0 15,-3 1 3-15,0 2 0 0,-2-1 2 0,1 0 3 16,0 2 1-16,0-1 2 0,0 0 2 15,1 1 3-15,-1-1 1 0,1 2 3 16,0 0 1-16,1-2-3 0,0 2 0 0,1 1-4 16,1 0 0-16,1 0-1 0,0 0 2 0,1 2-1 15,1-2 3-15,1 0-3 0,0 0 0 16,2 0-1-16,1 0-2 0,-1 0 0 16,1-2-1-16,-1-1 1 0,2 0-2 0,0 0-3 15,-2 0-2-15,0-1 0 0,-1-1-3 0,0-1 0 16,-1 0-1-16,0 0 0 0,-1 0-3 0,-1 0 0 15,4-1 3-15,-5 1-1 0,1 0 0 16,-1-2-1-16,0 1 1 0,2 1-2 16,-2 0 0-16,1 0-2 0,1-2-3 0,0 2-11 15,3 0-28-15,-2 0-40 0,2 0-58 0,-5 0-134 16,0 0-78-16,-4 2-35 0,4-2 9 16,-3 0 25-16</inkml:trace>
  <inkml:trace contextRef="#ctx0" brushRef="#br0" timeOffset="882353.6498">14011 16763 10 0,'2'0'273'15,"-1"2"23"-15,-1-2 11 0,0 2-48 0,0-1-104 16,0 4-66-16,0-1-30 0,-3 0-14 0,3 1-4 16,-1 1-1-16,1 0 4 0,0 2-2 15,0-1-8-15,1 0-5 0,-1 3-8 0,3-3-3 16,-1-1-6-16,1 0-4 0,2 0-1 16,-2-1-3-16,5-2 1 0,-2 0-3 0,2-2-1 15,0-1 0-15,1-1-1 0,1-1 0 0,1-1 0 16,0-2-3-16,-3 0 0 0,3-3-2 15,-2 2-2-15,0-1-5 0,-1-1-1 16,-2 1-3-16,1-2 0 0,-2 2 1 0,0 0 3 16,-3 1 1-16,-1 0 5 0,-1 1 5 0,0 0 2 15,0 2 5-15,-3 1 5 0,0 0 1 16,-2 1 3-16,2 2 2 0,-3 1 4 0,4 0-2 16,-2-1 3-16,0 1-4 0,3 1 3 15,-1-1-3-15,1 2 1 0,1 0-4 0,0-1 1 16,-2 2 1-16,2-1-3 0,2 2 3 0,-2-1-4 15,0 2 2-15,0 0 1 0,1 3 1 16,-1-3-2-16,0 2-3 0,-1 0 2 0,1 2-1 16,0-1-5-16,-4 1-4 0,3 1-1 15,-3-2 0-15,1 1-2 0,-3-1 0 0,0 1 0 16,1-3 1-16,-3 2 2 0,3-2 1 0,-4-3 0 16,1 1 3-16,2-1-2 0,-2-1 3 15,-1 1-1-15,0-2-1 0,1-2-2 0,2 1 1 16,-2-1-3-16,2-1 0 0,1-1-2 15,2 1-1-15,0-2 0 0,1 1-3 0,1-2-7 16,1 1-19-16,0-1-28 0,0 2-38 16,0-2-76-16,0 3-123 0,-4 2-55 0,-2 0-21 15,0 1 14-15,0 3 28 0</inkml:trace>
  <inkml:trace contextRef="#ctx0" brushRef="#br0" timeOffset="882732.6594">13769 17161 78 0,'-1'3'301'0,"-2"2"35"15,-1 0 23-15,1 6-63 0,0 1-92 16,-3 3-59-16,4 0-40 0,-1 3-19 0,0-1-13 16,3-1-11-16,0 1-6 0,0-1-9 15,3-1-11-15,-3 0-10 0,3 0-9 0,-3-3-6 16,2 0-5-16,1-1-4 0,-2-3-2 15,-1 1 0-15,0-4-1 0,0-2-3 0,0 0-3 16,0-2-17-16,-1-1-28 0,-2 0-37 16,1-1-42-16,-1-2-81 0,0 2-103 0,-2-1-45 15,0 1-1-15,2-2 21 0,0-2 35 0</inkml:trace>
  <inkml:trace contextRef="#ctx0" brushRef="#br0" timeOffset="883193.5569">13653 17362 154 0,'-4'0'280'0,"4"1"26"15,-3 1-21-15,1 1-75 0,-1-1-60 16,2 3-37-16,-3 0-25 0,3 0-16 0,-1-2-4 16,-1 1-5-16,0-1-11 0,2 0-7 0,-1 0-13 15,2-1-9-15,-2-1-5 0,2 1-10 16,0 0-1-16,-1-2-1 0,1 0-2 0,-2 0-1 15,1 0-1-15,-1-2 4 0,0 0-4 0,1 2 3 16,-1-3-2-16,-1 0 0 0,1 0-3 16,-1-1 3-16,2-1 2 0,-1 0-1 15,-2 1-1-15,0-3 2 0,1 2-1 0,0 1-1 16,1-1 1-16,-1 1 0 0,2 1 4 0,-3 0 4 16,3-1 4-16,-1 3 5 0,2 1 0 15,-2 0-1-15,1 0-1 0,-1 1-4 0,1 1-4 16,-2 1-1-16,1-1-2 0,2 1 3 15,-1 1 1-15,-1-1 1 0,1 3 1 0,-1-1 2 16,0 0 0-16,1 1 1 0,-1 1 0 0,1 0-4 16,-3 2-1-16,-1-1-3 0,2-1-2 15,-3 2-1-15,0 0-2 0,-1-1 0 16,1 0 2-16,-3-1-2 0,3-1-2 0,-1 1 2 16,2-2-2-16,0 1 1 0,-1-3-3 0,3 0 0 15,0-2-1-15,3-1-9 0,0 0-23 16,0-1-39-16,2-4-43 0,2 1-59 0,-4 1-112 15,3-1-79-15,0 2-23 0,2-4 14 0,0 0 31 16</inkml:trace>
  <inkml:trace contextRef="#ctx0" brushRef="#br0" timeOffset="883374.6083">13592 17163 48 0,'0'-9'303'15,"2"1"31"-15,0 2 20 0,0 1-51 16,-2-2-105-16,4 3-75 0,-4-1-51 0,1 1-30 16,1 1-18-16,-2 1-17 0,1 1-30 0,-1 1-34 15,-1 0-67-15,-2 3-121 0,-3 2-61 16,-1-2-26-16,1 2 4 0,-1 3 20 0</inkml:trace>
  <inkml:trace contextRef="#ctx0" brushRef="#br0" timeOffset="883609.6247">13450 17260 32 0,'-5'7'278'0,"-1"0"27"0,1 0 14 0,0 0-60 16,2 3-87-16,-2-2-60 0,4 2-39 15,-1-2-19-15,1 2-9 0,-3 0-7 0,4-2-5 16,-2 2-10-16,2-2-4 0,-2 2-9 15,2-4-5-15,0 1-4 0,-2-2-8 0,2 0-21 16,-3-2-21-16,3 0-24 0,-3 0-39 16,1 0-61-16,-1-2-68 0,0 2-38 0,-4 0-11 15,3 0 14-15,-2-1 27 0</inkml:trace>
  <inkml:trace contextRef="#ctx0" brushRef="#br0" timeOffset="883776.9031">13338 17453 87 0,'-3'2'256'0,"-1"-1"29"16,1 3-10-16,0-1-49 0,-3 1-53 0,0 1-30 15,-1-1-19-15,1 1-11 0,-2 1-11 0,-1-1-5 16,0 2-12-16,1-1-11 0,-1-2-17 16,1 0-15-16,2 1-12 0,1-3-11 0,0 2-12 15,4-4-16-15,-1 0-32 0,0-1-41 16,4-2-50-16,-2 0-88 0,-4 1-101 0,2-1-44 16,0-1 0-16,2-2 25 0,2-2 41 0</inkml:trace>
  <inkml:trace contextRef="#ctx0" brushRef="#br0" timeOffset="883943.601">13306 17269 48 0,'2'-4'308'16,"-1"-1"33"-16,-1 3 26 0,-1-2-51 0,-1 2-96 16,2 1-69-16,0-1-49 0,0 1-33 15,2 0-25-15,-1 1-13 0,-1-2-15 0,2 2-28 16,0 2-36-16,-2-1-36 0,0 2-50 0,0 0-84 15,-4 2-88-15,-1 3-30 0,1 0 5 16,-3 2 17-16</inkml:trace>
  <inkml:trace contextRef="#ctx0" brushRef="#br0" timeOffset="884221.5969">13116 17448 44 0,'-8'0'268'15,"2"-3"29"-15,2 0 11 0,-1-2-61 0,3-1-73 16,-1 0-49-16,1 0-32 0,2-3-16 15,2 0-8-15,-1 1-6 0,3 0-9 0,1-2-9 16,-1 2-8-16,2-1-10 0,-1 1-9 16,3 0-5-16,-1 4-5 0,2 0 4 0,-3 2 0 15,1 1 2-15,-3 2 3 0,1 1 3 0,-2 4 2 16,-1-2-1-16,1 4 1 0,-2-1-3 16,-1 4-4-16,-1-2-3 0,-2 2-5 0,1-2-4 15,1 2-1-15,-1-1 0 0,-1 0-2 16,1-3-2-16,-1-1-1 0,0-1-4 0,-2 0-10 15,2-3-12-15,-3-1-18 0,1-1-18 16,-1 0-26-16,-1 0-24 0,2-2-60 0,-4 1-82 16,1-3-52-16,0 1-16 0,2-3 5 15,1 1 22-15</inkml:trace>
  <inkml:trace contextRef="#ctx0" brushRef="#br0" timeOffset="885810.5957">18406 13450 192 0,'-3'-3'242'0,"3"2"14"0,-4-2-57 15,2 1-70-15,1-1-44 0,-1 2-23 0,1-2-10 16,-1-1-6-16,0 1-7 0,1-1 1 16,1-1-2-16,-2-4 1 0,2 2 5 0,0-4 5 15,-1 0 2-15,-1 2-1 0,0-3-3 16,1 1-6-16,-1-1-9 0,2 2-7 0,0 0-8 16,0 3-3-16,0 1-4 0,0 0-3 15,0 4-1-15,3-2-3 0,-1 4-1 0,3 0-1 16,0 4-1-16,-1-2 1 0,2 3-1 15,1-1 0-15,-2 4 0 0,-2-2 0 0,2 0 0 16,-4 1-4-16,2 1 2 0,-3-2 2 16,2-1-2-16,0 2 1 0,0-4-1 15,-2 3 1-15,2-3 0 0,0 1 1 0,-1 1 0 16,-1-2 1-16,2 1-1 0,-1 0 0 16,-1 1 0-16,-1 1-1 0,-1-1-1 0,1 0-1 15,-1 1 2-15,-2-1 0 0,0 1 1 16,1 0 0-16,0 0 0 0,-2 1 1 15,0 3 0-15,0-2 2 0,-2 0-3 0,2 1 2 16,4 0-2-16,-3 0 0 0,1 0 0 16,3 0 0-16,0-1 1 0,0-2 2 0,2 0 0 15,1 0 1-15,0-3-2 0,2 1 3 16,2-1-3-16,-2 0 3 0,3-2-4 16,0 1 0-16,2 0 1 0,-2-2-2 0,1 0 0 15,-2 0 0-15,2 0 0 0,-3 0 0 16,1 0 2-16,-1 0-1 0,0 1 0 0,-3-1 1 15,2 2-1-15,-2-2 0 0,0 0 2 16,-1 0-1-16,1 0 5 0,-1 0-1 16,0 0 2-16,-1 0 1 0,-1 0 1 0,2 0-3 15,-1 0-3-15,1-2 0 0,1 1-1 16,-2 1-3-16,2-2 2 0,2 0-2 0,-2 2-2 16,2-1-4-16,-1-2-12 0,-3 1-25 15,-1 1-28-15,0-1-54 0,-1-2-115 0,-3 3-66 16,-1-1-25-16,-1-1 5 0,-5 0 19 15</inkml:trace>
  <inkml:trace contextRef="#ctx0" brushRef="#br0" timeOffset="886110.5801">18313 13447 63 0,'0'0'251'16,"2"-1"15"-16,1 1-10 0,2 0-67 0,0 0-77 15,1 0-48-15,2 0-26 0,-2-1-10 16,2 1-1-16,0-2 5 0,4 0 13 16,-2-1 15-16,1 2 10 0,0-2 2 0,0-2 0 15,-1 3-10-15,2-3-14 0,-2 1-16 16,1-2-12-16,2 2-8 0,-4-2-5 15,4-1-2-15,-1 1-3 0,1 0 2 0,1 0-3 16,-1 0 0-16,1 1 1 0,-1 1-17 16,-1 1-34-16,-5 3-98 0,-1 1-109 0,-1 1-57 15,-2 2-33-15,0-1 2 0,-4 0 24 16</inkml:trace>
  <inkml:trace contextRef="#ctx0" brushRef="#br0" timeOffset="902411.3784">18086 16251 161 0,'1'-2'241'15,"-1"2"0"-15,2-1-35 0,-2 1-58 0,0 0-47 16,2 0-26-16,-2 0-17 0,-2-2-3 0,2 2-3 16,-2 0 2-16,2-1 0 0,-1 1-4 15,-1 0-1-15,2 0-5 0,-1-2-4 0,-1 2-5 16,0 0-2-16,1 0-5 0,-1 0-3 16,2 0-6-16,-1 0-4 0,1 0-4 0,-2 0-5 15,2 0-1-15,-2 0-3 0,2 0-1 0,0 0 1 16,0 0 0-16,0 0-2 0,0 0 0 15,0 0 2-15,0 0 0 0,0 0-1 16,0 2 0-16,-1-2-1 0,-1 0 1 0,1 1 3 16,-4 1 3-16,2 2 1 0,-2-1 0 0,2 3 5 15,-3-1-1-15,1 1-1 0,0 0-2 16,-3 0-1-16,4 1 0 0,-1-1-4 0,0 2-1 16,0-4-1-16,3 2-1 0,-1-1-1 15,-1 0 0-15,1 0 0 0,1-1 1 0,1 2 2 16,-3-2-2-16,3-3-1 0,-1 3 1 0,2-2 0 15,0-1-1-15,0 1 0 0,0-2 1 16,0 0 1-16,0 0 1 0,2 0-2 16,-1 0 2-16,1-2-1 0,0 1-1 0,-1 0 0 15,2-2-1-15,-1 0 0 0,2 0 0 0,-1-2 0 16,1 0 0-16,1 1 0 0,-2-3 2 16,2 0-2-16,-1 0 0 0,0 0 0 0,3-2 3 15,-2 1-1-15,0-1-2 0,-2 0 2 0,3 1 3 16,-1 1 1-16,0 0-2 0,-1 1-1 15,0 0 5-15,-3 0-3 0,2 1-1 0,-1 1 0 16,0 1 3-16,-1 0-1 0,-1 1-1 16,2 1-2-16,-2-1 4 0,0 2-4 0,0-2 2 15,0 2-4-15,0 0 0 0,0 0-1 0,0 2-1 16,0-2 0-16,1 2-5 0,-1 1-9 16,0 0-21-16,2-2-34 0,-2 3-66 15,-2 1-130-15,1 1-64 0,-2 0-25 0,1-2 2 16,0 3 26-16</inkml:trace>
  <inkml:trace contextRef="#ctx0" brushRef="#br0" timeOffset="906514.4639">3391 8097 69 0,'0'0'237'16,"0"0"16"-16,0-2-21 0,0 2-56 15,-2 0-61-15,2-1-39 0,-1 1-21 0,-1-2-11 16,2 2-11-16,0 0-5 0,-1 0-7 16,-1-2-6-16,2 2-4 0,0 0-5 15,0 0-5-15,0 2-6 0,2-2-12 0,-1 3-18 16,-1-3-47-16,-3 3-101 0,3-3-56 16,-2 2-22-16,2-2-7 0,2 3 12 0</inkml:trace>
  <inkml:trace contextRef="#ctx0" brushRef="#br0" timeOffset="907676.731">4128 11193 122 0,'0'-3'281'16,"0"0"24"-16,-2 1 18 0,2-1-97 15,0 1-68-15,0 0-33 0,-1 0-16 0,-1-1-9 16,2 2-5-16,0-1-7 0,0 2-4 16,0 0-13-16,0 0-10 0,2-1-10 15,-1 1-9-15,-1 0-8 0,0 0-7 0,0 0-6 16,0 1-4-16,0 1-3 0,0-1-4 16,0 4-1-16,0-1 2 0,-1 2-3 0,-1 2 1 15,2 1-2-15,0 1 0 0,0 1-1 16,0 4 0-16,0-3-5 0,-2 1-1 0,2 2 0 15,0-2 1-15,-1 3-2 0,1-1 2 16,-2 0 2-16,2-2-2 0,-2-1-1 0,1-1 0 16,1-1 2-16,0-2-2 0,0-3 0 15,0 0 0-15,0 0 1 0,0-4-1 0,0 3 0 16,0-3-1-16,0-1-1 0,0 0 0 16,1 0-8-16,1-1-20 0,0-3-56 15,1-2-63-15,-3 1-154 0,0 2-81 0,0-2-37 16,-2 0 1-16,1 2 40 0</inkml:trace>
  <inkml:trace contextRef="#ctx0" brushRef="#br0" timeOffset="909192.6521">5328 11007 119 0,'0'-2'255'0,"0"-1"13"0,0 3-14 15,1-3-92-15,1 2-62 0,0-3-35 0,-1 3-19 16,1-1-10-16,1-2 1 0,0 3 2 16,0-1 1-16,-1-1-1 0,-1 2 1 0,2-3-1 15,-1 3 2-15,-2 1-3 0,2-1 0 16,-1 0-1-16,1-1 0 0,-1 2-1 15,1 0-2-15,1-2-2 0,2 2-3 0,-2 0-3 16,3 0-3-16,-1-1 2 0,0 1-3 16,1 0 1-16,-2 0-3 0,0 1 0 0,1 1 0 15,-2 0-3-15,-2-1-1 0,1 0 2 16,1 0-4-16,-1 4-2 0,0-2-3 16,-1 4 0-16,1-4-3 0,-1 4-3 0,-1-3 2 15,0 2-1-15,-1 2-1 0,-1-2-3 16,-1 1 0-16,0 1 0 0,-2 0 0 0,-1 2 0 15,1-1 0-15,0-2 3 0,-1 2-3 16,1 0 0-16,-1-2 1 0,-2 1 0 0,3 0-2 16,0-2 0-16,1-1 2 0,0 0 0 15,0 0-1-15,-1 0 1 0,4-3 0 16,-1-1-1-16,-1 1 0 0,3 0 0 0,0-1 0 16,0-1 0-16,0 0 0 0,0 0 0 15,0 0 0-15,3-1 0 0,0 1 0 0,2-4 0 16,1 3 2-16,-1 0 0 0,3 0 0 15,1-3 1-15,-1 3 0 0,0-1 2 0,0 2 3 16,1-1 0-16,-1 1 6 0,-1 0 2 16,-1 0 3-16,3 0 1 0,-2 0 0 0,-1 1 0 15,-1-1-4-15,1 0-3 0,0 0-1 16,-1 2-5-16,-2-2-2 0,1 1-2 16,-3-1 2-16,1 0-3 0,-1 0 1 0,-1 2-1 15,2-2-2-15,-2 2-7 0,2-1-20 16,-1-1-45-16,1 0-63 0,-2 0-154 0,0 0-84 15,0 0-38-15,3 1-4 0,-3-1 32 16</inkml:trace>
  <inkml:trace contextRef="#ctx0" brushRef="#br0" timeOffset="910426.4327">6594 10984 28 0,'0'0'266'0,"0"0"25"0,0 0 11 15,0 0-68-15,2 0-83 0,-2 0-64 0,2-1-34 16,-1 1-17-16,-1 0-7 0,2-2-5 15,-1 2 1-15,1 0 0 0,2-1-4 0,1 1-4 16,-2 0-2-16,-1-2-1 0,3 2 3 16,-2 0-1-16,2 0-1 0,2 0 2 15,0 2 1-15,-1-2-4 0,2 1 1 0,-1-1-3 16,0 2-4-16,1-1-1 0,-3 2-4 16,0-1 0-16,0 1-3 0,-1-1 2 0,-2 2 1 15,-1-1 0-15,1 0 0 0,-1 1 0 16,-2-1 1-16,-1 2-1 0,1-1-3 15,-1-1 3-15,-2 2-1 0,0-3 1 0,1 3-2 16,0-2 1-16,0 2-1 0,0-2 1 16,-1-1-4-16,-2 2 2 0,2-1 0 0,0 0 0 15,1 0 0-15,2-2 2 0,-1 1-1 16,0-1 0-16,1-1-1 0,1 2 0 16,0-2 0-16,0 0 0 0,1 0-1 0,3 0-2 15,-1 0 2-15,2 0-1 0,1 0 1 16,0 0-2-16,-1 0 3 0,0 1 0 0,1-1 0 15,0 1 0-15,-1 1 0 0,1 0 0 16,-3-1 0-16,2 1 2 0,0 3-2 16,-2-1 2-16,0 2 0 0,0-1 2 0,-3-2 1 15,3 3 1-15,-3 1 3 0,-1-1 1 16,-1-1 6-16,1 2 3 0,-4-1 5 0,2 1-2 16,-2-1 3-16,0 0 0 0,1-1-1 15,-1 1-3-15,-3-2-2 0,3 1-1 0,1-2-2 16,-1 1-1-16,-2-1 3 0,3-1-2 15,-2-1 1-15,1-1 0 0,0 2 4 0,0-2-2 16,0 0-2-16,1-2 0 0,-2 2-2 16,1-1-2-16,0 1-3 0,-1-2-3 0,1 1-2 15,0 1-3-15,-3-2 1 0,5 0-2 16,-2 2 2-16,2-1-2 0,0 1-1 16,3 0-1-16,-2-1-14 0,2 1-32 0,0 0-44 15,-1 0-82-15,-1-2-129 0,-3-1-69 16,5 3-24-16,-4 3 12 0,4-3 32 0</inkml:trace>
  <inkml:trace contextRef="#ctx0" brushRef="#br0" timeOffset="911243.4162">8311 11083 226 0,'-1'0'273'0,"-1"2"9"0,-1-1-45 0,-3 2-91 16,3 0-59-16,-2 1-33 0,2-1-12 15,-2 2-7-15,2 1 0 0,-1 0 0 0,0 1 0 16,-1 0-3-16,2-3-3 0,0 4-4 16,1-4-3-16,1 2-4 0,-1-1-2 0,0-1-3 15,2-1-2-15,2 0 1 0,-2-1-2 16,2-1 1-16,-1 2 0 0,1-1 1 15,1-1 0-15,3-1 2 0,0 2 1 0,1-2-2 16,1 0 1-16,4 0-4 0,0-2 2 16,0 2 2-16,4 0-1 0,-2-1 7 0,0 1 3 15,1 0 7-15,-1 0 3 0,-3 0 2 16,0 0 0-16,0 0 0 0,-1 1-3 16,-2-1-4-16,-1 0-2 0,-2 2-4 0,-2-2-2 15,-1 0-3-15,1 0-1 0,-1 0-4 16,-1 0-3-16,1 0-2 0,-2 0-3 0,2 0-2 15,-1 0-2-15,-1 0-5 0,3 1-4 16,2-1-20-16,-4 1-28 0,1 1-30 16,-1 0-27-16,-2-2-30 0,1 1-47 0,-3-1-61 15,-2 2-50-15,1-2-11 0,-1 0 8 16,5 0 20-16</inkml:trace>
  <inkml:trace contextRef="#ctx0" brushRef="#br0" timeOffset="911451.3945">8401 11108 233 0,'-3'-7'260'0,"0"3"2"16,1-2-37-16,-2 2-51 0,1 2-34 0,1 0-27 15,1 0-18-15,-1 2-13 0,0 2-5 16,-1 2-3-16,0 1-1 0,0 2 1 0,-2 2 1 16,2 4-2-16,-2 0-6 0,1 1-10 15,0 0-13-15,3 4-13 0,-1-1-10 16,2 1-7-16,0 0-11 0,3 0-20 0,-1 0-52 15,1-3-83-15,-3-1-143 0,3-1-72 16,-1-1-39-16,-2-1-1 0,-5-4 39 0</inkml:trace>
  <inkml:trace contextRef="#ctx0" brushRef="#br0" timeOffset="912492.6157">4383 12592 152 0,'1'-1'263'0,"-1"1"15"16,2-2-20-16,-2 1-85 0,1 1-62 15,-1-2-28-15,0 0-16 0,0 2-4 0,0 0 1 16,0 0-3-16,0 0-6 0,0 0-5 16,0 0-7-16,0 0-1 0,0 0-6 0,0 0-2 15,0 2 1-15,-1 0 0 0,1 1 1 16,-2 0 2-16,1 3 1 0,-1-1 0 0,2 2-1 16,0 0 0-16,0 1-2 0,-2 0-2 15,2 3-3-15,-1 2-6 0,1-2-2 16,-2 1-4-16,2 0-7 0,0 0-4 0,-2 2-4 15,2-2 0-15,0-2-2 0,2-1-2 16,-2 0 0-16,3-2-7 0,-1-1-16 16,0 1-36-16,1-4-52 0,-2-1-103 0,-1-2-115 15,0 0-56-15,0 0-16 0,0 0 20 16,-4-1 39-16</inkml:trace>
  <inkml:trace contextRef="#ctx0" brushRef="#br0" timeOffset="913276.4151">5560 12605 142 0,'-3'-2'286'0,"3"-1"15"15,-1 0 9-15,-1 0-114 0,4 1-84 16,-2 1-49-16,1-1-30 0,2 1-16 0,0-3-7 16,-1 3-4-16,4-2-5 0,-1 0 0 15,0 2 1-15,1-1 3 0,0 2 1 0,-1-1 5 16,0 1 3-16,1 0-1 0,-1 1-1 15,0-1 1-15,1 3 2 0,-1-1-2 16,-2 2 1-16,0-1-2 0,-1 2 2 0,-2 1 1 16,0 0-4-16,-2 0-1 0,1 1-2 15,-1 0-4-15,0 2-1 0,-1-2-2 0,0 2-1 16,0-2 0-16,-2 2 0 0,1 0 1 16,-1-2-2-16,0 3 1 0,-2-2-1 0,3 0-1 15,-2 1 1-15,1-3-1 0,3-1 4 16,1-1-2-16,-1 0 0 0,2 0 0 0,0-1 0 15,0-2 0-15,2 1-2 0,1-2 1 16,0 0 1-16,2 0 0 0,2 0 0 16,2 0 3-16,0-2 0 0,2 1-1 0,-3 1 2 15,3-2-2-15,-2 1 0 0,1 1-2 16,-2-2 0-16,0 0-10 0,0 2-25 0,0-1-34 16,-4 2-132-16,1-1-72 0,0 4-38 15,4-4-9-15,-4 0 10 0</inkml:trace>
  <inkml:trace contextRef="#ctx0" brushRef="#br0" timeOffset="914032.2632">6844 12548 226 0,'0'-1'276'0,"2"1"10"0,-1-1-39 16,3-1-97-16,0-1-68 0,2 0-36 15,-1 2-19-15,2-1-12 0,-1 1-4 0,2-1-3 16,-2 0 3-16,0 2-2 0,1 2 1 16,-1 0 0-16,0-2 0 0,1 3 1 15,-3-2-2-15,1 2-1 0,0 2 0 0,-2-3 1 16,-3 3-2-16,2-2 0 0,-2 2-2 16,0-1 0-16,-2-1 0 0,1 2-2 0,-1-2 1 15,-1 1-3-15,0-1 0 0,-2 0 1 16,3 0-1-16,-3-1-1 0,2 1 0 15,0-3 0-15,0 3 0 0,0-2 0 0,2-1 0 16,1 0 0-16,0 2 0 0,0-2 2 0,1 0-2 16,2 1 0-16,3-1 0 0,1 0 1 15,1 2-1-15,1-2 1 0,2 2 2 0,0 0-1 16,-3 0 0-16,3 1 7 0,-3-3 8 16,-3 5 8-16,1 0 7 0,-4 0 10 15,2 0 6-15,-2 0 2 0,-2 1 1 0,0 1-2 16,-2 0-3-16,-2-2-2 0,1 3-4 15,-2 0-6-15,0-2-2 0,-1 0-3 0,-1 0-4 16,-2-2-6-16,1 2-3 0,-3-3-4 16,0 2-4-16,0-3-1 0,1 0-5 15,-2 0-1-15,2 1 0 0,2-3-2 0,-1 1 0 16,3-1-1-16,2 0-1 0,1-1-15 16,2 1-38-16,2-2-50 0,-1 2-135 0,0 0-89 15,0 0-45-15,7-3-13 0,-1 0 27 16</inkml:trace>
  <inkml:trace contextRef="#ctx0" brushRef="#br0" timeOffset="914592.6417">8514 12562 117 0,'4'-1'277'15,"-4"-1"21"-15,2 2 10 0,-2 0-105 16,0 2-70-16,0-1-35 0,-2 2-26 0,-2 2-7 16,-2-1-6-16,-1 5-2 0,1-1-9 15,-2 1-8-15,0 0-13 0,0-1-8 0,3 2-5 16,0-3-3-16,2 0-4 0,0 0 0 16,0-3 1-16,3 1-1 0,0-3 1 15,3 1-4-15,-3-1 0 0,3 0 0 0,0-1-3 16,2-1 0-16,2 0-1 0,-1-1 0 15,5-1 0-15,-3 2-1 0,3-2 1 0,1 2 0 16,0 0 1-16,-1 0 3 0,3 0 3 16,-1 0 4-16,2-1 2 0,-2 1 7 15,3-2 2-15,-2 2 5 0,0 0-4 0,1 0 2 16,-3 0-3-16,1 0 2 0,-3 0-4 16,0-2 0-16,-2 2-4 0,0 0-2 0,-3 2-4 15,3-2-4-15,-4 0-5 0,1 0-5 16,-3 0-11-16,1 0-18 0,-3 0-22 0,0 0-31 15,0 0-28-15,-1-2-40 0,-3 2-80 16,-2-2-71-16,0 2-23 0,1-1 4 0,-1-1 17 16</inkml:trace>
  <inkml:trace contextRef="#ctx0" brushRef="#br0" timeOffset="914753.5416">8634 12591 77 0,'-3'-3'276'0,"1"-1"31"16,2 3 24-16,-3 0-83 0,3-1-63 15,0 1-41-15,0-1-25 0,0 2-10 0,0 3-9 16,-2 0-5-16,1 3-9 0,-2 3-14 16,1 2-18-16,0 5-16 0,-1 0-20 15,3 4-31-15,3-1-52 0,-3 3-58 0,4 0-158 16,-3 2-79-16,-1-1-39 0,-3-1-3 16,1 1 31-16</inkml:trace>
  <inkml:trace contextRef="#ctx0" brushRef="#br0" timeOffset="915656.3727">4061 14493 111 0,'0'-3'248'0,"0"0"26"0,0 0-23 0,2 1-51 16,-2 1-42-16,0-1-29 0,2 2-12 15,-1-2-12-15,-1 2 0 0,0 4 1 0,3-3 0 16,-3 4-1-16,2 1-9 0,0-1-8 15,-1 5-16-15,-1-2-16 0,2 2-17 0,-2 0-12 16,0 2-9-16,1-1-8 0,-1-1-3 16,2-1-4-16,-2 0-2 0,3 0-1 0,-2 0-1 15,-1-1 1-15,0 0 1 0,2 2-2 16,-2-3-3-16,0 2-8 0,0-1-24 0,-2 1-48 16,1-2-62-16,-5 3-130 0,4-2-91 15,1 1-41-15,2-5-4 0,2 3 34 16</inkml:trace>
  <inkml:trace contextRef="#ctx0" brushRef="#br0" timeOffset="916293.4153">5315 14644 216 0,'0'-4'302'0,"2"1"23"0,-1 0-15 16,-1 0-102-16,-1 1-64 0,1-1-44 15,-2 0-22-15,2 0-15 0,0-1-5 0,0 1-7 16,2-1-9-16,-1 3-7 0,1-2-6 15,1 2-7-15,0-1-4 0,2 1-5 16,3-2-3-16,0 1-2 0,0 2-2 0,1-1-3 16,-1 1-2-16,1 0 0 0,-1 1-1 15,-1-1 2-15,1 2 2 0,-1 1 0 0,-2 1 0 16,0 0-1-16,-3 3 1 0,-1 0-1 16,-1 4 1-16,-3 0 0 0,-2 3 0 15,-1 1 0-15,-2-1-2 0,-1 0-2 0,-1 0 0 16,-1 0 0-16,3-1 0 0,0-1 0 15,2-4 0-15,1 0 0 0,1-2 0 0,2 1 0 16,2-3 0-16,0-1-2 0,3-1-2 16,3-1-2-16,2-1 3 0,0-1-1 0,5-1 0 15,-2-1 0-15,3 2 4 0,2-2-3 16,-3 0 1-16,4-1-1 0,-3 2-12 0,4-2-28 16,-4 2-28-16,3-3-41 0,-2 4-113 15,-1-1-87-15,-1 2-34 0,0-2 1 0,2 1 16 16</inkml:trace>
  <inkml:trace contextRef="#ctx0" brushRef="#br0" timeOffset="916993.5614">6613 14787 81 0,'-2'-6'294'0,"1"1"28"16,1-1 20-16,-2 0-77 0,2 1-78 0,0 1-58 15,0 0-35-15,2-1-21 0,-1 1-14 16,1-1-14-16,1 2-8 0,2 0-12 0,0 2-12 16,0-1-5-16,0 1-5 0,2 2 0 15,0 1-2-15,1-1-1 0,0 2 3 0,2 0-2 16,-2 0 1-16,2 0-2 0,-1 0 2 15,-1-1-4-15,0 2 2 0,-1-1-1 0,0-1-1 16,-2 0-1-16,0 0-2 0,-2 0-1 16,-1 1 0-16,-1 0-1 0,-4 1 2 0,0 0-1 15,-2 1 4-15,0 1 2 0,-4 0 0 16,-1-2 0-16,1 4 0 0,-2-3 2 16,3-1-2-16,0-1 1 0,3 2 1 0,-1-2-1 15,3-2 1-15,1 3-4 0,2-3 0 16,2 0-2-16,1 0-3 0,3 1 0 15,1 0-4-15,-1-1 0 0,4 1-2 0,0 1 0 16,0-3 2-16,1 3 3 0,0 0 3 16,0-2 2-16,-1 4 2 0,-1-2 2 0,1 2 2 15,-4 0 4-15,3 0 5 0,-4 2 6 16,-2 0 5-16,-1 3 6 0,-2-1 0 16,-2 3 1-16,-1-2-2 0,0 0-5 0,-3 3-5 15,-2-2-6-15,2-1-2 0,-3-1-3 16,-1 0-2-16,0-3-1 0,-3-1-2 0,1 0-2 15,-1-2 1-15,-1-1-1 0,1-2-3 16,-1-3-1-16,5-2-14 0,-1-1-27 0,0-1-41 16,-2-2-116-16,2-2-102 0,1-1-55 15,1 1-15-15,2 2 10 0,1 1 35 16</inkml:trace>
  <inkml:trace contextRef="#ctx0" brushRef="#br0" timeOffset="992342.1227">2635 9287 18 0,'0'1'240'0,"0"-1"20"15,2 0 10-15,-2 0-77 0,0 1-72 16,0-1-45-16,0 0-23 0,0 0-14 0,0 0-4 16,0 0 0-16,-2 0-1 0,2 0-2 0,0 1 0 15,0-1-3-15,0 2-5 0,-3 0-3 16,2 1-2-16,-1-2-2 0,0 4-1 0,1-2-3 16,-1 1-1-16,-1 1-2 0,1-1-1 15,1-1-1-15,-1 1-2 0,-1 1 1 0,1-2-3 16,-1 2 1-16,2-1 1 0,-1 1-1 0,-2-1 0 15,2 1-1-15,-1 1 2 0,0-2-3 16,-1 1 1-16,1 1-1 0,0-2-2 16,1-1 2-16,1 2-2 0,-2 0 1 0,1 1 0 15,0-1 0-15,-2 1 0 0,2 1-2 0,-1 0 3 16,0 0 1-16,0 0-1 0,1 1 0 16,-3-1-2-16,2 0 5 0,0 0-2 0,-3-1 0 15,3 2 2-15,-2-2 1 0,2-1 0 16,-2 3 0-16,2-2 1 0,-2 0-3 0,-1 0 0 15,1 0-2-15,0-1-3 0,-1 1 0 0,-2 1 0 16,0-2 0-16,2 1 0 0,-2 1 0 16,1-1 2-16,1 0-2 0,-3 0 0 0,1-1 0 15,1 0 1-15,-2 2-1 0,3-3 0 16,-2 2 0-16,1 0 0 0,-1-1 0 0,-1 1 0 16,3-2-1-16,-1 2 1 0,-1 0-2 0,-1 0 2 15,1-1 0-15,0 1 0 0,2-1 0 16,-3 0 0-16,0 0 0 0,1 1 2 0,2-2-1 15,-3-1 1-15,1 2 2 0,0 0-2 16,0-1-1-16,0 0 1 0,0-1-1 0,-1 2 1 16,-2-1-1-16,3 0 2 0,-2 1-3 15,-1 0 1-15,2-2 1 0,-3 2-2 0,2 0 2 16,-1 0 0-16,-1-1-1 0,0 1-1 16,2-1 3-16,-2-1 0 0,2 2-1 0,-1-2 4 15,-1 1-1-15,2-1-1 0,2 0 1 0,-3 0 1 16,2 0-1-16,-3-1-3 0,0 1 0 15,2-1 1-15,-1 2-2 0,-1-1-1 0,-1 0 2 16,3 1-1-16,-4-1 1 0,3 2-1 16,-1-1 0-16,0 1 0 0,1-2-1 0,1 2 0 15,0-1 1-15,0-1-1 0,-2 2 0 16,4-1 0-16,0 0 0 0,1-1-1 0,-2 1 1 16,1-2 0-16,0-1-1 0,-1 3 1 0,3-2 0 15,-2 2 0-15,-1-3 1 0,0 4-1 16,0-2 1-16,-1 0 1 0,-2-1-2 0,2 3 0 15,-3-2 0-15,1 2-2 0,-1-2 2 16,-1 1 0-16,1 1 2 0,-1-1-2 0,0-1 3 16,-1 1-1-16,0-2 3 0,0-1-1 0,1 3 1 15,1-3 1-15,0 2 2 0,0-1-1 16,0-1-1-16,2 1 4 0,0-2 1 0,0 0-2 16,3 0 1-16,-3 0-4 0,3 0 1 0,0 0-1 15,0-2-4-15,-1 2 0 0,-1 0-1 0,4 0 2 16,-4 0-2-16,2 0 1 0,1-1-2 15,-3 1 1-15,2-2 1 0,-1 2-1 0,1 0 2 16,0-1-2-16,0-1 0 0,-3 2 3 0,3-1-2 16,-2-1 0-16,0 0 1 0,0 1 2 0,-1 0-1 15,0-2 3-15,0 1-4 0,-2-1 0 16,2 2 2-16,0-2-2 0,-3 1-1 0,1-1 2 16,2 1 1-16,0-2 0 0,0 1 1 0,1-1-1 15,-2-1 2-15,2 1 3 0,2-2-3 0,-4 0-3 16,4 1 0-16,-2-1-2 0,-1 0 0 15,2-1-2-15,-1 1 0 0,1 0 3 0,1-2 0 16,-2 2-3-16,2-1 5 0,-1 1-2 0,1-2 1 16,0 2 2-16,-3-1-2 0,3 1 2 15,0-1 0-15,0 2-2 0,-1-1-1 0,3-2 1 16,-2 2-2-16,0 0 1 0,0-2 1 0,0 1 1 16,2-1 2-16,-2 1 5 0,-1 0 0 0,0-1 1 15,0-2 0-15,1 3-1 0,-1 0-1 16,1 0-5-16,0-1 2 0,-3 1-2 0,3-3-3 15,0 3 2-15,1 0-4 0,-2-2 0 0,1 1 0 16,2 0 0-16,-1 0 0 0,0-2 1 16,2 2 0-16,0-3-2 0,0-1 3 15,0 1-1-15,2-1-2 0,-1-1 0 0,1 0-1 16,3 0 0-16,-2 0 0 0,1 1 0 16,-1-1 1-16,2 1 1 0,0 0 0 0,0 1-1 15,0 0-1-15,0-2 1 0,0 1-1 16,2 2 0-16,-1-2-1 0,-1 0 0 15,2 0 2-15,-1-1-3 0,1 2 3 0,1-3 0 16,0 2-1-16,-2-1-2 0,3-1 3 16,-3 1 0-16,2-1 0 0,1 1 0 15,1-1 2-15,-1-1-2 0,2 0 0 16,-1 2 1-16,0 1-1 0,0-2-3 0,1 2 0 16,-1 2 2-16,2-1 1 0,0 0 1 0,-2 3 1 15,1-2 1-15,3 3-1 0,-4 0 0 16,3-1-3-16,-3 2 0 0,3-1 1 0,1-1-1 15,-1 2 0-15,0-1 1 0,3-1 0 0,-1 1 0 16,-1-1 0-16,2-1-2 0,2 0 2 0,-2 1 2 16,3-2-2-16,-3 1 0 0,3 0 2 0,-1 0-2 15,-2 0 1-15,3 0-1 0,-1 2 0 16,0-2 1-16,-2 1-1 0,0 2 0 0,1-1 0 16,0 1 0-16,-3 0 0 0,2 0 0 0,0 0 0 15,-4 1 0-15,3 1 1 0,0-1-1 16,0 1 0-16,0-2-1 0,0 1-1 0,0-1 2 15,2 0-1-15,-2 2 0 0,1-4 1 0,0 4 2 16,0-3-1-16,0 0 1 0,2-1 2 0,-2 3-1 16,1-2 0-16,-1 0-3 0,1 0 4 15,0 1-3-15,1-2-1 0,1 1 2 0,-1 1-1 16,-2-2-1-16,3 2 0 0,-1 0-1 0,-1 0 1 16,-1 2 0-16,2-2 0 0,1 1 0 15,-1 1 0-15,1-3 0 0,-1 5 0 0,1-4 0 0,-1 3 0 16,2-2-3-16,-2 2 4 0,0-1 2 15,1-1 1-15,-1 3-3 0,4-3 0 0,-4 1 3 16,2 2-3-16,0-3 2 0,-1 1-3 16,0 1 2-16,2-1 1 0,-2 2-1 0,2-3-1 15,-3 1-1-15,2 1 1 0,0 0-1 0,0 0-1 16,-2 0 1-16,0 0 0 0,1 1 2 16,-3 1-1-16,2-1 1 0,-4 1-1 0,3-1-1 15,-2 2 0-15,0-1 0 0,1 1 0 16,0-2 0-16,-1 2 0 0,-1 0 0 0,3-2-1 15,-2 2 0-15,0 0 0 0,2 0 1 16,-2 0 1-16,-1 0 0 0,2 0 0 0,0 0-1 16,-1-1 2-16,1 1-2 0,0 0 0 15,-1 0 0-15,0-1 0 0,0 1 0 0,0 0 2 16,2 0 0-16,-2 0 0 0,-1 0 1 0,2 1-1 16,-1-1-1-16,1 1 2 0,0-1-3 15,-2 2-1-15,1-2 1 0,2 2 0 0,-2-1 3 16,1 1-2-16,0 1 0 0,-1 0 4 15,-1 0-2-15,0 0-1 0,1 0 1 0,0 0-1 16,-1 0-1-16,0 3 2 0,1-3-2 16,1 1 0-16,-3-1 0 0,2 2 2 0,0-1 0 15,0 0-3-15,1 1 2 0,0 0 1 0,2-1-3 16,-2 0-2-16,1 1 1 0,1 1 1 16,0 1-1-16,-2-2 0 0,2 1 1 0,2 2 0 15,-3 1 0-15,3 0 0 0,-2 0 0 16,2 2-4-16,2 2-7 0,1 0-17 0,2 0-31 15,0 3-50-15,0 2-88 0,0 0-123 0,0 0-58 16,5-2-21-16,-1 1 16 0,-5-1 39 16</inkml:trace>
  <inkml:trace contextRef="#ctx0" brushRef="#br0" timeOffset="1.00245E6">5261 1599 89 0,'0'0'234'0,"-1"0"21"16,-1 0-28-16,2 1-56 0,-2-1-49 16,1 0-33-16,1 2-18 0,0-2-12 0,-2 1-6 15,2-1-2-15,-1 2 4 0,-2 0 2 0,1 1 2 16,1 2 3-16,-1 0-1 0,-1 1-4 16,3 0-10-16,-2 1-10 0,-1 2-6 0,2 0-10 15,-1 2-3-15,0-1-5 0,2 2 0 16,0 0-5-16,0 0 1 0,0 2-2 0,0-3 1 15,2 2-3-15,0 0 1 0,-1-1 0 16,-1 0-3-16,2-1 1 0,-1-1-2 0,-1-1 2 16,2 0-2-16,-2-1-2 0,-2-2 0 15,2 0-1-15,-3-1 1 0,2 0 0 0,-3 0-2 16,-1 1 0-16,-2-4 2 0,2 5-1 0,-1-4 1 16,-1-1 0-16,-1 2-2 0,-1-3 2 15,1 0-3-15,2 1-1 0,-1-2-6 0,0 0-2 16,0-2-10-16,2 1-10 0,2 0-12 15,-2-3-11-15,2 2-8 0,3-3-1 0,-3 0-3 16,3 1 3-16,2-3 1 0,-1 0 4 16,1 0-2-16,-1 0 2 0,3-1-3 0,-1-2 0 15,0 1-9-15,0-2-6 0,-1-1 0 0,-2 0 5 16,0 2 12-16,0-2 26 0,-2-1 30 16,2 2 27-16,-3 0 17 0,3 1 15 0,-3 1 8 15,1 0-5-15,-1 3-6 0,1-2 0 16,-1 4-2-16,2-1 0 0,-1 2-3 0,2 1 2 15,0 1-3-15,-3 0-7 0,3-1-6 16,0 2-6-16,0 0-6 0,0 0-8 0,0 3 1 16,0-2 3-16,0 4 5 0,0 1 3 15,-1 0 1-15,-1 2 1 0,2 1-4 0,-2 0-1 16,1 1-2-16,-1 3-2 0,2-4-2 0,-1 2-5 16,1-1-3-16,-2 1-2 0,2 0-2 15,0-2-4-15,-2 0 0 0,2 0-2 0,-1-2-12 16,1 1-19-16,-2-4-23 0,2 2-31 15,-3-1-70-15,1-2-98 0,-2 1-41 0,0-1-11 16,4-3 9-16,-4 2 24 0</inkml:trace>
  <inkml:trace contextRef="#ctx0" brushRef="#br0" timeOffset="1.00289E6">4996 1684 208 0,'0'2'268'0,"0"-2"12"0,2 1-43 15,-2 2-82-15,0-1-59 0,-2 1-30 0,2 1-15 16,0 0-7-16,-2 1-4 0,1 1-3 16,-1 1-6-16,0 2-5 0,1-1-6 0,-1 0-5 15,2 1-3-15,-1 0-3 0,-1 0-4 16,0-2-1-16,2 1 0 0,-1-1-2 0,1-1-1 15,0 0 1-15,-2 0-2 0,2-1 1 0,0-1 1 16,-1 1-2-16,-1-4 0 0,2 2 0 16,0-1 0-16,-3-1 0 0,0-1-6 0,0 2-5 15,-2-2-2-15,2 0 0 0,-4 0 0 16,3 0 0-16,-4-2 5 0,3 2 3 0,-3-1 4 16,3-1 1-16,-3-1-1 0,1 2 0 15,2-1 1-15,0 1 0 0,0-1 0 0,2 1 0 16,-2 1 0-16,-2 0 2 0,4 0 2 0,-4 1-1 15,2 2 4-15,0 0 0 0,1 3-1 16,-4-1-1-16,3 1 2 0,1 1-1 0,-1 1 2 16,0 1-2-16,2 0 1 0,-2 0-3 15,4 0-2-15,-1 0-3 0,1 0-10 0,-1-2-13 16,2 2-21-16,2-3-42 0,-4 2-119 0,0-4-60 16,2 1-27-16,4-2-3 0,0-2 11 0</inkml:trace>
  <inkml:trace contextRef="#ctx0" brushRef="#br0" timeOffset="1.00536E6">7181 1692 252 0,'0'0'285'0,"-2"-2"13"16,2 2-41-16,-1-1-97 0,1 1-57 16,-2 0-31-16,2 1-11 0,0-1-10 0,-1 0-4 15,1 0-11-15,0 0-9 0,0 2-10 0,0-2-5 16,-2 0-5-16,2 3-2 0,0-2 3 16,0 1-4-16,0-1 2 0,0 2 0 0,0-2 1 15,0 3-2-15,0-1-1 0,0-3 0 16,0 4-3-16,2-3 0 0,-1 3-1 0,-1-3-1 15,2 0-1-15,-1 1-4 0,-1 0 0 0,0-1-1 16,0-1 1-16,0 2-1 0,0-2 2 16,0 0 1-16,0 0 1 0,0-2 3 0,-1 1 0 15,1 1 1-15,-2-2-1 0,2 0 2 0,-1 1-2 16,-1 1 0-16,2-1 0 0,-2-1 0 16,2 0-2-16,-1 2 1 0,-1-1 1 15,2 1 0-15,-2-1 0 0,1-2 3 0,1 3 2 16,0 0-1-16,-2-2 2 0,2 1 1 0,-1 1 0 15,1-2-1-15,-3 0 0 0,3 2 1 16,0-1-1-16,0 0-1 0,-2-1 1 0,2 2-3 16,0 0 3-16,0-1-1 0,0-1 1 15,0 2-2-15,0 0-1 0,0-1 2 0,0 1-2 16,0 0-2-16,0 0 1 0,0-3-1 0,0 3-1 16,2 0 0-16,-2-2 0 0,3 1 0 15,-2-1 0-15,1 2 0 0,1-1-1 16,-1 1-1-16,-1 0 2 0,3 0 0 0,-1 0 0 15,0 1 0-15,0 1 0 0,0 1 2 0,-1 0-1 16,2 1 1-16,-2-1 0 0,-2 2 0 16,1-2 2-16,-1 2-2 0,-1 1 1 0,1-1-1 15,-3 1 3-15,-2 0-2 0,2 2 2 0,0-4-2 16,-2 3 1-16,0 0-2 0,0-3-2 16,-2 3 0-16,2-4 0 0,-1 2 0 0,-1 0 0 15,1-1-2-15,0-1 2 0,1-2 2 16,-1-1-2-16,-1 2 0 0,1-2 0 0,-2 0 0 15,4-2 0-15,0 1 0 0,-2-2 0 16,4 2 0-16,-1-2-2 0,1 0 1 0,2 1 0 16,-1-3-1-16,-1 3 2 0,2-1-2 15,0 0 1-15,0 0 1 0,0 1 0 0,0 1-2 16,0-3 1-16,0 4 1 0,0-1 0 0,0 1 1 16,0 0 1-16,0 1-1 0,-1-1-1 15,-1 4 0-15,-1-1 0 0,2 1 0 0,-1 1 0 16,0-1 2-16,1 1-2 0,-1 1 2 15,1-2-1-15,-1 1-1 0,0-2 0 0,-1 1 0 16,3-1 0-16,-3 0-1 0,-2 0-1 0,2-1 2 16,-3 1 0-16,1-2 0 0,0 1 0 15,-1-2 0-15,1 0 0 0,-1 0-2 16,-2-2 2-16,5 1 0 0,-2-1-1 0,2 1 1 16,1-1 0-16,-1-1 0 0,1 2 0 0,1-2 0 15,1 0-2-15,0 0 1 0,-2 1 1 16,2-1 0-16,0 0 0 0,0 2 0 0,0-1 0 15,0 2 0-15,0-1 0 0,0-1 0 0,0 2 0 16,0 0 0-16,0 0 0 0,0 0 0 16,0 2 1-16,0-2-1 0,-1 1 0 0,-2-1-1 15,3 2 1-15,-2 0-2 0,-1 3 1 16,0 0 1-16,1-1 0 0,-2 0 1 0,0 1 1 16,-2 1-1-16,3-1 1 0,-3-1-1 0,1 1 1 15,0-2-2-15,0 1 0 0,0-1-2 16,-1-1 1-16,0-1 1 0,1 0-2 15,2-1 2-15,-2-1 2 0,2 0-1 0,0-2 4 16,0 0-2-16,1 0-1 0,-1-2 3 0,0 2-1 16,3-3 0-16,-2 2-1 0,1-2-1 15,1 0 4-15,0 0-2 0,1-2 2 0,1 2 1 16,-2-1 3-16,3-1 1 0,-3-1 2 16,5 1 3-16,-4 0 2 0,2-2 2 0,1 3 3 15,-3 0 1-15,2-2-2 0,-1 0-2 0,1 1-2 16,-1-2-6-16,1 4-4 0,-1-3-2 15,-1 0-4-15,2 0-2 0,-1 1-4 16,-1-1-5-16,1 2-15 0,-1-1-24 0,1 1-31 16,0 1-32-16,-1-1-37 0,-1 0-100 0,2 3-63 15,-1-3-17-15,4 3 8 0,0-1 23 16</inkml:trace>
  <inkml:trace contextRef="#ctx0" brushRef="#br0" timeOffset="1.00552E6">7010 1459 172 0,'0'-2'271'0,"-2"-3"17"16,1 3-21-16,-2 1-96 0,3-1-66 16,-2 2-40-16,2 0-25 0,0 0-17 15,-3 0-10-15,3 3-16 0,-1 0-24 0,-1 2-42 16,-1 2-113-16,1-1-63 0,-1 1-27 0,1-2-9 16,1 1 10-16</inkml:trace>
  <inkml:trace contextRef="#ctx0" brushRef="#br0" timeOffset="1.00574E6">7020 2014 48 0,'4'1'260'0,"3"1"16"0,2 0 9 0,2-2-75 15,-1 0-93-15,5-2-54 0,-2 2-28 16,1-2-12-16,1 1-12 0,-1 0-3 0,-3 1-5 16,3-3-8-16,0 3-17 0,-4-2-44 0,-2 2-106 15,-2 0-60-15,-6 0-29 0,3-1-10 16,-3 1 8-16</inkml:trace>
  <inkml:trace contextRef="#ctx0" brushRef="#br0" timeOffset="1.0136E6">2319 1848 145 0,'0'-2'268'0,"0"1"16"0,0-2-20 0,0 3-77 16,2 0-65-16,-2-2-29 0,0 2-12 16,0-1 1-16,0 1 3 0,-2 0 2 0,2 0-1 15,0 0-9-15,0 0-13 0,0 0-14 0,0 0-8 16,0 1-9-16,-1-1-4 0,1 2-4 0,0-2 1 16,0 0 0-16,-2 0-4 0,2 0-2 0,0 0-5 15,0 0-2-15,-2 3-4 0,2-3-1 0,-3 1-1 16,1 2-2-16,-1 0 1 0,0 2 0 15,0-2-1-15,-2 2 8 0,1 0-3 0,1 1 2 16,-1-1 4-16,1 2-1 0,0-3 1 0,-2 3-6 16,2 1 2-16,-2-3-3 0,-1 1-9 15,1 2 2-15,0-1-8 0,1-1-2 0,-1 0-1 16,0 0-3-16,-1 0 5 0,1-1-3 0,0 1 6 16,1-2 2-16,-1 1 0 0,0-2 2 15,-1 1 0-15,3-2 0 0,-2 1-3 0,0 0 2 16,2 0 1-16,1-2-7 0,-1 1-7 0,0-1-17 15,1 2-25-15,2-3-27 0,-1 1-32 0,1-1-18 16,0 0-24-16,1 0-29 0,-1-1-37 16,0 1-56-16,2-3-18 0,-2-1 6 0,3-1 14 15</inkml:trace>
  <inkml:trace contextRef="#ctx0" brushRef="#br0" timeOffset="1.01391E6">2159 1892 208 0,'0'-1'248'15,"0"-1"4"-15,2 1-46 0,-2 0-70 0,0-1-44 16,0 2-26-16,0 0-15 0,0 0-1 0,0 0-4 16,0 0 3-16,0 2-1 0,-2-1 0 0,1 0-1 15,1 1-3-15,-2 1-2 0,-1 1 0 16,1-2 2-16,-1 3 0 0,1-2-3 0,-1 1 1 15,-1 1-1-15,1 1-3 0,-2-1-3 0,0 2-6 16,0-1-4-16,-1-1-9 0,-2 3-4 16,2-2-4-16,-4 2-3 0,2-2-3 0,-1-2-1 15,3 2-1-15,-1-1-1 0,2-2-5 0,2 0-2 16,-3 0-11-16,3-2-14 0,1 2-26 0,-1-2-22 16,2-1-24-16,-1 2-39 0,-1-2-77 0,0-2-67 15,-1 2-19-15,4 0 1 0,4-4 13 16</inkml:trace>
  <inkml:trace contextRef="#ctx0" brushRef="#br0" timeOffset="1.01412E6">2148 1702 32 0,'0'-4'301'16,"0"1"35"-16,0 0 17 0,-2 1-31 0,2 1-106 15,0 1-67-15,0 0-32 0,0 0-17 0,-1 0-6 16,1 0-7-16,0 0-11 0,0 0-14 16,1 0-18-16,1 0-18 0,-2 1-23 0,3 1-38 15,2 1-64-15,-5 4-125 0,0-1-114 0,0-1-56 16,0-5-23-16,-5-3 15 0,-3-2 49 0</inkml:trace>
  <inkml:trace contextRef="#ctx0" brushRef="#br0" timeOffset="1.02133E6">3789 6525 131 0,'2'1'212'0,"0"1"-9"0,-2-2-36 0,1 0-39 16,-1 1-41-16,0-1-22 0,2 0-11 16,-2 0-8-16,0 0 5 0,0 0 2 0,0 0 3 15,0 0 1-15,0 0 2 0,0 0-4 16,0 0-5-16,0 0-7 0,0 0-6 0,0 0-5 15,0 0-2-15,0 0-4 0,0 0-1 16,0 0 4-16,0 2 1 0,0-2 1 16,0 3 4-16,-2-3-1 0,2 2 1 0,0 2 1 15,-1-1-2-15,-1 0 0 0,0 0-4 16,1 1 4-16,-1 2-1 0,2-1 1 0,-1 1-1 16,-1-2-4-16,0 2-4 0,-1-1-2 15,3-1-5-15,-3 2-2 0,3-1-2 0,-3-1-1 16,0 2-1-16,0-1-2 0,0-2-1 15,-2 2 0-15,0 1 0 0,0-1-3 16,0 0 1-16,-1-3-3 0,2 3 0 0,-3-1-2 16,2 2-1-16,0-2 1 0,1-1-3 15,-2 1 2-15,3-1-1 0,-1 0 0 0,0 0 1 16,0 0-1-16,1 1 0 0,0-2 0 16,0-1-1-16,-2 1-2 0,4 1-2 15,-1-3-5-15,1 2-7 0,-1-2-15 0,0 1-23 16,2-1-22-16,-3 0-31 0,1 0-33 15,1-1-44-15,-2-1-76 0,-1 1-58 0,1-4-15 16,3 4 9-16,0-4 26 0</inkml:trace>
  <inkml:trace contextRef="#ctx0" brushRef="#br0" timeOffset="1.02172E6">3641 6589 119 0,'2'0'250'0,"-1"0"18"0,-1 0-31 15,2 0-60-15,-2 1-53 0,0-1-29 0,1 0-21 16,-1-1-11-16,0 1-7 0,0 1-3 0,3-1-8 16,-3 0-3-16,-3 0-8 0,3 2-5 15,-3 1 1-15,2-1 0 0,-1-1 1 16,0 1 1-16,-1 2-2 0,0-1-2 0,1 0-2 15,-1 2-4-15,0-2-2 0,-2 2-4 16,2 0-1-16,-1 1 0 0,-1-1-1 16,0 1 0-16,2-2 1 0,-2 1-2 0,0 1 0 15,1-2-3-15,-1 0 0 0,3 1-2 16,-3 0 0-16,2-2-1 0,0 0-3 0,-2-1-2 16,2 0 1-16,-3 1-1 0,1-1-1 15,-1 1-1-15,1 0 0 0,-3-2 0 0,2 1 0 16,1-1-2-16,0 0 0 0,1 1-2 15,2-2-11-15,-1 2-20 0,-1-2-28 0,3 0-37 16,-1-2-41-16,1 0-77 0,-2 1-81 16,3 1-30-16,0 0 2 0,3-4 22 0</inkml:trace>
  <inkml:trace contextRef="#ctx0" brushRef="#br0" timeOffset="1.02218E6">3611 6409 32 0,'0'-1'253'16,"2"1"23"-16,-1 0 8 0,-1 0-62 15,0 0-68-15,0 0-44 0,0 0-22 0,0 1-14 16,0-1-7-16,0 0-3 0,0 0-9 16,0 0-9-16,0 0-11 0,2 0-11 0,-1 0-4 15,-1 0-6-15,3 0-1 0,-3 2 0 16,2-2-2-16,-1 0-2 0,1 0 0 16,1 0-4-16,-3-2 1 0,3 2-3 0,-1 0 0 15,-1-1-2-15,1-1-1 0,0 2 3 16,-1-2-2-16,-1 1 1 0,2 0 0 0,-2-1 2 15,0 1-2-15,0-2 1 0,0 1 1 16,0 1 5-16,0 1 1 0,0 0 5 16,0-2-1-16,0 2 1 0,0 0-1 0,0 0-1 15,0 0 0-15,0 0-5 0,-2 0 0 0,2 0-1 16,0 0-2-16,0 0-2 0,0 0-3 16,0 0-3-16,0 0-10 0,0 0-26 0,0 2-30 15,0-1-35-15,-3 1-81 0,1 1-104 16,-1-2-44-16,0 2-7 0,-2 0 12 15,-1 2 27-15</inkml:trace>
  <inkml:trace contextRef="#ctx0" brushRef="#br0" timeOffset="1.02339E6">5581 6295 151 0,'0'0'267'16,"-2"-3"20"-16,1 3-15 0,-1-1-85 0,2-1-51 15,-2 2-36-15,2 0-22 0,0 0-17 16,-1 0-11-16,1 3-11 0,0 0-9 0,-2 0-1 16,2 2-5-16,-3-1-1 0,3 2 1 15,-2-1-2-15,1 4 0 0,1-2-1 16,-2 2 2-16,2 0-3 0,-1 0 0 0,-1 0-3 15,2 2 1-15,-3-2-5 0,3 0-1 0,0 0-3 16,0 0 2-16,0 0-3 0,0-2-1 16,0 1-2-16,0-1 0 0,0 1-1 0,-1-1 0 15,-1-2-4-15,-1 4 1 0,1-5 1 16,-1 4 0-16,1-2-1 0,1-2-1 16,-2 3 3-16,-1-3-1 0,1 1-2 0,0 0 0 15,-3 0 0-15,3 1 0 0,0-3 1 16,-2 1-1-16,2-1 0 0,-1-1 0 0,-2 1-3 15,0 0-5-15,1-2-7 0,0 1-10 16,1-1-10-16,0-1-7 0,-2 0-10 16,4-1-10-16,-2 1-8 0,2-3-7 0,1 0-6 15,1-2-9-15,0-1-9 0,1-1-20 16,4-1-35-16,-4-2-43 0,1-1-34 0,1 1-8 16,0-1 6-16</inkml:trace>
  <inkml:trace contextRef="#ctx0" brushRef="#br0" timeOffset="1.02362E6">5491 6366 42 0,'0'-8'234'0,"0"0"21"16,0 3-11-16,-2-1-48 0,2 0-60 0,-1 1-37 16,1 0-18-16,-2 3-11 0,2-1-6 15,0 3 0-15,0-2-8 0,-2 2-2 16,2 2-12-16,-3 1-8 0,2-1-8 0,-1 6-6 16,0-1-3-16,-1 1-1 0,3 2-1 0,-3-1-3 15,1 1 2-15,1 0-5 0,-2 1-1 16,1-3-3-16,1 3-1 0,-1-2-2 0,1 0-2 15,-1-1 0-15,2-2 0 0,-2 0-4 16,2 0-5-16,0-2-15 0,0 1-19 16,0-1-23-16,0-1-27 0,0 0-60 0,0-3-99 15,-1 1-39-15,1-1-9 0,0 0 7 16,0 0 20-16</inkml:trace>
  <inkml:trace contextRef="#ctx0" brushRef="#br0" timeOffset="1.02416E6">5351 6373 131 0,'-1'2'234'0,"-1"-2"13"16,-1 1-44-16,3 1-66 0,-3-1-54 0,3 3-27 15,0-3-20-15,0 3-8 0,0-1-6 16,0 0 0-16,3 0 0 0,-3 2 3 16,0-1-1-16,2 1 3 0,-2-1 2 0,-2 1 2 15,2 1-1-15,0-2-2 0,-3 2 0 16,3 0-5-16,-1 0-4 0,-1 0-1 0,2 0-2 16,-3 0-4-16,3 1-4 0,-2-1 1 15,1 1-1-15,-1 0-4 0,-1-1 0 0,1 1-1 16,1-2-2-16,-3 1 2 0,3 0-2 15,-2-1-1-15,1 0 0 0,-1-3 1 16,0 1-1-16,0-1 1 0,1-1 2 0,-1 1-2 16,0-2 1-16,0 0-2 0,-1 0 0 15,1-2 0-15,0-1 1 0,-1 0 0 0,2 1 3 16,-1-3-1-16,0 2 0 0,-1-2-2 16,1 0 2-16,0 1-1 0,1 0 0 0,-1 1 2 15,0-1 6-15,-3 3 5 0,3 1 1 16,-2 0 5-16,0 0 0 0,0 3 4 0,-1 2-1 15,-2-1 2-15,2 0-1 0,1 3 0 16,2-3-4-16,-2 3-1 0,3-4-4 16,1 2-2-16,-1 0-6 0,2-2 0 0,0 0-4 15,0 1-1-15,2-1-3 0,-2-1-7 16,3 1-9-16,-1 0-21 0,-1-2-27 0,1 1-24 16,1-1-57-16,-3-1-108 0,0 0-50 15,0 0-15-15,2-3 9 0,-1 0 18 16</inkml:trace>
  <inkml:trace contextRef="#ctx0" brushRef="#br0" timeOffset="1.02591E6">9940 6985 44 0,'-2'1'214'0,"-1"-1"12"15,1 0-26-15,-2-1-42 0,2 0-49 16,-1 0-31-16,0-3-12 0,3 1-6 16,-2 1-4-16,1-4-6 0,1 2-4 0,0 0-9 15,1-2-10-15,1-1-7 0,3 1-8 16,0-1-5-16,1 0-2 0,0 1-1 0,0-2-2 15,2 2 0-15,0 0 1 0,0 0 1 16,0 1 1-16,-1 3-1 0,0-3 2 16,1 4-3-16,-2-1 4 0,-1 2-4 0,0 0 1 15,3 2-2-15,-4 1 3 0,1 0-2 16,0 1 3-16,-2 2 1 0,-1 0 6 0,0 0 1 16,-2 2 2-16,0-3 3 0,-2 3-3 15,2 0-4-15,-3-2 1 0,-1-2-5 0,0 3-1 16,-1-2 0-16,-3 1-4 0,0-1 4 15,-1-1-3-15,-1 1 0 0,-1-2 1 16,0 1-1-16,0-1 2 0,2-1-1 0,1 1-1 16,0-2 2-16,0 1-2 0,2-2 0 15,1 0 3-15,2-2-1 0,-1 1 1 0,3-2 1 16,-1 1 0-16,-1-4 2 0,1 2-3 16,2-2-1-16,0-2 0 0,0 1-3 15,0-1-1-15,0-1 1 0,0-1-2 0,2-1-1 16,-2 2 0-16,0-1 0 0,-2-1 2 15,2 4 3-15,-1-1 7 0,-2 2 6 0,1 2 4 16,2 1 5-16,-1 0-2 0,1 1-1 16,-2 2-4-16,2 0-7 0,0 2-4 0,-1 4-3 15,1-2-3-15,-2 5 2 0,2 0 1 16,0 2-2-16,2-1 1 0,-2 2 2 0,1 2 0 16,-1-1 0-16,0 1 1 0,2 1 1 15,-2-2-2-15,0 0 1 0,0 1-3 0,0-2-1 16,-2 0-1-16,2 0 2 0,-1 0-4 15,-1 0 2-15,0 0-1 0,2 2-1 16,-3-3-1-16,0 2 1 0,-2-1-1 0,0 0 3 16,-1-2-1-16,-2-1-1 0,2 0 0 15,-2-1-1-15,-3-1 3 0,3-2-2 16,-2-1-1-16,0-1 0 0,0-1 0 0,0-1 0 16,-2-1-3-16,2-1 2 0,-1-1 0 15,-1 1-4-15,1-2 0 0,1 0-1 0,-1-2 0 16,3-1-3-16,0 2-1 0,3-2 2 15,-1-3 1-15,3 1-1 0,2-1 2 0,-1 0-1 16,2-1 2-16,2 0 1 0,-1-3-1 16,2 1 1-16,2 2 0 0,-1-1-2 0,1-1 0 15,3 2-5-15,2-1-11 0,-1 4-18 16,2-2-19-16,-1 0-21 0,2 1-28 0,-2 0-57 16,0 3-92-16,-1-3-37 0,0 1-8 15,1-2 8-15,2-1 19 0</inkml:trace>
  <inkml:trace contextRef="#ctx0" brushRef="#br0" timeOffset="1.02613E6">10256 6621 162 0,'3'-3'324'0,"-3"3"23"15,0-2 13-15,0 2-94 0,-1 0-107 16,-4 0-65-16,0 2-35 0,-4 2-20 0,-1 2-8 15,-1 2-8-15,-3-1-3 0,3 2-4 16,0 0-3-16,0 0-3 0,1 0-8 16,2-2-6-16,2 0-9 0,1-1-21 0,2-2-28 15,-2-3-36-15,4 1-48 0,-1-2-73 16,2 0-72-16,0-4-22 0,0-2 6 0,5-2 22 16</inkml:trace>
  <inkml:trace contextRef="#ctx0" brushRef="#br0" timeOffset="1.02629E6">10176 6586 8 0,'-2'-1'259'0,"-1"1"23"16,-2 3 12-16,0-2-54 0,-3 5-84 16,-1 2-51-16,-1 0-30 0,-1 3-20 15,-3 0-9-15,3-1-10 0,1-1-11 0,1 2-6 16,1-4-7-16,2 1-11 0,-1-1-18 0,3-1-29 16,-2-1-80-16,1-2-102 0,0-2-54 15,0 1-23-15,2-2-2 0,-5 1 20 16</inkml:trace>
  <inkml:trace contextRef="#ctx0" brushRef="#br0" timeOffset="1.02661E6">9505 6843 1 0,'-2'4'259'0,"-2"1"22"0,1-1 17 0,-2 4-50 16,3-1-82-16,-1 4-52 0,0 1-29 16,1 0-13-16,-1 0-14 0,1 3-3 15,1-2-9-15,-1 1-3 0,-2 0-9 0,2-3-7 16,2 0-2-16,-3-4-11 0,3 2-3 15,0-3-4-15,0-2-5 0,0 0-4 0,2-1-10 16,-1-2-14-16,1-1-21 0,2 0-25 16,-1 0-30-16,-1-3-68 0,1 2-87 15,-3-3-40-15,4 2-4 0,0-1 6 0</inkml:trace>
  <inkml:trace contextRef="#ctx0" brushRef="#br0" timeOffset="1.02696E6">9622 6885 24 0,'0'-3'277'16,"0"0"30"-16,0 1 17 0,-3-1-53 15,2 1-82-15,-3 1-56 0,1 0-36 0,0 1-18 16,0 0-14-16,-1 0-7 0,1 1-9 16,0 2-9-16,-1 2-7 0,0 1-5 15,1-1-5-15,2 3 0 0,-1 0-4 0,2-1-1 16,0 2-4-16,2 0-4 0,-1-1-4 15,1-2-3-15,3 1-3 0,-1-2 0 0,2-1-5 16,-1-1 5-16,0-2-2 0,2 1-2 16,0-5 2-16,1 0-2 0,-2-1 0 0,1-4-3 15,-1 0 2-15,3 1-3 0,-4-4 2 16,0 3 0-16,-3-1 1 0,-1 1 4 0,-1 2 1 16,-1 0 4-16,-2 0-1 0,-2 3 2 15,-2 2 1-15,-3-1-2 0,0 2 1 0,0 3-3 16,1 0 0-16,-1 2-6 0,6-1-17 15,0 1-27-15,3 1-38 0,-1-2-91 16,4 2-111-16,-1-3-55 0,7 0-18 0,-1-1 11 16,4-4 29-16</inkml:trace>
  <inkml:trace contextRef="#ctx0" brushRef="#br0" timeOffset="1.02748E6">9992 6234 3 0,'-1'0'285'0,"1"-1"32"0,-2 1 18 16,2 0-32-16,-1 0-104 0,-1 1-68 0,0 1-33 15,-1 3-18-15,1 0-5 0,-2 1-2 16,2 1-7-16,-1 1-11 0,0 1-12 0,-2 0-9 16,2-2-12-16,0 1-9 0,0 1-4 15,-1-2-1-15,1 0-1 0,-2 1-3 16,2-1-2-16,0-3-1 0,-1 0-1 0,0 0 0 15,-2 0-4-15,4-1-6 0,-2 0-9 16,2-2-20-16,-3 1-28 0,2 0-31 0,-3-2-37 16,1 0-82-16,-1-2-84 0,-1 2-34 15,1-2-1-15,0-1 19 0</inkml:trace>
  <inkml:trace contextRef="#ctx0" brushRef="#br0" timeOffset="1.02774E6">9815 6283 44 0,'1'2'264'0,"-1"-2"24"0,0 1 9 0,0-1-58 15,-1 2-75-15,-1-1-39 0,1 2-26 16,-4 0-8-16,2 2-1 0,-2 1-6 0,0-1-3 16,-1 2-8-16,1 0-7 0,-1-1-11 15,0 2-9-15,1-1-11 0,0-1-7 0,0 0-9 16,1 1-6-16,-2-2-4 0,2 0-1 15,1-2-4-15,0 0-3 0,1 0-5 16,-1-2-8-16,0 0-14 0,1 1-28 0,-3 1-24 16,2-1-33-16,-1-2-34 0,-1-2-74 15,0 1-82-15,-3-1-30 0,3-1-2 0,4 1 18 16,1-3 28-16</inkml:trace>
  <inkml:trace contextRef="#ctx0" brushRef="#br0" timeOffset="1.02798E6">9799 6102 182 0,'0'0'327'0,"0"-2"27"0,0 2 22 16,-1-1-94-16,1 1-91 0,0 0-48 15,0 0-29-15,0 0-20 0,0 0-14 0,0 0-16 16,0 0-17-16,0 0-16 0,0 1-13 15,0 1-8-15,0-2-8 0,1 2-10 16,1 0-19-16,-2 1-41 0,3-1-57 0,-3 2-156 16,-3 1-82-16,1-1-37 0,2-4-6 0,0 0 27 15</inkml:trace>
  <inkml:trace contextRef="#ctx0" brushRef="#br0" timeOffset="1.03026E6">10466 6272 65 0,'-6'2'259'16,"0"-2"19"-16,1-2 12 0,0 2-89 15,4 0-77-15,-1 0-47 0,-1 0-22 0,3 0-16 16,0 0-6-16,0 2 0 0,2 0-3 16,1-1-2-16,0 1-1 0,2 1 6 0,2 0-2 15,3 0 3-15,-2-2 2 0,4 2-1 16,1 0 0-16,2-1 0 0,2-1 0 16,2 1-9-16,-2 1-2 0,5-3-4 0,0 1-7 15,2 1-6-15,0-2 0 0,3 1-5 16,0 1 1-16,3-1-3 0,1 0 0 0,2 1 0 15,1-2 0-15,-1 2 0 0,0-2-3 16,-1 1 1-16,-4-1 0 0,-3 0-1 16,-3 0-1-16,-1 0 2 0,-5 0-1 0,-2-1 2 15,-1-1 0-15,-5 2-2 0,-2-3 3 16,-3 3-1-16,-1-1-2 0,0-1 0 0,-4-1-3 16,2 2 1-16,-5-2-3 0,0 1 1 15,-1-1-1-15,0 2 1 0,-5-2-1 0,1 0 0 16,0 0 4-16,1 0-1 0,-2 1 0 15,3-1 1-15,-3 0-1 0,3-1 0 16,0 1-1-16,3 0 2 0,-1 0-1 0,-1 0 1 16,0-2 1-16,2 4 3 0,2-4 0 15,-2 2 0-15,2 2 0 0,0-1 1 0,2 1 1 16,-1-1-1-16,2 2-1 0,0 0 0 16,0 0 1-16,0 0 1 0,0 0-2 15,2 3 0-15,-1-1 0 0,4 1 0 0,-1 1 0 16,0-1 0-16,0 3 0 0,0-1 3 15,1 1-3-15,-1-2 2 0,2 2-2 0,1-1 0 16,-3 1 0-16,3-2 0 0,-1 1 2 16,0 2-1-16,-1-1-1 0,2-1-1 0,-3-1 1 15,-2-1 0-15,1 1-2 0,0 0 2 16,-1-1 3-16,-2 0-2 0,3 1 1 0,-3-1-1 16,-3 0 2-16,1 2-1 0,1-2 3 15,-2 0-2-15,-1 2 1 0,-2-4 0 16,1 1-2-16,0 2-2 0,-1-1 2 0,0-2 0 15,1 1-1-15,0 1-1 0,-1 0 0 16,1-2 0-16,-4 2-1 0,4 0-3 0,-1 0-2 16,2 0-15-16,1-1-21 0,2 1-25 15,-1-3-67-15,2 0-111 0,0 0-56 0,3 1-19 16,4-1 3-16,1-3 19 0</inkml:trace>
  <inkml:trace contextRef="#ctx0" brushRef="#br0" timeOffset="1.03069E6">11261 6205 46 0,'0'0'273'0,"0"-1"21"16,0 1 10-16,0 0-67 0,2 0-94 15,-2 0-50-15,0 0-25 0,2 1-7 16,-2 1 1-16,1 2 8 0,-1 1 6 0,0-1 1 16,0 2-6-16,0 2-4 0,0 1-5 15,-1 0-8-15,1 0-7 0,0 2-8 0,0 2-8 16,0-3-5-16,0 1-7 0,1 1-5 16,-1-1-2-16,0 0 1 0,2-1-5 15,-2 1 0-15,0 0 0 0,0-2 0 0,0 0-1 16,-2-2-2-16,2 0-1 0,0 0 0 15,-1-1-2-15,1-1-1 0,0 0-1 0,0 0 0 16,0-2-1-16,0 0-1 0,0-2 0 16,1 1 2-16,-1-1 0 0,0-1-2 0,0 0 2 15,2 0-4-15,-2 0 2 0,0 0-3 16,2 0 1-16,-1 0-1 0,4-1-2 0,0-1-2 16,0 1-5-16,2-2-13 0,1 1-12 15,0-1-20-15,3 2-23 0,-1-2-24 0,1-1-20 16,0 2-41-16,-2-1-80 0,-1-2-59 15,0 2-17-15,1-2 8 0,3 1 18 16</inkml:trace>
  <inkml:trace contextRef="#ctx0" brushRef="#br0" timeOffset="1.03119E6">11491 6345 52 0,'3'-5'276'15,"-1"1"23"-15,-1 1 19 0,-1-1-63 0,0 2-81 16,0-3-46-16,-1 1-26 0,-1 2-14 15,-1 1-14-15,1-1-9 0,-2 0-12 0,0 1-12 16,1 0-7-16,-2 1-9 0,-1 0-1 16,0 0-4-16,1 1-2 0,0 0 3 0,0 1-3 15,-2 0 0-15,2 1-4 0,0 0-4 16,-1 1 1-16,1 0-4 0,0 1-3 0,-1 0-2 16,0 1-2-16,3-2 3 0,-1 3-2 15,3 0-1-15,-1-2 1 0,1 2 1 0,1-1 0 16,1-1 0-16,-1 2-2 0,3-3-2 15,-1 1-1-15,1-4 0 0,-1 2-2 16,4 0 0-16,-1-1 0 0,-1-1-1 0,0-1 0 16,2 0-2-16,-1-1 0 0,1-1-2 15,0-1 0-15,1-1-2 0,-2 1 2 0,-1-2 3 16,1 1 2-16,0-1-1 0,1 1 4 16,-1-2 2-16,-2-1-1 0,2 4-2 15,-4-5 1-15,3 3 1 0,-3-1 1 0,2 0-1 16,-3 2 1-16,2-1 2 0,-2 1 4 15,0-1-2-15,0 1 3 0,0 4 3 0,0-2 4 16,0 1-2-16,0 1-1 0,0 0-1 16,0 0-1-16,0 1-3 0,-2 1-2 15,2 3-1-15,0 0 1 0,0 1 1 0,0 0-2 16,0 1-1-16,2 2-2 0,1-2 2 16,0 0-4-16,2 1-2 0,1-1-2 0,-1 1-8 15,2-1-14-15,2-1-20 0,-1-1-32 16,-2 1-33-16,2-3-68 0,-2 1-108 15,-1-1-47-15,1-1-10 0,1-1 17 0,-1 1 21 16</inkml:trace>
  <inkml:trace contextRef="#ctx0" brushRef="#br0" timeOffset="1.03179E6">11682 6189 83 0,'2'-5'274'15,"-2"0"22"-15,0 1 13 0,0 1-82 0,0-1-77 16,2 4-45-16,-2-2-23 0,2 1-16 0,-2-1-6 16,0 2-4-16,0 2-1 0,2 1 5 15,-2 2 0-15,0 3 1 0,0 1 3 16,0 3-4-16,2 2-9 0,-2-1-11 0,1 1-9 15,-1 2-9-15,0-1-5 0,3 0-5 16,-3 0-1-16,2-1-2 0,-2-1-4 0,0-1-2 16,2 1-1-16,-2-2 1 0,0 0-2 15,0-3-1-15,-2 2 0 0,2-3 0 0,0-1 0 16,0-1 2-16,0-1 0 0,0-1-1 16,0-2-1-16,0 1 1 0,2-2-2 15,-2 0-2-15,1 0 1 0,1-3-2 0,-1 2 0 16,1-4 1-16,1-1 0 0,0 0-4 15,1-1-1-15,0-1 1 0,1 1-2 0,0-1 2 16,-1 0-1-16,1 0 0 0,0 0 2 16,1 1 3-16,0 3-2 0,-1-1 3 15,0 1-3-15,0 3 0 0,1 1-1 0,0 0-2 16,-1 3-2-16,0-1 2 0,0 3 0 16,0-1 0-16,-1 0 2 0,2 2 5 0,-1 0 0 15,-2 2-1-15,2-2 2 0,-2 1 1 16,2-1 0-16,-2 2 0 0,-1 1-1 15,2-2-1-15,-4-1-3 0,0 1-1 0,-4 1 0 16,1 0-2-16,-4-1 0 0,-1 1 0 16,0-2 1-16,-4 0-1 0,2 0 5 0,-2-4-2 15,2 3-3-15,2-4-8 0,-1 1-13 16,-2-2-20-16,4 0-28 0,4-2-32 16,-2 0-85-16,-1-2-93 0,0 2-41 0,3-4-8 15,3 0 9-15,1-3 27 0</inkml:trace>
  <inkml:trace contextRef="#ctx0" brushRef="#br0" timeOffset="1.03205E6">11910 6207 125 0,'1'0'298'0,"-1"1"20"16,0 1 12-16,0 3-81 0,-1 0-85 15,-1 3-49-15,1 0-25 0,-1 3-5 0,-1 1-4 16,0 0-1-16,3 2-10 0,-2-1-6 16,1 0-10-16,-1 3-9 0,2-4-12 0,-1 3-7 15,1-2-9-15,0 1-7 0,0-2-3 16,0 1-1-16,0-1-4 0,1-1-4 0,-1-2-4 16,3 0-11-16,-1-2-17 0,0 0-21 15,-1-2-32-15,4 0-34 0,-1-3-33 0,-2 0-82 16,-2-2-75-16,0 0-30 0,5 0 8 15,-2-2 19-15</inkml:trace>
  <inkml:trace contextRef="#ctx0" brushRef="#br0" timeOffset="1.03244E6">12036 6409 52 0,'5'2'247'16,"0"-2"19"-16,0-2-12 0,2 2-52 0,-2 0-65 15,0-1-45-15,1 1-29 0,-1-2-13 16,2 2-9-16,0-3-3 0,1 2-6 0,0-1-5 16,-1-1-4-16,2-1-6 0,-3-1-2 15,1 1-3-15,-4-1 1 0,3 1 6 16,-3-1 5-16,0 0 3 0,-1 0 5 0,-2 2 6 16,0 0 1-16,0-2 1 0,-2 3 2 15,-1 0 0-15,0-1-3 0,0 1-7 0,0 1-3 16,-4 1-5-16,1 0-1 0,-2 0-3 15,-1 1 6-15,-1 2 6 0,-1 1 2 0,0 3 5 16,0-1 1-16,-1 2-1 0,0 2-4 16,1-2-8-16,2 3-4 0,3 1-3 15,-1-1-7-15,4 1-2 0,1 0-3 0,2 0-1 16,2 0-4-16,1-1-3 0,4 0 0 16,2 1-5-16,2-1 0 0,3-1-5 0,4 0-9 15,2-3-11-15,-1 0-23 0,3-1-41 16,0-1-40-16,-2-2-105 0,0-2-98 15,-1-1-43-15,-3-1-5 0,-1-2 25 0,-7-2 35 16</inkml:trace>
  <inkml:trace contextRef="#ctx0" brushRef="#br0" timeOffset="1.03873E6">19422 5890 97 0,'-5'0'245'16,"2"0"13"-16,1 0-15 0,2 0-70 0,-3 2-55 16,3-2-33-16,0 0-14 0,0 0-6 15,0 0-8-15,0 0-6 0,0 0-7 0,0 0-3 16,2 1 2-16,-1-1 1 0,-1 2 4 15,0-2 4-15,2 1 5 0,0-1 1 16,-2 1-2-16,1-1-2 0,2 2-4 0,-1-1-3 16,-1 1-4-16,-1 0-4 0,3-1-5 15,1-1-3-15,-1 2-2 0,0-1-5 16,3 1-4-16,-1-1-1 0,4 1-2 0,-1 0-3 16,1-1-2-16,0-1-2 0,0 1 0 15,1-1 0-15,2 1-3 0,0 1 0 0,-3-2 0 16,3 0-2-16,0 2-2 0,-3-2 1 15,2 1-1-15,0-1 0 0,-3 0-3 0,3 0 1 16,-3 2 1-16,0-2-2 0,-1 0 0 16,0 0 0-16,0 0 2 0,-1 0-1 0,-1 1 0 15,1-1 0-15,0 2 1 0,-1-2 1 16,-2 0-3-16,2 0 2 0,2 0 0 0,-3 1-1 16,1-1 0-16,-4 0-1 0,2 0 0 15,-1 0 0-15,-2 0 0 0,2 0 0 16,-2 2 1-16,0-2-1 0,0 0 1 0,0 0 1 15,1 0-2-15,-1 0 2 0,0 0-2 16,-1 0 0-16,1 0 3 0,0 0-2 0,-2 0 3 16,2 0-3-16,0 0 0 0,0 0-2 15,0 1-2-15,0-1 3 0,0 0-1 0,0 0 1 16,0 0 1-16,0 0 1 0,-2 0-1 16,2 0-1-16,0 0 1 0,-3 0-1 15,2-1 0-15,-7-1 0 0,3 1 0 0,-3-1 0 16,2 1-1-16,-5-1 0 0,1-1-1 15,1 1 2-15,-2 1-1 0,-2-1 1 16,4 0 0-16,-4 0 0 0,0 1 3 0,-1-1-3 16,3 1 1-16,0 1 0 0,-1-2-1 15,4 1-4-15,-2-1 3 0,2 2 1 0,0 0 0 16,3 0 0-16,1 0 0 0,-3 0 0 16,4 0 1-16,-3 0-1 0,1 0 0 0,2 0 2 15,-2 0-2-15,2 0 0 0,-2 0-2 16,-1 0 2-16,1 0-1 0,-1-2 1 15,0 2-1-15,-1-1 0 0,1 1 1 0,0-2 0 16,1 2-1-16,-1 0 1 0,2-1 0 16,1 1-2-16,0 0 1 0,1-1 0 15,-2 1 1-15,4 0-2 0,0 0 2 0,-2 0 0 16,2 0 0-16,0 0-1 0,0 0 0 16,2 0 0-16,-2 0 0 0,0 0-1 0,2 0 2 15,0 1 4-15,-2-1-2 0,2 0 2 16,0 1-1-16,-1 1-1 0,1-2-2 0,1 1 0 15,0 1-1-15,0 0 0 0,2-1 1 16,3-1-1-16,0 2-1 0,1-2 0 0,-1 0-1 16,3 1 2-16,0-1-5 0,-1 2 1 15,2-2-1-15,0 0-2 0,-3 0-1 0,2 0 1 16,-1 0-1-16,-4 1 2 0,3-1 2 16,-4 0 0-16,2 0 3 0,-3 0-2 0,0 2 3 15,0-2-1-15,0 0 0 0,0 0-1 16,-1 0-1-16,0 2 2 0,1-2-2 15,0 1-2-15,1-1-6 0,4 0-10 0,-2 0-23 16,-1 0-31-16,1-1-36 0,-1-1-40 16,-3 2-95-16,-3 0-86 0,0 0-27 0,0 0 6 15,0 0 21-15</inkml:trace>
  <inkml:trace contextRef="#ctx0" brushRef="#br0" timeOffset="1.03959E6">19548 5830 114 0,'2'-4'229'0,"1"-1"1"16,-1 1-30-16,-1-1-50 0,2 2-40 16,-1-3-26-16,0 3-12 0,-2 0 0 0,0-1 1 15,0 2 4-15,0-1 1 0,0 0 1 0,-2 2-1 16,2-1 0-16,0 1-6 0,0 1-4 16,0-2-6-16,0 2-4 0,0 0-10 15,-2 0-3-15,2 0-3 0,0 0-3 0,0 0-2 16,0 2-3-16,0-2-2 0,0 0-3 15,0 1-4-15,-1-1-5 0,1 2 0 0,-2 0-3 16,2 2-2-16,-1-1-1 0,-1 0 0 16,0 1-4-16,2-1-2 0,-1 2 1 0,-1-1-4 15,0 1-1-15,2-1-2 0,-1 2 0 16,-1-1-1-16,2 2-1 0,-1 1 0 16,-2-1-1-16,1 0-1 0,1 2-2 0,-2-1 2 15,3 3-2-15,-4-3 4 0,3 3 0 16,-1-1-2-16,2 1 2 0,-1 0-3 15,1-1 3-15,0 1 0 0,0-2 0 0,0 0 0 16,0 0 0-16,1-2 1 0,-1 1-1 16,0-4 0-16,0 2 0 0,2-1 2 0,-2-1-2 15,1-1 1-15,-1 0-1 0,0-2 1 16,0 1-1-16,0 1 0 0,2-1 0 0,-2 0 0 16,0-1 0-16,0-1 0 0,0 0 0 15,0 1 0-15,0-1 1 0,0 2 0 0,0-2-1 16,0 0-1-16,0 0 0 0,0 0 1 15,0 0 0-15,0 0 0 0,0 0 2 0,0 0-1 16,0 0 1-16,0 0-1 0,0 0 2 16,0-2-2-16,0 2-1 0,2 0 2 15,-2-1-2-15,0 1 1 0,0 0-1 0,0 0 3 16,0 0-1-16,0 0 1 0,0-1-2 16,0-1 3-16,0 0 0 0,0-1 1 0,0 1 1 15,0 0 0-15,0-2 0 0,0 2 0 16,0-1-1-16,0-2 2 0,0 2-1 15,0-2-1-15,1 3 3 0,-1-3 0 0,0 0-2 16,0 1 1-16,0 0-3 0,0-1 3 16,0 1 0-16,0-1 0 0,2 1-1 0,-2-2 4 15,1-1 1-15,-1 3 2 0,0-2-1 16,2 0 5-16,1 2 2 0,-3-2 0 16,1 1 2-16,-1-1-2 0,0 0-1 0,0 2-1 15,3-3-4-15,-3 3-2 0,0-2-5 16,0 2-2-16,0-1-5 0,0 1-12 0,0-1-19 15,0 1-16-15,2-3-29 0,0 0-92 16,-1 1-170-16,-1 1-83 0,-3 1-28 16,-2 0-13-16,-1 1 18 0</inkml:trace>
  <inkml:trace contextRef="#ctx0" brushRef="#br0" timeOffset="1.04204E6">18857 5868 225 0,'0'-2'284'0,"0"2"16"0,0-1-39 0,0-1-92 15,0 2-56-15,0 0-36 0,0 0-21 16,0 0-8-16,0 0-7 0,0 0-2 16,0 0-6-16,0 0-4 0,0 0-6 0,0 0-3 15,0 0-2-15,0 0 1 0,0 0 0 16,0 0-1-16,0 0-2 0,0 0-3 15,0 0 1-15,0 0 1 0,0 0-1 0,0 0 0 16,0 0-1-16,0 0 2 0,0 0-2 16,0 0-2-16,0 0-3 0,0 0-2 0,0 0-3 15,0 2 0-15,0-2-3 0,0 0 0 16,0 0 0-16,0 1 0 0,0-1 0 16,0 2 0-16,0 0 3 0,0-1-3 0,-1 0 0 15,1 0 2-15,-2 1 0 0,2 0 0 16,0 0-1-16,0 0 2 0,0 1 0 0,0 1 0 15,0-3 0-15,0 2-1 0,0 0 1 16,0-2-1-16,-1 2 0 0,-1-2 0 0,2 3 0 16,0-3-1-16,-2 1 2 0,2-1-1 15,-1 1 2-15,-1-1 0 0,1 1-1 16,1 0 0-16,-4-1 0 0,3-1 4 0,-1 1-5 16,-1-1 2-16,-1 1-1 0,0-1 2 15,3 2-3-15,-2-2 2 0,-1 0-2 0,0 0 0 16,0 0-2-16,1 0 0 0,-2 0 0 15,1 0 1-15,2 0-1 0,-1 0 1 16,0 0 1-16,1-2 0 0,-1 2 2 0,2 0 0 16,-3 0 1-16,4-1 0 0,-3 1 1 15,3 0 1-15,0 0-2 0,-2 0-1 0,1 0 2 16,-1 0 0-16,1 0-2 0,1 0 2 16,-5 0 0-16,2 0 2 0,2 0-2 0,-3 0 2 15,1 0-2-15,2 1 1 0,-1-1-1 16,0 0 0-16,2 2 1 0,-1-2-2 0,1 2 1 15,0-1 2-15,0 1 1 0,0-2-1 16,0 1-1-16,1 1 2 0,-1 1-2 0,0-2 1 16,2 1-1-16,-2 0 2 0,2 0 1 15,-2 1-3-15,0 0 1 0,-2 2 2 16,2-2 0-16,-2-1-2 0,1 3 2 0,-1 0 0 16,0-1 0-16,-1 2-1 0,-3 0-1 15,2-1-3-15,0 1-2 0,-1-2-2 0,1 1 1 16,0 0-2-16,1 1 0 0,-3-2 2 15,3 1-1-15,2-3-1 0,-3-1 0 16,1 3 0-16,1-3 3 0,-2 2-1 0,0-3 2 16,0 2 2-16,-4-1-2 0,3-1 0 15,0 0 0-15,1 2-2 0,-1-2 0 0,0 0-2 16,1 2-2-16,0-2-8 0,3 1-27 16,-1-1-38-16,1 0-48 0,1 3-94 15,0 0-115-15,0-1-56 0,3 3-12 0,0-2 24 16,5 2 38-16</inkml:trace>
  <inkml:trace contextRef="#ctx0" brushRef="#br0" timeOffset="1.04224E6">18786 6171 40 0,'5'2'285'16,"-2"2"38"-16,0-3 29 0,-1 2-39 15,2-1-72-15,-2-1-49 0,0 1-30 16,-1 0-25-16,-1-1-22 0,0-1-25 0,0 0-27 15,0 0-24-15,0 0-16 0,0 0-9 16,0 0-10-16,0 0-10 0,0-1-22 0,0-1-44 16,0-1-60-16,-3 1-155 0,-1 0-85 15,-3 0-41-15,4-3-3 0,-3 1 28 0</inkml:trace>
  <inkml:trace contextRef="#ctx0" brushRef="#br0" timeOffset="1.04336E6">18473 5892 189 0,'-2'-3'282'0,"1"2"20"0,1-1-25 15,-2 0-92-15,2 2-61 0,0-3-36 16,0 3-25-16,0-3-12 0,2 2-8 16,-2-1-7-16,1 0-6 0,-1 0-7 0,2 1-9 15,-2-1-7-15,2-1-1 0,-1-1-5 0,-1 2-1 16,3-2-1-16,-1 2-1 0,0-3-1 15,1 2 2-15,0 0 1 0,0-1 0 0,2 1-2 16,-1-2 1-16,1 1-1 0,0 0 2 16,2 2 0-16,-3-1 2 0,2 0-2 15,-1 1 0-15,-2 1-2 0,2-1 1 0,-2 2 1 16,1 0 0-16,0 2 1 0,1-1 2 16,-2 1-1-16,0 1-2 0,2 0 0 0,-2-1 1 15,2 3 2-15,-2-2-1 0,0 2-1 16,3-2 2-16,-1 1-1 0,-2-1 0 0,2 0-2 15,2 2 0-15,-4-3-1 0,0 3 1 16,3-2-1-16,-3 0 1 0,0-1-1 0,1 1 2 16,-3-1-1-16,2 2 0 0,-3-3 0 15,4 2 0-15,-4-3 1 0,1 3-1 0,-1-3 0 16,0 2 0-16,2 0 1 0,-2-1-1 16,-2 0 0-16,2 1 0 0,-1-1 0 15,1 1 0-15,-4-1 3 0,1 0 0 0,0 1 5 16,0 1 1-16,-2 0 3 0,-1-1 5 15,1-1-1-15,0 2 1 0,-1-1 3 0,-1 1 3 16,0-2 3-16,1 2-2 0,-2 0 1 16,-1 0 3-16,-1 2-6 0,0-2-2 15,-1-1-5-15,-1 2-2 0,0-1-3 0,1 1-4 16,-3 1 2-16,1-3-1 0,-1 3-3 16,1-2 2-16,-1 2-1 0,2-2-1 0,-4-1-4 15,5 0 5-15,-2 1-4 0,1-3 3 16,0 0-2-16,0 0 0 0,2 0-1 0,-1 0-1 15,0-3 0-15,2 1-1 0,1 0-1 16,1 0 2-16,-2-1 0 0,4-1 0 0,-1 2 2 16,3-3 0-16,-4 3-1 0,4-1 0 15,-1 0 2-15,0 0-3 0,3-2 1 16,-1 2 1-16,1 0-1 0,1 2 0 0,0-2 0 16,0 0-1-16,0 3 0 0,0-2-2 15,0 1-1-15,0-1 2 0,0 2-2 0,0 0 2 16,0 0 1-16,0 0-2 0,0 0 2 15,0 0 0-15,0 0 0 0,0 0 2 0,0 2-1 16,0-1 5-16,0-1 1 0,-2 2 2 16,0-1 4-16,1 2-1 0,-1 0 1 15,1 0-1-15,-3-2 0 0,1 3-3 0,2-1-3 16,-1-2-1-16,-2 2 1 0,0 0-1 16,1-1 2-16,2 0 0 0,-4 0 2 0,2 1 2 15,-4-1 0-15,-2-1 1 0,1 1-1 16,-2 1 2-16,-4-2-3 0,1-1-2 15,-1 2-1-15,-5-1-2 0,0-1 1 0,0 1-1 16,0-1-1-16,-3-1 0 0,3 1-1 16,0-1-2-16,2 1-1 0,-4-2 0 0,3 1-1 15,1-2 1-15,0 1 0 0,1-1 0 16,1 2 0-16,3-4 0 0,0 4 1 0,6-2 3 16,-1 0-4-16,2 0 3 0,2-2-1 15,1 2 2-15,2-1-4 0,-1 1 0 16,2-2 0-16,-1-1-1 0,4 2-3 0,-1-1-2 15,2 1-4-15,0-3-8 0,1 5-16 16,0-3-32-16,-1 3-39 0,0 0-53 0,-2 4-136 16,0 0-68-16,0 4-25 0,2-2 13 15,3 3 30-15</inkml:trace>
  <inkml:trace contextRef="#ctx0" brushRef="#br0" timeOffset="1.04358E6">18026 6175 103 0,'-2'2'371'15,"2"-1"32"-15,-1 0 20 0,1 1-24 16,0-2-154-16,-2 0-95 0,0 0-55 0,2 2-30 16,-1-2-14-16,1 1-10 0,0-1-12 15,0 0-11-15,0 2-9 0,0 0-5 0,1-2-12 16,-1 1-17-16,4-1-37 0,-3 0-46 15,1 0-75-15,-2 0-136 0,0 0-64 0,1 0-21 16,7 0 12-16,-3 0 38 0</inkml:trace>
  <inkml:trace contextRef="#ctx0" brushRef="#br0" timeOffset="1.04398E6">18258 6238 162 0,'3'2'249'0,"-1"-1"12"0,1 1-46 0,-1-2-68 16,1 0-60-16,0 0-33 0,0 1-16 15,2-1-5-15,-2 0-3 0,2 0 3 0,-4-1 5 16,2-1 2-16,1-1 4 0,-1 0 3 16,-1 1 1-16,-1-3-2 0,2 0 0 15,0 0 0-15,-1 0-2 0,-2-1-1 0,0-1 2 16,0 2 1-16,0-1 0 0,-5 1-3 15,4-1-2-15,-1 0-3 0,-1 0-5 0,-2 0 0 16,2 1-4-16,-2 0-2 0,0 3 1 16,-2-1 0-16,0 0 1 0,-1 2-1 15,0 1-2-15,-1 0-1 0,-1 1-4 0,2 2-4 16,0 0-2-16,-1-1-3 0,3 3-1 16,-1 1-4-16,4 1 1 0,-2 0-2 0,4 1-3 15,1 1 1-15,0-2-3 0,1 2-1 16,4-1 0-16,0 1-3 0,3-3-4 15,0-1-13-15,3 2-27 0,0-4-44 0,1 0-57 16,-5 0-152-16,-1-1-74 0,-4 3-30 16,-2-5 1-16,0 0 36 0</inkml:trace>
  <inkml:trace contextRef="#ctx0" brushRef="#br0" timeOffset="1.04514E6">17553 5815 267 0,'-2'-4'320'0,"1"-1"21"0,-1 2-19 16,2 2-112-16,0 1-77 0,0-2-47 0,2 1-28 15,-2 1-18-15,1 0-9 0,2 0-10 16,-1 1-8-16,5 1-4 0,-3-1-4 16,5 0-1-16,0 1-3 0,-1 1 2 0,2 0-3 15,-2 0 1-15,2 0 0 0,-2 0 0 16,1 0 0-16,-1 0 0 0,-1-1 3 0,-1 1-4 15,2-3 1-15,-2 4-1 0,0-2 0 16,-2 1 0-16,-1-1-1 0,-2 0 1 0,1 1 0 16,-2 2 1-16,0-3 5 0,0 2 0 15,-2 0-1-15,-1 1 3 0,-2-1-1 0,1 1 2 16,-4-1-5-16,-2 1 2 0,2-1-3 16,0 1-1-16,-1-3-1 0,-2 0 0 0,1 1 3 15,-2-1-2-15,2-1 1 0,-1 1 2 16,0-2 2-16,2 0-3 0,-1-2 0 15,-1 1 1-15,3-1-2 0,0-1 0 0,2 1-3 16,1 0 1-16,-1-1-1 0,1 0-1 16,0-2-2-16,2 0 0 0,2-1 1 0,-1 1-1 15,0-2-1-15,2 0 0 0,0 0 4 16,0-1-6-16,0 1 3 0,2 2-4 16,0-1 1-16,-1 2-1 0,2-1-2 0,2 2 2 15,-2-2 0-15,2 3 1 0,0 2 2 16,-1-2 3-16,0 2 1 0,-1 0-2 0,0 2 2 15,0-2 0-15,1 1 0 0,-1 0 0 16,1 1 2-16,-2 1-1 0,-1-1 2 16,2 1 0-16,-1-2 5 0,0 2-1 0,-1 0 2 15,1 0 0-15,-1 2-1 0,1-2 0 16,-2 1-4-16,2 1-1 0,-1-1 1 0,-1 1-2 16,0-1 0-16,0-1 0 0,0 1 1 15,0 0-2-15,0-1 1 0,0 0-1 0,-1 1 1 16,-1 0 0-16,0-1-2 0,1 1 2 15,-1-1 3-15,-1 0 0 0,1 0 4 0,-1-2 1 16,0 2 5-16,0-2 0 0,0 1 0 16,0 0 4-16,1-1-3 0,-1 1 0 0,0-2-1 15,0 1-2-15,-1 1-1 0,0-1-2 16,-1 1-1-16,0-2-4 0,-1 2 2 16,1-1 0-16,-3-1-2 0,1 1 2 0,0 2-2 15,-2-1 2-15,1 1-2 0,-2 0 0 16,2 0 2-16,0 0 5 0,0 1-3 0,-2 2 5 15,2 0 2-15,-4 2 0 0,-2 1 0 16,3 0-2-16,-3 0-2 0,1-1-1 0,-1 2-5 16,3-2 1-16,-2 2-7 0,-1-3-1 15,1 1-7-15,-1-1-22 0,2-1-31 16,-6 0-51-16,1-1-87 0,-4 0-122 0,4 0-61 16,-4 0-15-16,3-4 15 0,-2 2 36 15</inkml:trace>
  <inkml:trace contextRef="#ctx0" brushRef="#br0" timeOffset="1.04586E6">17094 5817 161 0,'-3'0'293'16,"3"-3"19"-16,-1 3-7 0,-1-2-92 15,2 2-73-15,0 0-47 0,0 0-29 16,2 2-12-16,-2-2-3 0,1 3-4 0,1-2-4 16,-1 2-5-16,1 0-5 0,0 0-8 15,1 2-3-15,-2-1-6 0,1 1-1 0,1 1-3 16,3 0 0-16,-3 1-3 0,1-1 0 16,-1 1-2-16,0-1-3 0,-1 1 0 0,-1 0-2 15,-1-1 0-15,-1 0 0 0,-1 0 2 16,-3-1 0-16,2 2-1 0,-3-2 1 0,-2-1 0 15,0 2-2-15,2-3 0 0,-1 2-2 16,-2-2-6-16,1 0-13 0,2-2-19 0,-1 2-27 16,1-3-45-16,-2 2-97 0,2-1-85 15,-1 1-30-15,2-2-9 0,5 0 17 16</inkml:trace>
  <inkml:trace contextRef="#ctx0" brushRef="#br0" timeOffset="1.04613E6">16969 5757 122 0,'-1'-5'287'0,"-2"0"21"16,1 3 3-16,0-1-87 0,1 1-73 16,-1 1-51-16,1 1-30 0,-4 1-15 0,2 2-8 15,0 1-3-15,-2 1-5 0,2 1-1 0,0 2-5 16,-2-1-2-16,2 2-9 0,-2 2-5 15,4 2-6-15,-1-1-4 0,0 2-5 0,-1-1 0 16,3-1-6-16,-1 2-14 0,-1-4-20 16,2-2-28-16,0 0-36 0,-2 0-86 15,1-2-89-15,-2 0-41 0,-1 0-5 0,4-4 12 16</inkml:trace>
  <inkml:trace contextRef="#ctx0" brushRef="#br0" timeOffset="1.04642E6">16778 5811 48 0,'0'-2'282'0,"-2"1"22"16,2-1 13-16,0 0-66 0,0 2-101 15,2 0-64-15,-2 2-39 0,3 0-20 0,2-1-10 16,-2 2-5-16,2 2 1 0,3-1-6 15,-4 2 3-15,0-1-4 0,1 2-1 0,-4 1 3 16,2-1-2-16,-1 2 2 0,0-1 1 16,-1-1 0-16,-1 1-1 0,-1 1-1 15,-1-2-3-15,0 1-1 0,-2-1-2 0,0 1 0 16,-1-1-1-16,-2 1-3 0,1-2-3 16,-1 0-6-16,1-4-10 0,-1 3-16 0,-2-3-26 15,4 1-53-15,-3-2-82 0,0 2-63 16,-3 0-22-16,2-2-3 0,1-1 16 15</inkml:trace>
  <inkml:trace contextRef="#ctx0" brushRef="#br0" timeOffset="1.04674E6">16569 5896 161 0,'0'-7'283'0,"2"0"18"15,1 2-17-15,1-1-87 0,0 0-62 0,2 0-37 16,-1 1-19-16,1 1-7 0,-2 1-1 15,1 1-1-15,-4-1-8 0,2 2-7 16,2-1-8-16,-2 1-9 0,0 2-6 0,0 1-2 16,1-1-5-16,0 2 1 0,0 2-1 0,-3 0-3 15,2 1 0-15,-1 1-1 0,1-2 0 16,-2 3 0-16,-1 0-4 0,2-1 0 16,-4-1-3-16,2 2 0 0,-1-2-7 0,-2 0 1 15,1-2-2-15,-1 1-1 0,-2-2-4 16,2-1 1-16,-3 0-2 0,1-2 0 15,-1 0-2-15,1 0 1 0,0-3 1 0,0 0-3 16,2-1-5-16,3-1-11 0,0-2-20 16,2-2-34-16,1-1-44 0,-1 2-121 0,-1 0-93 15,1 0-43-15,3-2-8 0,2 1 18 16,-2-2 36-16</inkml:trace>
  <inkml:trace contextRef="#ctx0" brushRef="#br0" timeOffset="1.06126E6">3718 6052 41 0,'0'-2'224'15,"0"1"19"-15,0-1-19 0,0 2-51 16,0-1-55-16,0 1-32 0,-2-1-17 15,1 1-8-15,-1 0-3 0,2-2-5 0,-4 2-4 16,2-1-1-16,-1 1-4 0,0 0-2 16,0 0 3-16,0 0 7 0,-1 0 3 0,1 0 2 15,0 0 1-15,0 0-3 0,-2 0-4 16,4 0-7-16,-2 0-8 0,-1 0-5 0,1 0-7 16,1 0-1-16,1 0-2 0,-2 0 0 15,1 1-3-15,-1-1-1 0,1 2 1 0,-1-2-2 16,-1 1-4-16,1-1-1 0,-1 1 1 15,1 2-3-15,-2-1-1 0,2 1 0 0,0 0 1 16,0 0-3-16,-2 1 1 0,2-1 2 16,0 2 0-16,0-2 1 0,-1 4 0 15,1-4 0-15,2 4 1 0,-3-3-4 0,3 2 1 16,-1-1-4-16,2-1 2 0,0 2-1 16,0-2-2-16,0 1 1 0,0 0 1 0,2-1-2 15,-1 1 2-15,1-1-2 0,1 1 1 16,-1-1-3-16,1 1 4 0,-1-1-1 15,-1-1 0-15,3 2 0 0,-3-3-2 0,2 2 3 16,2 0-2-16,-2-1-2 0,0 1 3 16,0-2 0-16,-1 1 0 0,1 0-2 0,2-2 2 15,-2 2-3-15,5 1 1 0,-4-1 2 16,1-2-2-16,2 1 2 0,-1 1-2 16,-1-1-2-16,1-1 1 0,0 0 1 0,-1 0-2 15,0-1-1-15,-2 0 2 0,2 0 2 16,-1 0-3-16,-2 0 0 0,1 0 0 0,-1 0 1 15,-1 0-1-15,1 0 0 0,1 0 1 16,-3-1-1-16,3 1 1 0,-1-1-1 0,0 0 0 16,-1 1 0-16,1-2 0 0,1 0 1 15,-3 1-1-15,2-2 1 0,0 1 0 16,0 1-1-16,0-3 1 0,-1 1 0 0,2 1-1 16,-3-1-1-16,2 0 0 0,1 0 1 15,-1 0-1-15,1-1 0 0,0 2 1 16,-3-3 0-16,3 1 0 0,-1 1-1 0,0-1 1 15,2 2 0-15,-4-2 0 0,3 2 0 16,-3-3 1-16,2 2 1 0,-1 0-1 0,-1-1-1 16,2 1 0-16,-2-2 0 0,0 2 0 15,2-2 0-15,-2 1 0 0,1 0 1 0,-1 1-1 16,0-2 0-16,2 2 2 0,-2 0 0 16,0 0 1-16,0 0 0 0,0 0 1 0,0 0-2 15,0 0 0-15,0 1 0 0,0 0 0 16,0-1-2-16,0 0 0 0,-2 1 0 0,2-1 0 15,0 0 0-15,0 2 0 0,0-2 3 16,-1 0 0-16,1 0 0 0,-2 1 0 0,2-1-1 16,-2 0 0-16,2 1 2 0,-1 1-2 15,-1-2 4-15,1 0 0 0,-1 2 1 16,-1-2-1-16,0 1-2 0,1-1 2 0,-1 1-2 16,2 1 0-16,-3 0-1 0,3-3-1 15,-2 3 1-15,1 0-1 0,0 1 0 0,-1-1 2 16,0-1-1-16,1 0 0 0,0 2 1 15,0 0-1-15,-1-1-1 0,1-1 1 16,1 2-1-16,-3 0 0 0,1-2-2 0,0 1 0 16,0 1 0-16,-2 0-1 0,3-1-1 15,-2 1 1-15,1-2 2 0,0 2-1 16,-1 0 1-16,1 0 0 0,0 0 0 0,-2-2-1 16,2 2 0-16,-3 0 0 0,3 0 0 15,0 0 0-15,-1 0 0 0,-2 2 0 0,1-2 2 16,0 0-1-16,2 2-1 0,-1-1 0 15,-1-1 2-15,2 1-3 0,-1 1 0 0,1 0 2 16,-2-1 0-16,2 3 0 0,-3-3-2 16,3 0 3-16,0 2-1 0,-2 0-1 15,2-2 0-15,0 3 1 0,-1-3-1 0,1 3 0 16,0-3 0-16,-3 2 0 0,3 0 0 16,0-1 0-16,-1 1 0 0,1 1 0 0,0-1 0 15,0-2 0-15,1 1 0 0,-1 1 0 16,1 0 0-16,-2-2 0 0,4 2 0 0,-3 0 0 15,1-1 0-15,2 1 0 0,-1 0 0 16,-1 0 0-16,2 1 0 0,0 1-1 0,0-2 0 16,0 3-1-16,2-2 1 0,-1 1 1 15,-1 1 0-15,2-2 1 0,1 2 0 0,-1-1-1 16,0 1 1-16,2-2-1 0,-1 1 0 16,0 1 0-16,0-2 1 0,0 0 0 15,2 1-1-15,-2 0 0 0,2-1 2 0,-2 0-2 16,2 0 0-16,-2-1 0 0,2 0 0 15,-2 0 2-15,0 0 1 0,2-1-2 0,-2 0 1 16,3 1 1-16,-1 0-2 0,-2-1 1 16,2 1 2-16,-2-2-4 0,2 1 4 15,1 0-2-15,-1-1-2 0,1 0 2 0,-1 0-2 16,2 1 1-16,-1 0-1 0,1-1 1 16,0-1 2-16,1 2-1 0,-2-2-2 15,2 0 1-15,-2 1-1 0,-1-1 0 0,0 0 2 16,0 0-2-16,-2 0 1 0,3 0-1 0,-3 0 0 15,0-1 0-15,-1 1 0 0,1 0-1 16,2-2-2-16,0-1-9 0,1-1-7 16,3-2-6-16,1 0-23 0,4-2-58 0,-3 1-98 15,-1-3-133-15,2 4-67 0,-5 1-37 16,-4-2 5-16,0 1 46 0</inkml:trace>
  <inkml:trace contextRef="#ctx0" brushRef="#br0" timeOffset="1.06223E6">5494 5870 40 0,'0'0'240'0,"0"-2"24"16,0 4-8-16,0-2-51 0,0 0-68 15,0 0-37-15,0 0-22 0,0 1-6 0,0-1-5 16,0 0-1-16,0 0-2 0,0 1-2 16,0-1-4-16,-2 0-2 0,1 1-4 15,-2 1-5-15,-1 1-3 0,0 0-5 0,-1 0-2 16,-2 2-4-16,-2 1-1 0,1-2-2 15,-2 2-2-15,0 0 0 0,0 0-1 0,-1 0-1 16,0 0-2-16,0 0-2 0,1 0 1 16,-2-1-3-16,2 1-1 0,2-2-6 15,-1 1 1-15,1-1-3 0,3-1-3 0,-1 0-2 16,1 0 0-16,1 0 1 0,0-1-4 16,3-1-3-16,-1 1 0 0,-1 1 0 0,3-2-1 15,0-1-1-15,-2 2 2 0,1-2 0 16,1 1 0-16,0-1-2 0,0 2 0 0,0-2-9 15,0 1-9-15,1-1-15 0,1-1-19 16,0 1-21-16,-1 0-27 0,1-2-21 16,3 1-21-16,-1-2-61 0,1 1-81 0,-4 1-35 15,4-2-4-15,0-2 9 0,3 1 24 16</inkml:trace>
  <inkml:trace contextRef="#ctx0" brushRef="#br0" timeOffset="1.06273E6">5345 5854 42 0,'-3'-4'233'16,"3"-1"17"-16,-1 2-11 0,-1 0-55 0,2 0-61 16,-3 2-33-16,3-2-18 0,0 1-4 15,0 2-3-15,0-1-1 0,0-1 4 0,0 2 2 16,0 0 4-16,0 0 4 0,0 0 1 15,0 0-1-15,0 0-2 0,0 0-2 16,0 0-8-16,1 2-6 0,1-2-9 0,-2 1-5 16,0-1-4-16,0 2-7 0,0 1-4 15,3-2-6-15,-3 2-2 0,3 0-6 0,-1 0-3 16,-1 0-4-16,2 2-4 0,1-3-6 16,-1 3 0-16,0 0-1 0,2 0-2 15,0-2 3-15,-1 2 2 0,1-1 2 0,1 3 0 16,-3-3 1-16,2 2 2 0,0 0 0 15,0-1 3-15,1 1 1 0,-3 0-3 0,2 0 3 16,1 0-1-16,-2 0-1 0,0 0 0 16,2 0 0-16,-1 1 4 0,0-2 1 0,-2 2 3 15,2-1 5-15,-2 2 3 0,-1-4 3 16,1 2 1-16,1-1-1 0,-2 0-2 16,1 1-3-16,0-1-3 0,-1 0-6 0,1-3-1 15,0 3-1-15,-1-2-4 0,1 0-1 16,0-1-1-16,1 0-4 0,0-1-5 15,-1 0-17-15,0 1-19 0,-1-1-13 0,1-1-13 16,0-1-33-16,2-2-67 0,-3 6-158 16,-2-3-76-16,0 0-40 0,-3-3-15 0,-4 0 19 15</inkml:trace>
  <inkml:trace contextRef="#ctx0" brushRef="#br0" timeOffset="1.06644E6">6948 6471 248 0,'-4'1'270'0,"4"0"15"15,-2-1-60-15,2 0-78 0,-3 0-44 16,3 0-29-16,-1 0-11 0,-1-1-6 0,2 0-4 16,-2-2-7-16,1 3-7 0,-1-2-5 15,2-1-8-15,-2 0-7 0,2-1-5 0,0-2-3 16,2 1-4-16,-2-1-4 0,3 0-2 16,-1 0-1-16,-2 0 1 0,3 3-1 15,0-1-1-15,-3 1 1 0,2 1-1 0,2 1 0 16,-2-1 1-16,1 2 2 0,-1 0 1 15,1 0 4-15,-1 3 5 0,1-1 4 0,-2 1 2 16,1 0 2-16,0 1-1 0,-1 2 0 16,1-1-3-16,-2-1-2 0,0 1 0 0,0-1-2 15,-2 1-1-15,-1 1-2 0,1-2 0 16,-2 2-2-16,-1-1-1 0,0-1-1 0,-3-1-1 16,2 0 0-16,1 0-1 0,-3 1-1 15,2-3 2-15,-2 0-4 0,0 0 1 16,2-1-1-16,-1 2 1 0,-2-2 2 0,3 0-2 15,-1 0 0-15,-1 0-1 0,1 0 1 16,0 0-1-16,2-2 2 0,1 2-2 0,0-1 1 16,1 0 2-16,2 0-3 0,-1-3-1 15,0 1-2-15,2 1 1 0,-2 0 1 0,2 0-1 16,0-1-1-16,0 2 2 0,-2-2 1 16,2 3 0-16,0 0 1 0,-3-2-1 15,3 4 2-15,-3-2 1 0,-1 4-2 0,1-1 1 16,-2 1-2-16,2 1 0 0,-2 1 0 15,1 0 0-15,1 0-3 0,0-1 3 0,-1 1 0 16,3-2 0-16,-2 2 0 0,-1-1 0 16,3-2 0-16,-1 0 3 0,0-1-2 15,1 0-1-15,-1 0 0 0,-2-2-4 0,4 0-2 16,-2-2-5-16,-1-1-1 0,0 2-1 16,1-4-3-16,-1 1 3 0,1-1-1 0,1 0 1 15,-1 3 6-15,-1-3 0 0,1 3 0 16,2-2 6-16,-3 2 1 0,3 1 0 0,-1-2-2 15,-1 3 2-15,2-1 0 0,0 1 0 16,0-2 1-16,0 2 1 0,0 0 2 16,0 0 0-16,0 2 1 0,0-2-1 0,-3 1 1 15,3 2 1-15,-1 0 2 0,-1 1-1 16,-1 0-1-16,0 1 1 0,-2 0 0 16,0 0-2-16,0 1-1 0,-1-1 0 0,1 0-2 15,-1 0-1-15,1 1 1 0,0-4 1 0,1 3 0 16,-2-3 0-16,1 1 2 0,-2 0 2 15,4-2 3-15,-2 1-2 0,1-2 6 0,0-2-1 16,2 1 1-16,0-1 2 0,0-2-1 16,1 1-3-16,1-2 1 0,-2 1-2 15,2-2-4-15,2-2 0 0,-2 1-2 0,3-1 1 16,-3-1-1-16,4 0 0 0,-2 0-2 16,1-1-3-16,0 0 0 0,-1 0 0 0,3 0-2 15,-2-1-6-15,2-1-12 0,0 2-26 16,2-2-32-16,-2-2-54 0,0 4-135 0,0-2-68 15,-1 3-26-15,4-4 5 0,-2 3 22 16</inkml:trace>
  <inkml:trace contextRef="#ctx0" brushRef="#br0" timeOffset="1.06665E6">6778 6259 244 0,'0'-3'296'0,"1"0"20"0,-1 2-27 16,0 1-101-16,2-2-65 0,-2 2-45 15,0-1-32-15,0 2-27 0,0 1-29 0,3-2-45 16,-3 6-135-16,0 0-76 0,-1 1-36 16,-1 4-8-16,-1 1 4 0</inkml:trace>
  <inkml:trace contextRef="#ctx0" brushRef="#br0" timeOffset="1.06681E6">6741 6742 301 0,'2'2'357'0,"4"-2"29"16,1 0 16-16,2 0-136 0,2-2-95 0,2 2-57 15,3-2-34-15,0 1-25 0,2 0-20 16,0-2-18-16,-1 1-21 0,0-1-38 0,-4 2-47 16,0-4-74-16,-5 1-131 0,-4-1-67 15,1 1-21-15,-3-1 12 0,-2-2 30 0</inkml:trace>
  <inkml:trace contextRef="#ctx0" brushRef="#br0" timeOffset="1.06766E6">7010 5782 48 0,'0'0'267'0,"0"-1"18"15,0 1 11-15,0 1-71 0,-2 1-91 16,1-1-48-16,-2 2-30 0,1 0-14 16,2 0-4-16,-1 3-1 0,1 0-4 0,0 2-2 15,1 0-1-15,-1 2 0 0,0 1 5 16,0 0-3-16,2 1-1 0,-2 0-1 0,0 0-3 16,3 0-5-16,-3-1-5 0,-3-1-6 15,3 1-4-15,0-2-2 0,-2 0-2 0,2-2 0 16,-3 1-3-16,3-4 0 0,-3 2 0 15,1-1-3-15,-1-2 3 0,0 0 0 0,0-2-3 16,-2 1 3-16,-1-1 0 0,0-1 0 16,-1 1 0-16,1-1 0 0,-1-1 0 0,-2 1 0 15,1 0 0-15,-2 0 0 0,0 0 0 16,-2 1 0-16,1 1 1 0,-3 0 1 16,1-1 1-16,-1 1 1 0,2 1 2 0,-2-2 1 15,2-1 2-15,1 1 1 0,2 1 3 16,-1-2 2-16,2 0 1 0,0 2 2 0,1-2-3 15,2 0 2-15,0 0 0 0,2 0-4 16,1 0-3-16,-1 0-1 0,3 0-3 0,0 0-1 16,0 0-1-16,0 0-2 0,0 0-1 15,0 0-1-15,0 0 0 0,0 0 0 16,0 0 5-16,0 0 3 0,0 0 6 0,0 0 4 16,0-2 3-16,0 2 4 0,0 0 1 15,2-2-3-15,-2 1-2 0,1 0-5 16,-1-4-5-16,0 2-3 0,2-3-5 0,-2 0 1 15,3-1-4-15,-3-1 2 0,3-1-1 16,-1-1 0-16,0-1-1 0,-1-2 0 0,1 3 1 16,1-1-2-16,-3 2 1 0,4-2-1 0,-4 4 1 15,2 0 0-15,-2 0 1 0,1 1 1 16,1 3 0-16,-2-1-1 0,0 2-1 0,2 1 0 16,-1-1-1-16,-1 0-2 0,0 2 1 15,2-1 2-15,1 1 0 0,0 0 0 16,1-1 0-16,0 1 0 0,2 0 0 0,-1 0-1 15,0 0 0-15,3 0 0 0,0 0 0 16,1 0 1-16,-1 0 0 0,2 1-3 0,2-1 3 16,-1 1-1-16,2-1 2 0,1 0-1 15,1-1 0-15,0 1 2 0,-2 0-4 16,-1-1-6-16,0 1-22 0,-3 0-38 0,4 0-49 16,-5 4-157-16,-2 1-80 0,-3 0-36 15,-6-3-3-15,0 1 23 0</inkml:trace>
  <inkml:trace contextRef="#ctx0" brushRef="#br0" timeOffset="1.07307E6">18038 16486 165 0,'-1'0'269'0,"1"0"20"0,0 0-19 15,0-2-86-15,0 2-54 0,0 0-30 0,0 0-6 16,-2-1-3-16,2 1 4 0,0 0 2 0,0 0 1 16,0 0-6-16,0 0-8 0,0 0-6 15,0 0-11-15,0 0-8 0,0 0-10 16,-2 0-8-16,2 0-12 0,0 0-8 0,0 0-4 16,0 0-8-16,0 0-2 0,0 0-6 0,-2 0-1 15,2 1 0-15,-2 1 0 0,0-2-1 16,-1 4 1-16,-2 0 1 0,2-1 0 0,-2 1 0 15,0 1-1-15,2 1 1 0,-3 0 1 16,3 0-2-16,0 0 1 0,0 1 0 0,0-1-1 16,-1-1 0-16,3 1 0 0,-1-2 0 0,-1 1-2 15,1-2-1-15,1 0 3 0,1-2 0 16,0 2 0-16,0-3 0 0,0 3 1 0,0-3 1 16,0 2-2-16,1-1 1 0,-1-1-1 15,0 2-1-15,2-1-4 0,-1-1-10 0,1 2-22 16,1-2-42-16,2 3-45 0,-2-2-98 15,1 1-119-15,-4-2-52 0,3 1-11 0,4-1 23 16,1 2 38-16</inkml:trace>
  <inkml:trace contextRef="#ctx0" brushRef="#br0" timeOffset="1.07772E6">16386 16494 178 0,'0'0'237'0,"-2"-2"-8"15,1 1-32-15,-1 1-52 0,-1-1-47 0,3 1-27 16,-2-2-17-16,-1 2-10 0,2 0-9 16,1-2-5-16,-2 2 0 0,-1 0-1 0,3 0 0 15,0 0 3-15,0 0 2 0,0-2 6 0,0 1 0 16,3-1 0-16,-3 1-2 0,2-2 2 15,-2 3-1-15,0-2 2 0,0 2-2 0,0-1 4 16,0 1 3-16,-2 0 1 0,2-1 0 16,-3 1-2-16,3 0 2 0,0 0-2 0,0 0-5 15,-1 0-6-15,-1 0-3 0,2 1-4 16,0-1-2-16,0 1-4 0,-1 1 1 0,-1 0 0 16,0 0-3-16,2 1-2 0,0 1-1 0,0 0-4 15,0 1-2-15,0-1-4 0,0 1 1 16,2 1-4-16,0 0 1 0,1-2-1 0,1 4 2 15,-1-4-2-15,2 2-1 0,-2 2-1 16,2-4 2-16,-2 2-3 0,2 0 1 0,-2-1-2 16,2-1 1-16,-4 1-1 0,2-2-1 0,-3 0 1 15,2-3 0-15,-2 3 0 0,0-2 0 16,0 1 1-16,0-2 0 0,0 0 1 0,0 0 0 16,0 0 1-16,0-2 2 0,0 1-3 15,-2-2-1-15,-1 1 0 0,3 1 0 0,-1-2 0 16,-4-1 0-16,4 2-1 0,-2-1 0 15,1 0 1-15,0-2 0 0,-1 0 0 0,0 1 0 16,0 0 0-16,-1-1 0 0,1 0 0 0,2 1-3 16,-4 1 2-16,1-1-1 0,-1-1 2 15,1 2 0-15,-2-1 0 0,1 1 2 0,2-2 2 16,-3 2-2-16,3-2 0 0,0 3-1 16,-1-1 0-16,3 1-1 0,-1 0-1 0,1 0 1 15,1 0-1-15,0 2-1 0,0-2 0 0,0 1 1 16,0 1 1-16,0 0-3 0,0 0 2 15,1 0-3-15,1 0-8 0,-1 1-24 16,1 1-38-16,1-2-39 0,0 0-79 0,-3 0-131 16,0 0-63-16,-1 4-13 0,1-4 15 0,1 2 32 15</inkml:trace>
  <inkml:trace contextRef="#ctx0" brushRef="#br0" timeOffset="1.08008E6">17472 15201 131 0,'-3'-5'231'0,"3"1"7"0,-3-1-35 15,-2 1-47-15,4-1-44 0,-4 2-28 16,0 0-16-16,1 0-11 0,0 2-11 16,1-1-6-16,2 1-7 0,-3-1-3 0,1 2-3 15,2-1-5-15,-1 1 1 0,0 0-3 16,2 0 0-16,-1 0-2 0,1 0-4 0,-2 0 2 16,2 0-2-16,0 0 1 0,2 0 4 15,-1 1 1-15,1-1 1 0,1 3 0 16,4 0-2-16,-3 0-5 0,6 2-14 0,-2-1-24 15,1 2-35-15,-6-1-99 0,-1-2-100 16,-4 0-49-16,1 0-17 0,-4 1 7 0</inkml:trace>
  <inkml:trace contextRef="#ctx0" brushRef="#br0" timeOffset="1.1E6">18174 15301 10 0,'0'1'213'0,"0"-1"17"16,0 0-17-16,-1 0-26 0,-1 0-40 15,2 0-37-15,-1 0-23 0,-1 0-17 16,0 0-10-16,1 0-2 0,-1 0-3 0,0 0 1 16,1 0-3-16,-1 2-2 0,1-2-2 15,-4 0-2-15,4 0-3 0,-1 0-2 0,2 0-1 16,-1 0-3-16,-1 0-3 0,2-2-1 16,-2 2-4-16,2 0 1 0,-1-1-1 15,-1 1 2-15,0 0 4 0,2 0 1 0,-3 0 0 16,3-1 0-16,-3 1-2 0,1-1-3 15,-1 1-2-15,0-2-4 0,-1 2-3 0,-1-2-3 16,0 2-3-16,2 0-4 0,0 0-1 16,-2 0-5-16,0 2-1 0,-1-2-1 0,3 2-3 15,-2-1 1-15,2 1-1 0,0 0 1 16,-2 1-1-16,2 0-2 0,-3 0-1 16,2 2 0-16,1-1-2 0,0-1 3 0,-2 2-1 15,4-1 1-15,-3 0 0 0,1 1 1 16,2 0-1-16,-3-1-1 0,2 1 1 0,0-2 0 15,2 1 0-15,0 1-1 0,0-2 1 16,2 0 0-16,-2-1 1 0,2 2 0 0,0-1 2 16,-2 1 2-16,2-1-1 0,-1 0 0 15,-1 0 0-15,3-1-2 0,-3 1-2 0,4 0-2 16,-3 0 2-16,2 0-1 0,1-2 0 16,0 2-1-16,1-2 2 0,1 1 0 15,1 0 0-15,-3-2 0 0,1 2 2 0,0-2 2 16,3 0-3-16,-4 0-1 0,1 1 2 15,0-1-1-15,-2 0 1 0,1 0-2 0,0 0 0 16,1 0-2-16,-4 0 1 0,2 0-1 16,1 0 2-16,-3 0-1 0,2 0 1 15,-1-1 1-15,0 1-1 0,1-2 0 0,-1 2 0 16,-1-4 0-16,2 4-1 0,2-1-1 16,-2-1 0-16,-2 1 2 0,3 0 1 0,-3-1-1 15,3 1 1-15,-3-1-1 0,2 1 0 16,1-2 0-16,-3 0-1 0,2 1 1 0,-1-1 0 15,2 0 0-15,-1 0-3 0,-1-1 2 16,0 2 0-16,-1-1-1 0,-1 0-1 0,0 0-1 16,0 0 3-16,2-1 0 0,-2 2 0 15,0-1-2-15,0 0 0 0,-2 0 2 0,2 2 1 16,0-2 0-16,0 0 0 0,-1 1 0 16,1 1 0-16,-2-2 0 0,2 1 0 0,-2-1 0 15,1 2 1-15,-1-1 3 0,-2-1-1 16,4 2-1-16,-3-1 4 0,1 1-2 15,1-2-3-15,-3 1-1 0,1-1 0 0,2 0 0 16,-3 2 0-16,1-2 0 0,1 1 0 16,-1 1 0-16,-1-2 0 0,1 1-1 15,1 0 1-15,-3 2 0 0,2-1 0 0,-2 0 1 16,2 0-1-16,-2 1-1 0,-1-2 0 16,2 0 0-16,0 2 0 0,-1 0 1 0,1-1 0 15,-3 1 0-15,1 0 2 0,1 0 0 16,1 0-2-16,0 0 0 0,0 0 0 15,-3 0 0-15,4 0 0 0,-1 1 0 0,0-1 0 16,1 2-1-16,0 0 0 0,0-2 0 16,0 1 2-16,-1 0 0 0,1 0 0 0,0 3-1 15,-1-3 2-15,0 2 0 0,1 0-2 16,2-1 2-16,-3 1-1 0,1-2-1 0,2 2 0 16,-3 0 2-16,3-1-1 0,-1 1-1 15,0 0 0-15,-1 0 0 0,2-1 0 0,-2 3 0 16,0-2 0-16,1 2 0 0,1-1 0 15,-3-1 2-15,1 2-2 0,2-2 3 0,-1 0-3 16,0 1 0-16,2-1 0 0,0 0 0 16,-1 0 1-16,-1-1 3 0,2 2-2 0,2-1 1 15,-1 0 0-15,-1 2-1 0,0-4-1 16,2 3-1-16,0-2 1 0,-2 1 0 16,1 0 0-16,1 0-1 0,-1-2 1 0,-1 3 0 15,2-1-1-15,0 0-1 0,-1 0 1 16,1 0 0-16,-1-2 0 0,1 0-2 0,2 3 1 15,-2-1 0-15,1-2-2 0,0 1-3 16,1 1 2-16,-1-1 1 0,2 0-5 16,1-1-19-16,2 3-67 0,-7-1-128 0,-1-3-122 15,0 0-64-15,7 1-34 0,-6 2 5 16,1 2 60-16</inkml:trace>
  <inkml:trace contextRef="#ctx0" brushRef="#br0" timeOffset="1.10717E6">18879 16378 46 0,'5'-1'217'0,"0"-1"10"0,3 1-17 16,-4 1-72-16,0 0-62 0,-1-2-34 0,0 2-14 16,-1 0-4-16,-1 0-3 0,1 0 1 0,0 0 3 15,-2 0 2-15,0 0 4 0,0 0-1 16,0 0 4-16,1-2 3 0,1 2 1 0,-1-1-1 16,-1-1 3-16,2 0 1 0,1-1 4 0,-3 1 3 15,1 1 5-15,-1-1 6 0,-1 1 7 16,1 1 0-16,0-2 2 0,-5 2-3 0,4 0-7 15,-1 0-11-15,-1 2-7 0,0-2-7 16,-1 1-8-16,1 1-5 0,0 1-3 0,0 0-1 16,-2 1-1-16,-1-1 1 0,3 2-1 0,-2-1 1 15,3 1 0-15,-2-1-1 0,0 1-1 16,1 1-5-16,2-3-2 0,-4 1-6 16,5-1-1-16,-1 0-4 0,1-1-11 0,0 1-24 15,1-2-39-15,2-1-63 0,-3 0-142 0,0 0-72 16,-3 3-33-16,3-3 4 0,0 0 30 15</inkml:trace>
  <inkml:trace contextRef="#ctx0" brushRef="#br0" timeOffset="1.10807E6">19563 16483 28 0,'3'-3'244'0,"0"-2"25"15,1 3 0-15,0-3-54 0,-3 2-68 0,2 0-43 16,-1 0-22-16,0 1-10 0,1 0-2 16,-2-1 4-16,1 3 3 0,0-2 5 0,-2 1-2 15,0 1-2-15,0 0 0 0,0-2-6 16,0 2-2-16,-2 0-6 0,2 0-9 0,-2 0-8 15,2 0-11-15,0 2-8 0,-1-2-10 16,1 0-6-16,0 1-4 0,-2-1 0 0,2 0-2 16,0 2-1-16,-1-2-2 0,1 3 2 0,-4-1-2 15,3 0-1-15,-1 2 0 0,1 0 0 16,-3 1 1-16,0-2-1 0,2 2-1 0,-2 1 1 16,0-1 0-16,0-1 1 0,-1 0-3 15,1 1 5-15,0 0-3 0,-1-2-1 0,4 0 1 16,-1 0-2-16,1-2 0 0,1 0-2 15,-2 1 1-15,0 0 2 0,2-2-1 0,0 1 0 16,0-1 0-16,0 2 0 0,0-2 1 0,0 0-1 16,0 0-1-16,0 0 1 0,0 0 0 15,0-2 0-15,0 1 1 0,2-1 0 0,-2 0-1 16,2 1 0-16,-2-1 0 0,1-3 1 16,2 2-1-16,2-2 0 0,-4 0-1 0,2 0 1 15,2-1 0-15,-1-1 0 0,-1 1 0 0,2 1 0 16,-2-2 0-16,0 1 1 0,1 1-1 15,0 0 2-15,-3 1-2 0,2 1 0 16,-3 0 0-16,4 0-2 0,-4 0 5 0,1 1-3 16,1-1 0-16,-2 1 0 0,1 1-1 0,-1 0 1 15,0-1-3-15,2 2 3 0,-2 0 0 16,0 0-1-16,0 0 1 0,-2 0-1 0,2 2 1 16,0-1-3-16,-1 0-2 0,1 3-3 0,-2-1-11 15,1 0-14-15,1 1-28 0,-4-1-27 16,1 1-32-16,-2 1-35 0,1 0-66 0,-2-1-83 15,-1 0-38-15,-1 1-7 0,2-3 15 16,1 1 31-16</inkml:trace>
  <inkml:trace contextRef="#ctx0" brushRef="#br0" timeOffset="1.11036E6">16558 16729 117 0,'3'2'211'0,"1"-2"3"16,-3-2-49-16,2 2-56 0,-1 0-44 0,0 0-20 16,-1 0-6-16,-1 2 1 0,2-2 5 15,0 0 5-15,-2 1 3 0,1-1 0 0,1 0 0 16,2 2-2-16,-1-1-3 0,2 1-7 15,1-1-2-15,3 1-7 0,-3-1-8 0,3 1-8 16,-1-1-2-16,2 0-7 0,0 1-10 0,-1 0-20 16,0-2-36-16,-2 1-106 0,-1 1-80 15,-2-2-35-15,1 4-20 0,-2 1 9 16</inkml:trace>
  <inkml:trace contextRef="#ctx0" brushRef="#br0" timeOffset="1.11056E6">17058 16933 84 0,'10'0'295'0,"-2"0"26"0,1-2 11 16,-1 2-71-16,1-1-106 0,1 1-62 16,-2 0-39-16,1 0-27 0,-1 0-12 0,3 0-7 15,-3 1-16-15,0 1-15 0,1 1-22 16,-1-1-28-16,4 0-73 0,-6 0-93 0,3 1-41 15,-1 0-12-15,3 0 4 0</inkml:trace>
  <inkml:trace contextRef="#ctx0" brushRef="#br0" timeOffset="1.11074E6">17559 17004 209 0,'10'0'273'0,"-1"0"15"0,-1 0-37 0,0 1-97 15,1-1-70-15,1 1-36 0,-2-1-25 16,0 2-20-16,1 0-10 0,-1-1-15 0,0 1-15 16,1 1-15-16,-1-2-25 0,2 2-28 15,-2 0-35-15,3-2-39 0,-2 3-33 0,0-1-8 16,0 1 15-16</inkml:trace>
  <inkml:trace contextRef="#ctx0" brushRef="#br0" timeOffset="1.11099E6">18242 17152 77 0,'14'3'258'0,"-4"0"23"16,1-1-3-16,-2-1-63 0,1 1-57 0,-2-1-33 15,1 1-24-15,-2 0-14 0,-1-1-15 0,1-1-12 16,-3 0-14-16,4 0-17 0,-2 0-15 15,1 0-7-15,-1 0-14 0,2 0-10 0,-2-1-14 16,2 1-14-16,0 0-17 0,3 0-16 0,-1 0-12 16,-1-2-29-16,4 2-36 0,-2 0-49 15,0 2-42-15,3-1-15 0,1 0 4 0,0 1 28 16</inkml:trace>
  <inkml:trace contextRef="#ctx0" brushRef="#br0" timeOffset="1.11118E6">18889 17236 15 0,'16'2'216'0,"-3"1"19"15,0-2-26-15,-1 2-39 0,-1-1-57 0,0-1-40 16,-2 0-26-16,1 1-18 0,-1-2-12 16,-1 1-10-16,0-1-10 0,1 0-12 15,-1 0-20-15,0 0-27 0,2 0-32 0,-1 0-30 16,-1 2-34-16,0 0-28 0,3 1-12 15,-3 0 15-15</inkml:trace>
  <inkml:trace contextRef="#ctx0" brushRef="#br0" timeOffset="1.11157E6">19396 17272 89 0,'5'-3'261'0,"0"1"23"0,-2 2-1 16,-1 0-63-16,-1-2-55 0,1 2-30 0,-2 0-5 15,0 0-1-15,0 0 1 0,0 0 1 0,0 0-15 16,-2 0-18-16,2 0-23 0,0 0-23 16,0 0-19-16,0 0-14 0,0 0-6 0,0 0-7 15,0 0-2-15,0 0-4 0,0 0-1 0,0 0-3 16,0 0-1-16,-1 2 0 0,-1-2-1 15,2 0-1-15,0 2 0 0,0-2 2 0,-1 1-1 16,-1 1 2-16,2-2 1 0,-2 2-3 16,2-1-1-16,0-1 0 0,-1 2 0 0,1-2 0 15,-2 1 1-15,2 1 1 0,-1-2 2 0,1 0 1 16,0 0-1-16,0 1 0 0,-2-1-2 16,2 2-2-16,-2-2-4 0,2 0-3 0,-1 0-6 15,1 0-10-15,0-2-14 0,0 2-18 16,0-1-24-16,-2 1-22 0,1 0-26 0,-1 0-44 15,2 0-64-15,-6 3-54 0,0-1-14 16,2 0 6-16,4-2 22 0</inkml:trace>
  <inkml:trace contextRef="#ctx0" brushRef="#br0" timeOffset="1.11775E6">19358 17263 33 0,'2'0'246'0,"-2"0"22"0,1 0 1 16,-1 0-53-16,0 0-69 0,2 0-38 0,-2 0-19 15,0 0-9-15,0 0-2 0,0-1-1 16,0 1 4-16,0 0-5 0,0 0-7 0,0 0-12 16,0 0-8-16,0 0-14 0,0 0-9 15,0 0-6-15,-2-2-8 0,2 2-5 0,0 0-2 16,-1 0-1-16,1-1-4 0,-2 1 0 0,2 0-1 15,0-1 2-15,-1 1-2 0,1 0-2 16,0 0-2-16,0-2-10 0,0 2-7 0,0 0-12 16,0 0-16-16,0 0-17 0,0 0-17 15,0-2-15-15,0 2-15 0,1 0-38 0,-1 0-49 16,0 0-62-16,-6 2-20 0,3-2 0 0,3 0 11 16</inkml:trace>
  <inkml:trace contextRef="#ctx0" brushRef="#br0" timeOffset="1.11809E6">19361 17156 196 0,'0'-4'258'0,"2"0"16"16,-2 1-46-16,2-2-71 0,-1 1-48 0,1-1-24 15,0 1-18-15,-1-1-10 0,2 1-6 16,-1-1-11-16,0 1-5 0,-1-1-10 0,2-1-8 15,-1 3-9-15,2-1-17 0,-4-1-20 0,2-1-22 16,0 1-52-16,-6 0-95 0,0 2-66 16,-1-3-25-16,4 0 0 0,-1 1 11 0</inkml:trace>
  <inkml:trace contextRef="#ctx0" brushRef="#br0" timeOffset="1.1183E6">19430 16874 176 0,'1'-5'250'0,"-1"-1"9"0,2-1-41 15,-1 0-82-15,-1 1-54 0,2 0-33 16,0-1-16-16,1 1-10 0,0 0-10 0,-1 0-5 16,-1 0-2-16,4-1-7 0,-2 3-11 15,-2 0-11-15,3-1-16 0,-3-1-37 0,2-1-49 16,-1 1-64-16,-2-2-34 0,0 1-14 15,0-1 7-15</inkml:trace>
  <inkml:trace contextRef="#ctx0" brushRef="#br0" timeOffset="1.11867E6">19589 16392 107 0,'5'-9'226'0,"-2"0"-1"15,1 2-26-15,2-1-39 0,-5 1-52 16,2 0-30-16,2 3-17 0,-2-3-10 16,1 0-4-16,-1 3-1 0,0-2-2 0,0 1 0 15,2 0-1-15,-4 0 2 0,2 2-4 0,1-2-2 16,-3 2-1-16,1 0-5 0,-1-1-2 0,1 1-4 16,-2 0-8-16,3 0-3 0,-3 0-4 15,0 0-6-15,0-2-1 0,2 4-3 16,-2-2-2-16,0-1 0 0,-2 2-2 0,2-1-6 15,0 0-2-15,2 1-3 0,-2-1-6 0,2 0 0 16,-2 1-1-16,0 1 1 0,0-2 2 16,1 2 1-16,-1-2 2 0,0 1 4 0,0 1 2 15,0-2 3-15,0 1 0 0,0-1 2 16,0 1 1-16,0 0 2 0,0-1-2 0,0 1 1 16,0-1-2-16,0 0-2 0,0 1-6 0,0 0-9 15,0-3-21-15,-1 4-48 0,-3-2-99 16,-1 0-63-16,1 1-32 0,-3-1-8 0,-2-1 10 15</inkml:trace>
  <inkml:trace contextRef="#ctx0" brushRef="#br0" timeOffset="1.11979E6">19667 15788 193 0,'1'-1'233'0,"4"-2"-6"16,-2 2-43-16,0-2-65 0,2 1-40 15,-1 1-14-15,-3-2-9 0,2 1 0 16,2 0 1-16,-4 1-2 0,1 1 2 0,-1-1-3 15,1-1-4-15,0 1-2 0,-1-1-3 16,3 2 1-16,0-1-3 0,0-1 2 0,2 1-2 16,0-2-2-16,-1 1-2 0,0-1-6 15,1 1-4-15,-1-2-2 0,1 3-5 16,0-2-4-16,-1 0-2 0,-2-1-1 0,4 1-2 16,-6 3-1-16,2-4-2 0,-1 3 2 15,2-1 3-15,-2 1-2 0,0 0 4 0,-2 1 3 16,0-2-1-16,0 2 3 0,0 0-1 15,0 0 1-15,0 0-1 0,0-2-1 16,0 2-3-16,-2 0 0 0,2 0-3 0,-2 0 0 16,2 2-3-16,0-2 0 0,-2 0-4 15,0 2 3-15,-3-1-2 0,0 2-1 0,1 0 0 16,-3 1 2-16,-2-1 0 0,-1 3-3 16,1-1 3-16,-4 2-2 0,2 1-1 0,1-2-1 15,-2 1 0-15,1 1-1 0,1-4 1 16,1 4-2-16,1-4 2 0,3 1 0 15,0-1-2-15,1-1 2 0,-4 0 0 0,5-1 0 16,0 1-1-16,-1 0 0 0,0-2-2 16,0 2 0-16,1 0-2 0,-2 0 0 0,1-1-2 15,-1 2 2-15,0-1 0 0,1 0 0 16,-1 0-2-16,0 0 2 0,1 1 0 0,0-3-3 16,1 1 3-16,2-2 2 0,-1 2-1 15,0-2-1-15,2 2 0 0,0-2 2 0,0 0 0 16,0 0-1-16,0 0-1 0,0 0 0 15,0 0 0-15,0 0 1 0,-1 0-2 0,1 0 1 16,0 0 0-16,0 0 0 0,0 0 0 16,0 0-1-16,0 0-1 0,0 0 0 15,1 0-2-15,-1-2-5 0,0 2-14 0,2 0-15 16,0-2-28-16,-1 2-35 0,-1-1-34 16,3 0-38-16,-1-2-69 0,-2 3-84 0,0 0-30 15,0-3 9-15,4-1 19 0,1 0 37 16</inkml:trace>
  <inkml:trace contextRef="#ctx0" brushRef="#br0" timeOffset="1.12097E6">19641 15729 38 0,'0'-3'210'16,"0"0"12"-16,0-2-34 0,0 2-45 15,2 0-48-15,0 0-31 0,-2 1-12 16,1 0 0-16,-1-1-2 0,0 1 3 0,0 1 2 16,0-3-3-16,0 3-3 0,0 0-2 15,0-1-3-15,0-1-1 0,-1 2-2 0,1-2-2 16,0 1-1-16,0 1 0 0,0-1-2 16,1 0-2-16,-1 1 1 0,0 0 2 0,2-1 1 15,-2 1 7-15,0-1 5 0,0 1 3 16,0-2 5-16,0 3 0 0,-2 0-2 15,2 0-6-15,-1 0-1 0,1 0-11 0,0 0-5 16,0 0-7-16,-4 0-4 0,4 3-7 16,0-2-2-16,-1 1 1 0,-1-1-3 0,2 1-2 15,0 0 0-15,-1 2 2 0,1-1-3 16,0 1-1-16,-2-1 0 0,2 1-3 16,2 1 1-16,-2 0-1 0,0-1-1 0,1 2-1 15,-1-1-2-15,0 1 0 0,2-1 2 16,-1-2-1-16,-1 4-1 0,4-1 0 0,-4-1 2 15,1 2-1-15,2-3-2 0,-1 2-1 16,0 0 2-16,-1-1 0 0,3 1 0 0,-3-2 0 16,2 1 3-16,2 1-1 0,-2-2 0 15,-2 2-1-15,3-1-1 0,-3-1 1 0,2 2-1 16,-1-1 2-16,0-2 0 0,1 4-1 16,-1-3 0-16,1 1-1 0,0 0 2 15,1-1-1-15,-1 2 0 0,1-1 1 0,1-2-1 16,-2 1-1-16,2-1 1 0,-2 1-1 15,3 0 0-15,-3 0-1 0,2-1 1 0,0 1 0 16,-4-2 0-16,2 1-1 0,1-1 0 16,-3 1 0-16,1 0 1 0,-1-3-1 0,-1 1 1 15,2 3 3-15,-2-3-2 0,0 0 0 16,3 0 0-16,-3 1 1 0,0-2-1 16,1 2-1-16,1-1 0 0,-2 1 2 0,1-2-2 15,-1 1 0-15,0 1 2 0,2-2 0 16,-2 0-1-16,0 0 0 0,0 0-1 15,0 0 2-15,0 0-2 0,0 0 0 0,0 0 2 16,0 0 0-16,0 0 1 0,0 0 2 16,-2 0-2-16,2-2 2 0,-1 1 0 0,-1-1 2 15,2-1-2-15,-1 1-2 0,-2 0 0 16,1-1 1-16,-1 0-4 0,2 1 1 0,-3-1-1 16,3 0 0-16,-1 0 0 0,1 1 0 15,-3-2 2-15,1 3-1 0,1-2 0 16,1 1 0-16,-1-1 0 0,1 1-1 0,-2 1 0 15,1-2 0-15,1 0 0 0,-1 2 0 16,1-2 0-16,1 0 1 0,0 0-2 0,-2-2 2 16,0 2 2-16,2-1-2 0,0-1 2 15,-1 0-2-15,-1 1 0 0,2 1-1 16,0-1 0-16,0-1 0 0,-1 2 0 0,1-1 0 16,0 1 0-16,-2-2 0 0,2 1 0 15,-2 0 1-15,2 0-1 0,0 1 2 0,-1-1 0 16,1 1-2-16,-2-2 0 0,2 2 1 15,-2-1-1-15,2 1 0 0,0-2-1 0,-1 2 1 16,-1 0 1-16,2 0-1 0,-1 0 0 16,-2 0 2-16,1 2-2 0,2-3-1 0,-1 3 1 15,-1-1 0-15,2-2 0 0,0 3-1 16,-1-2 2-16,1 0 0 0,-2-1-1 0,0 3 0 16,1-1 0-16,-1-2 0 0,0 3-2 15,1-2 1-15,-1 0 1 0,1-1 0 16,-3 3-2-16,1-2 2 0,0 0 2 0,-3 0-2 15,1 1 1-15,2-2-1 0,0 3 0 16,1-3-1-16,1 3-1 0,-3 0 2 0,3-1 0 16,-1 0 0-16,1 1 0 0,1 0 0 15,-2 1 0-15,2-3 0 0,-3 3 2 16,3 0-2-16,0 0 0 0,0-2 2 0,0 2 0 16,0 0-2-16,0 0-1 0,0 0 1 15,0 0-2-15,0 0 1 0,0 0-3 0,0 0-4 16,0 0-5-16,0 2-2 0,0-2 0 15,-1 4-8-15,-1-1-45 0,2 3-77 16,-2 4-145-16,-2 1-92 0,-6-2-47 0,-4-5-14 16,3-1 28-16</inkml:trace>
  <inkml:trace contextRef="#ctx0" brushRef="#br0" timeOffset="1.1288E6">20303 4284 48 0,'-4'0'267'15,"4"0"20"-15,-1 0 14 0,1 0-75 0,0-2-74 16,0 2-46-16,0 0-23 0,0 0-14 15,0 0-4-15,0 0-4 0,1 0-11 16,-1 0-5-16,0 0-5 0,0 0-2 0,2 0 1 16,-2 0-1-16,2 2 2 0,-1-2-4 15,-1 0-2-15,3 1-1 0,-3-1-2 16,5 3-1-16,-1-3 0 0,0 2-2 0,1-1-2 16,-1 1-2-16,1-1-4 0,3 1-3 15,-2-2-6-15,1 3 0 0,-1-2-4 0,0-1-2 16,2 2 0-16,-2-1-1 0,1 1 0 15,-1-2-4-15,-1 1 2 0,3-1-2 0,-5 0 1 16,2 1 0-16,-1-1-1 0,-2 0 2 16,1 0-2-16,1 0 1 0,-3 2-1 15,1-2 0-15,-1 0-1 0,4 0-7 0,-4 0-4 16,2 0-8-16,-3-2-12 0,4 2-18 16,-4-1-19-16,1 1-18 0,-1 0-21 15,0 0-23-15,2 0-36 0,-2 0-58 0,0 0-65 16,0 0-23-16,-3 1 1 0,3-1 19 15</inkml:trace>
  <inkml:trace contextRef="#ctx0" brushRef="#br0" timeOffset="1.12923E6">20288 4350 5 0,'0'2'218'0,"-2"-2"18"0,2 0-20 15,0 0-27-15,0 0-42 0,0 0-37 16,0 0-25-16,2-2-13 0,-2 2-8 0,0 0-7 16,2 0-2-16,-1 0-3 0,1 2 3 15,1-1 2-15,0 0 1 0,1 1 2 16,0-1 4-16,2 1-1 0,-1 0-5 0,2 0-6 15,-3-1-8-15,1 1-3 0,3 0-9 16,-3 1-7-16,1-3-5 0,0 3-6 0,-1-3 0 16,-2 1-5-16,3-1-1 0,-1 2 0 15,2-2-1-15,-4 2-1 0,2-2 0 0,-1 0-3 16,1 0 1-16,1 0-3 0,-1 0 3 16,-2 0-3-16,2 0 2 0,2 0-2 15,-4 0-1-15,3-2 0 0,-2 2-1 0,0-2-2 16,0 2 0-16,-2 0-8 0,1-1-13 15,1 1-17-15,-4 0-23 0,0-2-29 0,0 2-31 16,-4 0-84-16,3 2-92 0,-3-2-37 16,0 1-7-16,-3-2 11 0,0-1 28 15</inkml:trace>
  <inkml:trace contextRef="#ctx0" brushRef="#br0" timeOffset="1.13193E6">21193 6013 120 0,'1'-2'251'0,"-1"2"21"0,0 0-31 15,0 0-58-15,0 0-50 0,0 0-31 0,0-1-17 16,0 1-9-16,0 0-5 0,0 0-1 16,0 0-7-16,-1 0-4 0,1-1-7 15,0 1-4-15,0 0-10 0,0 0-2 0,0 0-5 16,0 0-5-16,1 0-4 0,-1 0-6 16,0 0-3-16,4 0-5 0,-4 1-1 15,3-1 0-15,1 0 2 0,-1 1 2 0,2 1 3 16,-2-2-1-16,2 0-1 0,2 0-2 15,-3 0-3-15,2 0-3 0,1 0-1 0,-4 0-3 16,0 0 0-16,2 0 0 0,-2 0 0 16,-1 0-3-16,-1 0-7 0,4 0-9 0,-4 2-9 15,1-1-11-15,-1-1-14 0,3 0-9 16,-3 2-5-16,3-2-7 0,-3 2-5 0,2-1 3 16,-1-1-1-16,0 0 3 0,-1 1 2 15,-1-1 4-15,0 0-1 0,0 0-18 0,0 1-16 16,0-1-29-16,0 0-40 0,-6 2-36 15,-1 1-13-15,2-2 15 0</inkml:trace>
  <inkml:trace contextRef="#ctx0" brushRef="#br0" timeOffset="1.13226E6">21208 6063 71 0,'-1'0'235'0,"1"2"17"0,0-2-26 0,1 0-53 15,-1 1-60-15,0-1-37 0,2 0-19 16,-2 0-10-16,1 0-5 0,-1 0-4 15,0 0 0-15,0 0-4 0,0 0-1 0,0 0-1 16,0 0-1-16,0 0 2 0,2 1 4 16,0-1 2-16,-1 1 0 0,-1 1 4 15,3 0 2-15,1-1 1 0,1 1-2 0,-1 1 0 16,2-2 0-16,1 1-3 0,-2 0-3 0,1-1-5 16,0 0-4-16,0 0-3 0,1 1-2 15,-2 0-6-15,-1-2 0 0,0 1-3 0,-3-1-2 16,2 0-1-16,-1 0 0 0,1 0-3 15,-2 0-2-15,1-1-2 0,1 1-2 0,-3 0-1 16,3 0-2-16,-3-2 0 0,4 2-4 16,-4 0-8-16,1 0-12 0,-1-2-17 15,2 2-18-15,-4-1-27 0,2 1-31 0,-1-1-49 16,-3 0-93-16,4 1-57 0,-1-2-22 16,1 2 5-16,1-3 24 0</inkml:trace>
  <inkml:trace contextRef="#ctx0" brushRef="#br0" timeOffset="1.13429E6">21513 5958 148 0,'-2'0'236'16,"2"-2"-4"-16,0 2-30 0,-2 0-49 0,0 0-48 15,2 0-29-15,0 0-17 0,0 0-11 16,-1 0-5-16,-1 0-3 0,2-2-5 0,-1 2-4 16,1 0-2-16,-2-1-3 0,0 1-2 15,2 0-1-15,0 0-3 0,-1-1-1 16,-1 1 0-16,2 0-1 0,0 0 0 0,0 0 0 15,0 0 2-15,0 0 1 0,2 0 3 16,-1-2 3-16,-1 2-1 0,2 0 0 0,0-1-5 16,-1 1-6-16,1-2-4 0,-1 1-5 15,3 1-1-15,0-2-3 0,-2 2-2 0,-1-1 0 16,2 1 0-16,1 0 0 0,-3 0 0 16,2 0 0-16,1 0 0 0,-3 0-2 0,2 1 1 15,2 1 1-15,0-2 0 0,-4 1 0 16,2-1 0-16,1 2 0 0,-3-2 0 0,2 0 1 15,-3 0 1-15,2 0-1 0,0 1 4 16,-2-1-2-16,1 0 0 0,-1 2 0 16,2-2-2-16,-1 0 0 0,1 1-2 0,-2-1 2 15,3 3 0-15,0-1-1 0,-1-1 1 16,-1 1-1-16,2-1 1 0,1 2-1 0,-3-1-1 16,1-1 1-16,-1 1-1 0,1-1 1 15,0 2 0-15,-2-1-1 0,1-1 2 0,-1 1 1 16,0-1-1-16,0 1 2 0,0-1 2 15,0 1-2-15,0-1-1 0,0 2-1 16,0 0-1-16,0 0 0 0,0-1 2 0,0 1-2 16,0 0 0-16,0-2 1 0,0 0-1 15,-1 3 3-15,1-3-2 0,-2 2 4 16,0-3 0-16,1 2 1 0,-1-1 1 0,1-1 1 16,1 0 1-16,-4 2-2 0,3-2 1 15,-1 0-3-15,1 2-1 0,-4-2 0 0,4 1-2 16,-1-1-2-16,0 0 0 0,-1 1 0 15,2-1 0-15,-3 1 0 0,1-1 0 0,3 2 0 16,-1-2 0-16,-3 2 0 0,3-2 3 16,-1 1-3-16,1-1 1 0,1 0 1 15,0 0-2-15,0 0 0 0,0 0 0 0,1 0 0 16,-1 0-2-16,2 1 2 0,-1-1 2 16,1 2 1-16,0-2 2 0,-1 0 3 0,2 2 1 15,1-1 3-15,-3-1-4 0,1 2 2 16,1-2-1-16,0 2-3 0,0-1-3 0,0-1 2 15,-1 1-3-15,-1 1-1 0,3-2 2 16,-3 1-1-16,2 1 3 0,1-1-1 0,-1 0 2 16,0 1 2-16,0-1 1 0,2 1 4 15,-2 0-1-15,0-1 1 0,0 1-2 16,0-1 2-16,-1 1-4 0,1 1 1 0,1-3-2 16,-3 2 0-16,2-1-2 0,-3 0-2 15,2-1 0-15,1 3-2 0,-2-3 0 0,-1 2 1 16,0-1-2-16,2 1 0 0,-2-2 4 15,0 1-1-15,1-1 1 0,-1 2 2 0,0-2 0 16,2 1 1-16,-2 1-2 0,0-2 0 16,0 2-1-16,0-2 0 0,0 1 0 15,0-1-1-15,0 1 0 0,0-1-2 0,0 1 0 16,0 1 1-16,0-2 0 0,0 2 0 16,-2-1-2-16,2-1 3 0,0 2 0 0,-1-2 0 15,1 0-2-15,-2 0 2 0,2 1-3 16,0-1 0-16,-1 2 1 0,1-2-1 15,0 0-1-15,-3 1 2 0,3 1 0 0,-2-2-1 16,2 1 0-16,-1-1 1 0,-1 2-2 16,1-2 0-16,-1 1 1 0,0-1 0 0,-1 1-2 15,1-1 0-15,2 2 1 0,-3-2 0 16,2 2 0-16,-1-2 1 0,0 1 2 16,1-1-2-16,-1 0-1 0,2 0 2 0,-1 2 0 15,1-2-2-15,-2 0 0 0,-1 1 0 16,2-1 2-16,-1 0-2 0,1 0 0 0,1 0 0 15,-4 2 0-15,4-2 0 0,-1 0 0 16,1 0-2-16,-4 0 0 0,3 1 2 16,-1-1 0-16,1 2 0 0,1-2 0 0,-4 0 2 15,4 0-2-15,0 0 0 0,-1 0 2 16,-1 0 0-16,2 0 1 0,-1 0-3 0,-1-2 1 16,-1 2 1-16,3-1 1 0,-1 1-2 0,-1 0 1 15,0-2-2-15,1 2 1 0,-1-1-2 16,1 1 1-16,-1 0 0 0,0-2 0 15,1 2 0-15,-1 0 0 0,2 0-1 0,0 0 1 16,-1 0-1-16,1 0 1 0,0 0 0 16,0 0 1-16,0 0 0 0,0 0-1 0,0 0 0 15,0 0 0-15,0 0 0 0,0 0 0 16,0-1 1-16,0 1 2 0,-2-2-1 16,2 2 0-16,-2 0 0 0,2-2-1 0,0 2-1 15,-1-1-2-15,1 1 1 0,0 0-1 16,1 0 2-16,-1 0 0 0,0 0 0 0,2 0 2 15,-2 0-2-15,2 0 1 0,-2 0-2 16,0 0 1-16,1 0-2 0,-1 0 0 16,0 0 1-16,2 1-1 0,-1-1 2 0,1 2-1 15,0-2 1-15,-2 0 0 0,1 2 0 16,2-2 0-16,-1 1 1 0,-2-1 1 0,3 0-1 16,0 0 3-16,-1 2-1 0,-1-2 1 15,2 0-3-15,1 0 2 0,-4 0-1 16,1 0-1-16,2 0-1 0,1 0 0 0,-3 0 0 15,3 0 0-15,-1 0 0 0,-2 0 0 16,4 0 0-16,-5 0 0 0,1 0 1 0,2-2 2 16,-1 2-2-16,1 0 1 0,-3 0-2 15,3-1 0-15,-1 1 0 0,1-2 0 0,-1 2-2 16,0-2 2-16,-1 2 0 0,2-1-1 16,-3 1 0-16,2 0-1 0,1-1 2 15,-3 1 0-15,1 0 2 0,1-2 0 0,-1 2 0 16,-1-1-2-16,2-1 1 0,-2 1-1 15,2 1 0-15,-2-2-1 0,0 1 1 0,1 1 1 16,-1-2 0-16,0-1 0 0,0 1 1 16,2 1-1-16,-2 0 0 0,0 0-1 0,0-1 0 15,0-1-2-15,0 0-1 0,0 1 2 16,-2-1 0-16,2 0-1 0,0 2-3 0,-1-2-5 16,1 0-14-16,0-2-33 0,-2 0-64 15,0 2-158-15,-1 1-84 0,-3-3-42 16,-5-2-9-16,1-1 22 0</inkml:trace>
  <inkml:trace contextRef="#ctx0" brushRef="#br0" timeOffset="1.14092E6">18143 14847 120 0,'-4'0'252'0,"1"-2"13"0,0 2-8 16,1 0-93-16,1-1-58 0,-1 1-26 0,1 0-11 15,-4 0 3-15,2 0-1 0,2-2 3 16,-3 2-5-16,3-1-4 0,-1 1-10 0,0 1-9 16,-1-1-5-16,2 2-4 0,-3-1-2 15,0 1 2-15,-1 1-2 0,0 1-1 16,2 1-1-16,0 0-5 0,-2 0-3 0,2 0-4 16,-2 1-3-16,4 1-4 0,-4-1-1 15,2-1 0-15,1 2-1 0,2-1-2 0,0-1 2 16,0 0 3-16,0 1-1 0,2-1 4 15,1 0 1-15,2-1-1 0,-4 2 1 16,6-3 0-16,-3 2-1 0,4-1-4 0,0 0-3 16,2-1-4-16,-4 2-1 0,2 0-1 15,1-4-2-15,-1 3 0 0,-1-2-2 0,-1-1 4 16,2-1-4-16,-4 2 4 0,1-2-4 16,0 0 2-16,2-2 1 0,-4 1-1 15,0-1 0-15,4-2 1 0,-2 0 0 0,0-3 1 16,0 0-2-16,-2 2 0 0,2-4 1 15,1 1-4-15,-3 0 4 0,0-2-1 0,1 0-3 16,-3-1 1-16,2 3 2 0,1-2-2 16,-4 2 2-16,1 0-3 0,1 1 1 0,-1 1 0 15,1 2-1-15,-2 1 0 0,0 0-1 16,0 0 1-16,0 1 0 0,-2 0-1 16,-1 2-2-16,-2 2-9 0,-1 1-34 0,-6 2-55 15,-4 3-149-15,-5 4-104 0,0-2-58 16,1-4-21-16,1 0 19 0,5-2 47 0</inkml:trace>
  <inkml:trace contextRef="#ctx0" brushRef="#br0" timeOffset="1.14207E6">17268 14609 189 0,'-1'-5'322'0,"-1"-1"24"0,0 3 16 16,2 0-105-16,-4 0-89 0,4 1-47 16,-2 1-25-16,-1-1-7 0,2 1-4 0,1 1-9 15,-2 0-8-15,0 0-14 0,-1 1-12 16,2 2-14-16,-1 2-8 0,0-1-8 16,2 2-6-16,-1 0-2 0,2 0-3 0,-1 1 2 15,4 3-3-15,0-4 0 0,1 1-1 16,0-3-1-16,4 3 0 0,-1-3-4 0,2 1 2 15,1-3 1-15,0 0-1 0,0 0 1 16,1-2 0-16,-2-2 0 0,1 0 1 16,0-1 0-16,-3-2 2 0,2-3 1 0,-1 1 1 15,-3-2 0-15,-1 0 1 0,0-2-1 0,-3 1 1 16,-1-1-1-16,-2 1 4 0,-3 1-1 16,0-2 0-16,-3 4-4 0,1-2 2 0,-3 1-2 15,0 2-1-15,1 0-1 0,-1 2-8 16,5 1-20-16,0-1-35 0,1 4-40 15,1 4-67-15,-1-1-136 0,2 1-68 0,1 3-16 16,0 1 12-16,0-2 33 0</inkml:trace>
  <inkml:trace contextRef="#ctx0" brushRef="#br0" timeOffset="1.14264E6">16380 14905 296 0,'-2'-7'337'0,"-1"4"21"0,0-2-7 15,-5 2-125-15,3 3-73 0,-3-1-37 16,0 2-27-16,-1-1-10 0,1 3-13 0,2 0-10 15,-1 2-14-15,4-1-13 0,1 3-8 16,2 0-10-16,2 2-6 0,1-2 0 16,0 2-2-16,2-2 0 0,0 0-3 0,1-1 0 15,4-1 0-15,-4 0 0 0,4 0-5 16,-1-2 2-16,2 0-2 0,0-3 2 0,2 0-1 16,-4-3 0-16,3 0 1 0,-2-2-1 15,2-3 2-15,-3 0-1 0,0-3 2 16,-1-1 2-16,-3 0-1 0,0-1 4 0,-2 1 1 15,-3-3 3-15,-1 3 0 0,-4 0 3 16,0 0 0-16,-2 1 1 0,-2 2 0 0,0 1-1 16,-1 1-4-16,-1 3-7 0,0 1-13 15,1 3-21-15,1 2-37 0,1 2-41 0,2 3-91 16,1 4-115-16,3-3-52 0,1 2-13 16,1-2 16-16,1 4 32 0</inkml:trace>
  <inkml:trace contextRef="#ctx0" brushRef="#br0" timeOffset="1.14314E6">16544 14169 35 0,'0'-6'295'0,"0"0"32"0,-3 2 16 16,1 3-41-16,-4 1-111 0,-5 3-64 0,0 3-38 15,-2 2-18-15,-1 0-9 0,1 3-3 16,1-1-3-16,2 3-8 0,6-3-10 16,0 2-8-16,1-3-7 0,6 0-8 0,-1 0-5 15,3 0-4-15,1-4-1 0,3 1-5 16,3-6 0-16,0 3-6 0,2-6 1 0,1 1-3 16,2-4-1-16,-2-1 1 0,0-2 0 15,1-2 1-15,-2-1-1 0,1-1 4 0,-3 1-1 16,-2-1 3-16,-2-2 2 0,-5 3 2 15,-2-1 4-15,-1 3 1 0,-3 1 1 16,-2 1 4-16,-3 2-1 0,-1 2 0 0,-4 2-3 16,2 1 0-16,-3 2-2 0,4 2-6 15,-1 3-14-15,1 2-34 0,3 0-42 0,1 6-133 16,1 0-96-16,3-3-50 0,5 0-14 16,1 0 16-16</inkml:trace>
  <inkml:trace contextRef="#ctx0" brushRef="#br0" timeOffset="1.14381E6">15653 15523 48 0,'-5'-4'348'0,"0"-2"36"15,0 1 21-15,3 2-1 0,1 0-170 16,-1 2-92-16,-2 1-54 0,2 0-22 0,-1 1-16 16,2 1-5-16,-1 1-5 0,0 1-7 15,-1 1-6-15,3 2-10 0,0 1-6 0,2-1-4 16,-1 2-2-16,3 0-2 0,-3-2 1 16,4 2-4-16,2-4 0 0,0 0-2 0,3-1 0 15,-1-1-1-15,2-1-2 0,0-2 1 16,3-2 2-16,1-3-1 0,0 2 0 0,0-5 0 15,0 0 1-15,-2-2 1 0,-3 0 1 16,-3-1-2-16,-2 2 2 0,-5-2 0 16,0 1 0-16,-6-1 2 0,-3 2 1 0,-4 0 1 15,-3 0 1-15,-3 2-3 0,-2 0-1 16,-2 4 1-16,0-1-2 0,3 3-2 0,3 1-5 16,5 3-16-16,4 1-37 0,5 4-47 15,0 1-117-15,0 0-112 0,8 1-54 16,4-2-14-16,4 1 17 0,3-2 39 0</inkml:trace>
  <inkml:trace contextRef="#ctx0" brushRef="#br0" timeOffset="1.1448E6">19898 14613 51 0,'-2'0'285'0,"0"1"23"0,-2 1 15 16,-3 1-54-16,-2 1-91 0,-1 2-49 0,-1 2-21 15,-3-1-1-15,0 3 0 0,-3 0 1 16,-1-1-10-16,-1 1-8 0,0 1-18 16,2-1-19-16,0-1-13 0,4 2-13 0,0-4-8 15,2 2-7-15,3-1-5 0,2-2-5 16,1-2-5-16,2 1-6 0,2-2-8 0,-1 1-16 16,2-1-15-16,2 0-18 0,-2-2-21 15,1-1-23-15,-1 2-23 0,2-4-28 16,-1 1-67-16,-1 1-72 0,0-3-25 0,5-1 2 15,-4-2 18-15</inkml:trace>
  <inkml:trace contextRef="#ctx0" brushRef="#br0" timeOffset="1.14504E6">19689 14652 164 0,'0'-2'290'15,"0"0"18"-15,0 2 0 0,-1 2-78 0,1 2-64 16,0-2-36-16,-2 1-12 0,2 3-6 0,0-1-7 15,2 1-13-15,-1 1-12 0,2 1-14 16,-1-1-9-16,4 4-12 0,-1-2-9 0,0 1-9 16,1 1-6-16,0-2-4 0,3 2-4 15,1 0-6-15,1 0-4 0,0-1 2 16,0 1-4-16,-1 0-4 0,2-3-3 0,-2 2-13 16,-2-3-31-16,4 0-44 0,-4-1-56 15,-3 3-151-15,-1-1-74 0,-3-1-31 16,5-2 8-16,-4-1 33 0</inkml:trace>
  <inkml:trace contextRef="#ctx0" brushRef="#br0" timeOffset="1.14543E6">20416 14931 252 0,'3'-2'325'0,"-3"0"23"0,0 2-12 15,-3 2-92-15,-2 1-70 0,-4 2-34 0,-2-1-23 16,-2 3-13-16,-1 1-12 0,0 1-14 16,-2 2-18-16,2 1-19 0,0 0-12 0,3 0-10 15,-1-2-9-15,2 1-4 0,3-2-2 16,2 0-4-16,0-1 2 0,2-1-4 16,0-2-2-16,-1 0-7 0,2 0-11 0,1-4-17 15,-1 1-20-15,0 0-30 0,1-2-37 16,1-2-72-16,0 2-112 0,-2-5-48 0,4-1-14 15,-1 2 15-15,3-1 28 0</inkml:trace>
  <inkml:trace contextRef="#ctx0" brushRef="#br0" timeOffset="1.14564E6">20214 14943 178 0,'0'-4'307'15,"2"2"17"-15,-1 1 16 0,4 1-104 16,-4 0-78-16,2 0-40 0,-1 1-19 15,0 1-4-15,1 2-9 0,0 0-9 0,0 4-13 16,1 0-14-16,0 2-13 0,2 1-8 16,-1 0-12-16,1 3-5 0,3-1-5 0,1 1-8 15,2-2-15-15,-1 3-26 0,4-3-38 16,0 0-42-16,-1 0-123 0,0-3-88 16,0-1-37-16,1 0-4 0,-1 0 24 0</inkml:trace>
  <inkml:trace contextRef="#ctx0" brushRef="#br0" timeOffset="1.14629E6">21107 15126 198 0,'0'0'276'0,"0"-2"23"0,0 1-35 15,-1 1-68-15,1-2-44 0,0 1-25 16,0 1-17-16,0 0-9 0,0 0-9 0,0 0-11 16,0 0-10-16,0 0-11 0,0 1-12 15,-2 1-6-15,1-1-2 0,-1 2-2 0,-3 1-3 16,2-1-2-16,-4 5-2 0,-2-1-7 15,3-2-7-15,-2 3-3 0,0-2-4 0,-1-2-1 16,1 2-3-16,1-1 1 0,-1-1-1 16,2 1-3-16,-2-1-1 0,2 1-3 0,-2-1-7 15,-3 0-11-15,3 1-14 0,-2 1-26 16,-2 0-27-16,2 0-32 0,1 1-32 0,0-1-67 16,-3-1-94-16,4 0-36 0,0-1-3 15,2 0 18-15,3-1 27 0</inkml:trace>
  <inkml:trace contextRef="#ctx0" brushRef="#br0" timeOffset="1.14658E6">20958 15145 126 0,'4'-1'287'16,"-3"-4"21"-16,2 4 14 0,-1-3-106 16,0 4-69-16,-2 0-34 0,0 0-22 0,0 0-1 15,0 0 1-15,0 4 2 0,-2-1-1 16,0 0-6-16,2 3-10 0,-3-2-16 0,3 4-13 16,0-1-12-16,2 2-12 0,1 0-7 15,2 2-6-15,1-1-2 0,2 1-10 16,5 1-10-16,-4-2-16 0,5 1-27 0,1-1-36 15,2 1-41-15,-6-1-108 0,0-2-92 16,0 0-42-16,0-3 0 0,2 3 20 0,-9-1 32 16</inkml:trace>
  <inkml:trace contextRef="#ctx0" brushRef="#br0" timeOffset="1.14707E6">21740 15184 230 0,'0'-1'335'0,"0"-1"18"0,-4 2 13 16,1 2-117-16,-2-1-86 0,-4 2-46 16,1 0-22-16,-1 2-8 0,-4 1-9 0,0-2-10 15,1 4-17-15,-1-2-13 0,3 1-13 16,-2 1-8-16,2-1-3 0,2 1-5 0,-1-1-4 16,1 0-4-16,3 0-6 0,1-1-5 15,0-1-9-15,1-2-13 0,2 1-12 16,-4-1-20-16,5 0-26 0,-1-2-30 0,-1-1-58 15,2 0-106-15,-2-3-54 0,2-1-13 16,2 0 13-16,0 1 24 0</inkml:trace>
  <inkml:trace contextRef="#ctx0" brushRef="#br0" timeOffset="1.14729E6">21578 15178 41 0,'-1'0'281'0,"1"0"26"15,0 0 17-15,0 2-46 0,1-1-86 16,-1 2-50-16,0 1-28 0,2 3-9 16,-1 0-15-16,3 2-14 0,-1 1-18 0,0 3-18 15,2 0-13-15,0-1-12 0,1 3-11 16,-2 0-8-16,1 0-19 0,2 0-26 0,-1 0-32 16,-1 0-38-16,-1 0-119 0,-1-3-80 15,-1 0-30-15,0-3 1 0,-2 0 19 16</inkml:trace>
  <inkml:trace contextRef="#ctx0" brushRef="#br0" timeOffset="1.14766E6">21001 15618 186 0,'2'-2'296'0,"-2"1"23"0,-2 1 1 16,-1 1-91-16,-2 3-60 0,-4 1-30 15,-2 2-16-15,-2-1-8 0,-3 4-9 0,0 0-13 16,2 1-20-16,0-1-21 0,2 2-15 16,0 1-13-16,3-2-7 0,0 1-10 0,0-1-3 15,5-2-4-15,-1 0-9 0,2-3-11 16,-2-2-20-16,4 0-25 0,-1 0-31 16,2-3-33-16,0-1-56 0,0 0-110 0,-5-3-51 15,2 0-8-15,3-1 13 0,0 1 26 16</inkml:trace>
  <inkml:trace contextRef="#ctx0" brushRef="#br0" timeOffset="1.14785E6">20819 15637 175 0,'2'-1'300'0,"1"-1"15"0,1 2 14 16,-3 0-98-16,7 0-74 0,-4 2-31 0,1-1-12 15,0 2-3-15,3 2-9 0,1 2-17 16,-1 1-17-16,4 4-19 0,0 0-16 15,-1 3-13-15,2-1-6 0,1 2-14 0,-1-1-20 16,-1 0-34-16,-1 0-48 0,-3-2-90 16,-3-1-121-16,-5 2-56 0,0-2-15 0,-3 1 15 15,-3-1 34-15</inkml:trace>
  <inkml:trace contextRef="#ctx0" brushRef="#br0" timeOffset="1.14922E6">17507 17163 114 0,'0'-2'254'16,"0"1"20"-16,0-1-28 0,0 2-56 15,0-2-59-15,0 2-32 0,0 0-22 0,-3 0-6 16,1 0-1-16,-1 0-1 0,0 0 1 16,-2 0 1-16,0 0 3 0,1 2-2 0,-4-2-2 15,0 3-2-15,2-1-5 0,-4-1-7 16,-1 1-8-16,2 0-9 0,-3-1-9 0,-2 0-9 15,0 1-7-15,-2-1-5 0,0 0-4 0,-3 1-3 16,2 0-2-16,0-1 0 0,-1-1 2 16,6 0-2-16,-4 2 0 0,6-2 2 0,2 0 0 15,2 0-2-15,0 0-2 0,4 0 2 16,1 0 0-16,1 0-2 0,1-2-2 0,-1 1 4 16,5-1-2-16,-1 0 2 0,-2 1-1 0,3 1 0 15,-2 0 2-15,0 0-2 0,-1 1 2 16,0-1-1-16,-1 2 1 0,1 1 3 15,-1 2 0-15,1-2 2 0,-2 2 0 0,-2 2 0 16,2-1 0-16,-1 1 2 0,-1 1-3 0,1 1 1 16,-1 0 1-16,-1 1 0 0,0 1-1 15,-1-1 1-15,1 1 1 0,1 1-2 0,-1-2 0 16,-1 1-2-16,1-1-1 0,1-1-2 16,1 0 1-16,-1-3-2 0,0-1 0 0,2 2 0 15,0-4 0-15,0 0-1 0,0-1 0 0,2-1 0 16,0-1 1-16,-1 0 0 0,2 0 1 15,2 0 0-15,-1-1 0 0,1 1-1 0,0-2 0 16,2 0 0-16,-1 2 0 0,3-1-1 16,-1 1 2-16,2-1-1 0,1-1 0 0,-2 2 2 15,1-1-1-15,2-1 0 0,-1 1-1 16,2-2 0-16,1 3 1 0,-1-2 0 0,1 1-1 16,1-1 0-16,-3 1 1 0,-1-1-1 0,0 2 0 15,0-2-1-15,-3 1 0 0,0 1 0 16,-3 0 0-16,3 0 1 0,-4 0-1 0,0 0 1 15,-3 0 0-15,2 0 0 0,-1 0 0 16,-2 0 1-16,2 0 0 0,-2 0-1 0,0 0-1 16,0 0 0-16,-2 0-1 0,2-1-1 0,-2-1 3 15,2-1-2-15,-1 0 2 0,-1-1 0 16,2-1 2-16,-1-1 1 0,1-1-3 16,1-2 0-16,-1 0 0 0,3-3 0 0,-3 1 0 15,4-2-1-15,-1-2 1 0,0 1 0 0,0-1 1 16,0 2-1-16,-1-1 0 0,-1 2-1 15,2 3-4-15,-3 0-12 0,0 3-33 0,-1 0-55 16,-7 3-131-16,0 3-110 0,-1 2-58 16,2 1-18-16,-2 4 17 0,1 2 45 0</inkml:trace>
  <inkml:trace contextRef="#ctx0" brushRef="#br0" timeOffset="1.15014E6">18131 17724 175 0,'0'-2'327'0,"0"-1"27"15,0 1 21-15,-1 1-96 0,-1 0-89 0,1-1-53 16,-4 2-28-16,1-1-17 0,-3 1-14 15,1 0-12-15,-2 0-11 0,-3 1-15 0,1 1-14 16,-4-1-12-16,1 0-7 0,1 2 0 0,-6-1-7 16,2 2 0-16,-1-2 0 0,3 1 0 0,-4 1-4 15,4-3 0-15,-2 1 2 0,2 0-2 0,0 0-2 16,3-1 0-16,0 1-1 0,1-2 0 16,4 1-1-16,1-1 2 0,0 0 0 0,3 0 2 15,0 0-1-15,2-1 0 0,0 1 0 0,0 0-1 16,0-2 0-16,4 2 3 0,-2-1 0 15,1-1 3-15,-1 2 1 0,-1 0 4 0,-1 0 1 16,4 0 0-16,-4 0 3 0,0 2 0 0,0-1 2 16,0 2 0-16,0 2-1 0,0-1-1 15,-4 4 3-15,3-1-2 0,-2 2-2 0,-1 2 1 16,0 1 0-16,1-2 0 0,0 2-4 0,-1 0 1 16,1 0 0-16,2-1-2 0,-3-1-2 0,3 1 0 15,-3-3 1-15,4 0-1 0,-3-1 1 16,3-4-1-16,0 2 3 0,0 0-5 0,0-4 0 15,0 2 0-15,0-1 0 0,0-1-2 0,3-1 2 16,-3 0 2-16,4 0-4 0,1-1 2 0,-2-1 0 16,2 1 0-16,-2-2 0 0,2 3-1 15,1-2 2-15,-2 2-1 0,1-1 0 0,2 1 0 16,-1 1 0-16,2 1 2 0,0 1-1 0,-2-2-1 16,2 2 0-16,0-2 0 0,0 3 0 15,0-1-3-15,1 0 2 0,0-1 1 0,1-1 1 16,0 2-1-16,0-2 0 0,0 0 2 0,1 1-2 15,0 0 0-15,-1-1 0 0,-1 1 0 0,2 1-2 16,-1-2 4-16,-1 1-4 0,1-1 2 16,-2 1-1-16,-2-1-1 0,0 0 2 0,2-1 0 15,-2 0 0-15,-1 0-1 0,0 0 1 0,-2-1 0 16,2 0-1-16,-2-1 0 0,2-1 1 0,-4 0 1 16,-1-1-1-16,2-1 0 0,-2 0 0 0,0-2 0 15,-2 0 0-15,2-1 0 0,0-1 0 16,-1-1 0-16,1 0-3 0,0-3 0 0,0 0 1 15,1-1 2-15,1 0 0 0,-1 1-1 0,-1-2 1 16,2 2 0-16,1-1 0 0,-1 2 1 16,-1 2-1-16,3-1 2 0,-3 3-4 0,3-1-4 15,-3-1-15-15,1 4-28 0,-2 0-39 0,-2 0-62 16,-3 5-129-16,-4 1-85 0,-5 0-33 16,4 0 1-16,-3 1 25 0</inkml:trace>
  <inkml:trace contextRef="#ctx0" brushRef="#br0" timeOffset="1.15106E6">16763 17649 83 0,'0'-3'333'0,"-4"-1"38"16,1 2 31-16,1-1-43 0,-1 0-115 0,-2 3-79 15,2-3-51-15,0 3-30 0,-3-2-22 16,1 2-17-16,-3 0-9 0,2-1-8 0,-5 1-8 16,3 0-7-16,0 0-4 0,-2 1-4 0,0-1-4 15,-2 2 1-15,3-1-2 0,-4-1 0 16,2 2-1-16,0-2 0 0,3 0 1 0,-1 0-1 15,1 0 1-15,-1 0-4 0,2 0 2 0,2-2-1 16,0 2-2-16,1-1 0 0,-2 1 3 0,3 0-4 16,-1-2 3-16,3 2-2 0,-3 2 2 0,4-2 2 15,-3 0-1-15,2 1 1 0,-1 1-1 16,0-2 2-16,1 1-2 0,-1 2 2 0,1 0-3 16,1-2 3-16,-5 4 2 0,5 0-1 0,-3-2-2 15,0 1 2-15,0 4 1 0,1-2 0 0,-1 1-2 16,0 1 2-16,-1 1 3 0,1 0-1 15,2 1-1-15,-1 1 1 0,0-1-3 0,-2-1 1 16,4 0 0-16,-2 2-2 0,2-4 3 16,-1 1-1-16,-1-1 3 0,2-1-2 0,-1-1-1 15,-1-1 2-15,2 1-2 0,0-4 1 0,0 1-2 16,0-1-1-16,0 1 0 0,0-1-1 0,0-1-3 16,0 2 3-16,0-2-3 0,0 0 2 15,2-2 1-15,-1 2-1 0,2 0 2 0,-1-1 0 0,4 1 0 16,-1-2 0-16,1 1 0 0,-1-1-1 15,3 2-1-15,3-1 4 0,-2-1-4 0,1 1 2 16,2-1 0-16,-2 1 0 0,1 1 0 0,3-2-2 16,-4 2 2-16,1 0 0 0,-2 2-1 15,3-2-3-15,-3 0 3 0,0 1 0 0,1 1-1 16,0 1 1-16,0-2-2 0,-2 2 3 0,2-1 0 16,1 1-2-16,-3 0-1 0,-2-3 0 15,2 4 0-15,1-2 1 0,-2-1-2 0,-2 2 2 16,1-3 1-16,0 1-2 0,-3 1 3 0,2-2 0 15,-2-2 0-15,0 1 0 0,-1 0 0 0,0-1 0 16,-1 1 1-16,-1-2-2 0,0 0 1 16,0-2 0-16,0 1 0 0,-1-2 3 0,-1 0-2 15,-1-2 1-15,0 1-2 0,1-4 0 0,-3 2 0 16,4-2 2-16,-5 0 0 0,3-1 0 0,-1-1 0 16,1 4 0-16,1-1 1 0,1 3-4 0,-1-1-9 15,-1 2-20-15,1-1-36 0,-1 4-63 16,-3 1-151-16,1 1-84 0,-4 1-39 0,1-2-3 15,-3-1 24-15</inkml:trace>
  <inkml:trace contextRef="#ctx0" brushRef="#br0" timeOffset="1.15197E6">15877 17585 142 0,'-3'-2'290'0,"0"-1"22"0,0 3 11 15,-4 0-102-15,2 0-72 0,0 0-47 0,-2 0-27 16,1 0-15-16,-1 1-13 0,1 1-8 0,-1 0-6 15,0-1-7-15,0 0-8 0,2 0-5 16,-1-1-2-16,0 2-5 0,1-2 0 0,1 0-4 16,-3 0 3-16,4 0-3 0,-2 0-2 15,0-2 1-15,-1 2-1 0,1 0 0 0,-3 0 0 16,4 0 0-16,-4 2 0 0,0 0 0 0,2-1 0 16,-1 1 1-16,2 1 1 0,0-2-2 0,-2 3 1 15,4-2 0-15,0 1-1 0,-1 0 0 16,1 2 3-16,2-2 2 0,1 1 2 0,-2 1 8 15,2-1 2-15,-2 1 5 0,2-1 5 0,0 2 3 16,-1-1 2-16,1 2 3 0,-2-1 0 0,2-1-2 16,-2 2-2-16,2 2-1 0,0-2-6 0,-1 1-4 15,-1 0-4-15,2-2-3 0,0-1-2 16,0 2-4-16,0-1-3 0,-1-2 2 0,-2 1 0 16,3-1-3-16,0 1 0 0,0-1 0 0,0-1 2 15,0 2-5-15,3-2 0 0,-2 0 0 16,1 0 2-16,-1-1-1 0,1 0 0 0,1 0 2 15,1-1-1-15,-3 1 1 0,2-2-1 0,2 0-2 16,0 0-1-16,2-2 1 0,-2 1 0 16,3-1-1-16,0 2 0 0,2-2 1 0,-2 2 0 15,0 0-1-15,1 0 1 0,0 2 1 0,1-2 1 16,0 3-2-16,0-1 1 0,0 1-1 0,1 0 0 16,2 1-2-16,-2-1-2 0,0 2 0 0,-2-2 0 15,1 0-3-15,-2-2 1 0,1 1-1 16,-1-1-1-16,0-1 2 0,-1 0-1 0,0 0 3 15,0 0 1-15,-3-1 1 0,0 1 1 0,-1 0 1 16,-2-2 1-16,1 1-1 0,0-1 0 16,-2 1 2-16,-2-1-2 0,2 1 2 0,-2-2-1 15,1-1 0-15,-2 0 1 0,-1 0 3 0,1-1 2 16,0 0-1-16,0 0 4 0,0-1-1 0,-3-2 0 16,4 1-1-16,-1-3-2 0,1 0 3 15,1-1-3-15,-1 2 1 0,2-4 0 0,-2 4 0 16,2-1 0-16,0 2-4 0,2-1 2 0,-2 2-3 15,2 1-3-15,-1 0-8 0,2 0-30 0,-1 0-57 16,-4 1-113-16,-2 2-125 0,-1 3-62 0,5 0-26 16,-3 0 8-16,-4 0 46 0</inkml:trace>
  <inkml:trace contextRef="#ctx0" brushRef="#br0" timeOffset="1.15357E6">16223 17161 172 0,'3'0'290'0,"-3"-1"28"0,2-1-9 0,0 0-80 16,-2 1-67-16,0 1-40 0,0 0-27 0,0 0-20 15,0 0-15-15,0 0-8 0,0 0-8 16,-2 0-8-16,2-1-11 0,-2 1-6 0,2 0-4 15,0 0-6-15,-1 0 2 0,-1 1-1 0,2-1 1 16,-2 1 2-16,-1 1 1 0,-1 0 2 16,1-1 0-16,0 2 0 0,-2-1-1 0,1 1-2 15,1-2-1-15,0 1-2 0,1-1-3 16,-1 0-4-16,2 1 1 0,-1-2-1 0,-1 2-2 16,0-2 0-16,0 0 1 0,1-2 0 0,-3 2-1 15,2-2 1-15,-2 2 1 0,1-1 2 16,-4-2 1-16,3 2 0 0,-1-2 4 15,-2 0 0-15,-3 0 2 0,3-1 1 0,-2 2 0 16,1-1 1-16,-2 0 1 0,1 0-2 0,1-2-2 16,0 2-2-16,1 1 0 0,1-2-5 15,1 1 1-15,1 0-5 0,1 2 2 0,0-1 1 16,1-1-2-16,1 1 1 0,1 0-2 16,-1 0-2-16,2 1 2 0,-1-1-1 0,1 1-3 15,1-2-1-15,1 1 2 0,-1-1-4 0,3 0 2 16,-1 0-3-16,0-1 2 0,0 1-1 15,-1-2 0-15,4 2 0 0,-3-2-1 0,0 0 2 16,1 2 1-16,-1-3-2 0,0 0 0 16,0 0 2-16,0-2 4 0,-1 1-4 0,2-1 2 15,-1-1 2-15,1 0 1 0,-3 2-2 16,1-1 0-16,0 1 2 0,-1 1 0 0,-1 0 0 16,3 1 0-16,-1-1 0 0,0 3 0 0,-1-1 0 15,-1 2 0-15,2 0-1 0,-1 1 0 16,-1-1 1-16,2 1 2 0,2 1-2 0,-2 0 0 15,0 0 3-15,1 0-2 0,0 1-1 16,2 1-4-16,0-1 4 0,1 1 0 0,2 0 0 16,-2 0 0-16,0-1 0 0,2 0 2 0,2 1-2 15,-2-1-4-15,0 1-4 0,0-2-3 16,-1 2-5-16,1-2-2 0,-3 0-1 0,2 0 3 16,-3 0 2-16,2-2 0 0,1 0 0 15,-2 1-2-15,1-1-4 0,0 0-2 0,0 0-2 16,-1 0 1-16,2-1 3 0,-6 1 5 0,2 1 7 15,-1 1 2-15,0-1 6 0,-2 1 2 16,0 0 2-16,0 0 4 0,-2 1 2 16,0-1 6-16,2 1 1 0,-1 1 3 0,-1 1-1 15,2 1 1-15,-1 0-2 0,1 1-1 0,0-2 0 16,0 5-3-16,0 0 0 0,0-1-1 16,0 2 0-16,1 2-2 0,1 0-5 0,-1 3 0 15,1 0-6-15,0-1-11 0,-1 2-21 0,-1 0-36 16,2-1-61-16,-2 1-148 0,-3-2-74 15,-4-1-34-15,-1-3-3 0,-1-1 24 0</inkml:trace>
  <inkml:trace contextRef="#ctx0" brushRef="#br2" timeOffset="1.18152E6">20271 14159 95 0,'-2'2'227'16,"1"-2"10"-16,1 0-35 0,-2-2-69 0,0 2-56 16,2 0-27-16,-3-1-14 0,3 1-2 15,-1-1-4-15,-3 1-1 0,3-2-4 0,-1 2-2 16,1 2-4-16,-4-2-3 0,2 1 0 16,-2 0 2-16,0 3 3 0,2-1 3 15,-2 0 3-15,-1-1 2 0,-2 3 5 0,4-2 3 16,-4 2 4-16,1-1 3 0,-2-1 1 15,-1 3 2-15,2-1-5 0,-2 1 3 0,0 0-2 16,0 0-4-16,1 0-1 0,-4 0-5 16,5 0 1-16,-1 0-6 0,0 1-2 0,0 1-1 15,-2-1 3-15,2 1 0 0,-1-2 0 16,-1 4 1-16,1-2 0 0,-2 2-4 0,1 1 0 16,-1-3-4-16,0 2-2 0,0 0-1 15,2-2-4-15,-3 1-1 0,1 0-2 0,-1-1-1 16,-1-1 0-16,1 2-1 0,-2-2 1 15,0 2 1-15,-2-2-1 0,3 3 0 16,-5-3 0-16,3 2-2 0,-3 0-1 0,1-1-1 16,0 0-3-16,-1 2 0 0,0-3-1 15,-2 2 1-15,4 0 1 0,-4 0-2 0,1 2 2 16,1-3-2-16,-2 5 0 0,2-1-2 16,-2-1 1-16,1 3 0 0,-2 0 1 0,4-1 0 15,0-1 0-15,2 2-1 0,-3-3-1 16,2 2 0-16,1-1 0 0,-2-2-2 15,1 1 2-15,0-3 0 0,-1 3 0 0,-1 0-1 16,-1 1 0-16,2-2 1 0,-2-1-1 16,2 2 1-16,-1-1-2 0,0 1 2 15,2-1-1-15,0-1 1 0,0 0-1 0,0 0 2 16,0 0-1-16,-1 0 1 0,1 0 1 16,1 0-2-16,-1 0 0 0,-1-1 0 0,1-1 0 15,1 2 0-15,-3-1 0 0,3 0 1 16,-2 2 0-16,-1-3 0 0,1 4 1 15,-1-1-1-15,2 1 1 0,-4-1 1 0,1 3-3 16,1-2 2-16,-2 1-1 0,2 0-1 16,-2 0 0-16,3 0 0 0,-3-1 0 0,2-1 0 15,-1 2 0-15,-1-3 0 0,0 3 0 16,-1-1 1-16,0-1 5 0,1 1 0 0,-1 1 1 16,1-1-1-16,0-1-4 0,0 0 2 15,-1 2-2-15,3-1-4 0,-1 1 2 0,-2 0 0 16,1-2 0-16,-1 2 0 0,-2 0 0 15,2 0 0-15,0 2 0 0,-2-2-1 0,-3 1 2 16,2-1-1-16,-3 3 0 0,-1-1 0 16,2-1 5-16,-3 1 0 0,5-1-1 15,-5 2 0-15,-1-3-2 0,3 2 4 0,0-3-6 16,-1 4 0-16,2-4 0 0,1 1 0 16,-1 0 0-16,0 0 0 0,3 0-3 15,-3 0 2-15,0 0-1 0,2 0 0 0,0 0 0 16,0 0 0-16,-1 2-1 0,1-1 3 0,0 1-1 15,-2-1 0-15,2 2 1 0,-1-1-1 16,2 1 1-16,1 0 0 0,-3-2 0 0,1 2 1 16,3 2-1-16,-4-4 0 0,3 0 0 15,-1 1-1-15,2-2-1 0,1 0 1 0,-1 0 1 16,0-1-1-16,3-2 1 0,-1 0 0 16,-1-1-1-16,4 2 0 0,-2-2-2 15,1 0 3-15,-2 1 0 0,-1 0 0 0,2 0 1 16,0 0 2-16,-3 2-2 0,3-3-1 15,-1 2 1-15,-1-2 4 0,4 2-2 16,-5-3 0-16,4 2 3 0,-2 0 0 0,1 0-3 16,-1 0-2-16,2-1-1 0,-1 0 2 15,0 2-4-15,-2-1 1 0,4-1 1 0,-4 2 0 16,-1 0-3-16,3 1 1 0,-1-1 2 16,-2-1 0-16,1 2 0 0,-3-1-1 0,2-1-1 15,-1 2 1-15,0-2-2 0,-1 2 0 16,-1 0 2-16,2 0 0 0,-3-1 0 0,2 1 2 15,1 0 1-15,-1 0-2 0,2-1 0 0,1 0 3 16,-1 0 0-16,0 1-2 0,4-2-1 16,-2 0 3-16,1-2-1 0,0 1-2 0,0 1 0 15,2 0 0-15,-4-2 0 0,2 2 0 16,0 0-2-16,2 0 1 0,-1-1 1 0,0 0-2 16,-1 2 1-16,1-2 1 0,-1 2 0 15,2 0 0-15,-1 0 0 0,-2-2 1 0,4 1 1 16,-3 0-1-16,3-1-1 0,-1 2 2 0,-1-2-2 15,1 1 3-15,-2 0-3 0,2 0 0 16,-4 0-1-16,4-2 1 0,-5 2 0 0,1 0-2 16,2 0 2-16,-1-1-2 0,-1 0 2 15,2 2 0-15,-2-3-3 0,3 1 3 0,0-1 0 16,1 2 0-16,-1-1-1 0,1 0 1 16,1-1 0-16,0 2-2 0,0-2 1 0,2 2 0 15,0-1-1-15,-2-1 2 0,3 0 0 16,-4 1 0-16,3 0 2 0,-2-1-1 0,2 1 0 15,-2-1 2-15,0-1-1 0,1 2-1 0,0-3 1 16,1 2 1-16,1-3 0 0,1 2-1 16,-1-3-1-16,3 2 0 0,-2-1-1 0,2 1 0 15,1-1 0-15,-2 1 0 0,1 1 0 0,-1-2 2 16,0 4-2-16,-1-1 0 0,0 0 0 16,-2 2 1-16,3-2-1 0,-3 0 1 15,5 1-1-15,-3-1 1 0,3-2-2 0,-1 1 1 16,4-1-1-16,-2 0 2 0,-1 0 1 0,2-2 1 15,1 1 1-15,0 0-1 0,-3 0 1 0,2-1 0 16,-1 0-3-16,3-2 0 0,-1 2-1 16,1-1-1-16,2-1-2 0,2-1-1 15,-1 0-1-15,0 0-2 0,2 0-15 0,2 0-43 16,1-3-79-16,2 2-158 0,3-4-86 0,-2 1-41 16,2-4-13-16,3 1 36 0</inkml:trace>
  <inkml:trace contextRef="#ctx0" brushRef="#br2" timeOffset="1.18332E6">14694 15681 33 0,'0'-2'275'16,"0"0"21"-16,0 1 10 0,0 0-56 0,2 1-108 15,0-2-62-15,1 2-32 0,0 0-8 16,1 0 2-16,1 2 9 0,-2-2 12 16,2 1 10-16,0 0 5 0,-2 1 1 0,0 0 2 15,3 1-7-15,-3 0-2 0,1 1-8 16,1-1-8-16,-1 2-9 0,0 1-10 0,0-2-7 16,2 2-6-16,1-1-6 0,-1 2-1 15,2 0 0-15,5 0-4 0,-4 1 1 16,4 0-5-16,4 1 0 0,-1 0-2 0,2 2-3 15,2-1-2-15,-1 2 0 0,2 0 0 16,1 2-2-16,-2-3 0 0,4 3 1 0,0-1-1 16,1-1 0-16,2 3 0 0,-2-4-1 15,4 1 1-15,1 0-2 0,0 0 2 16,2 0 0-16,-2 2 0 0,1-2 0 0,4 1-1 16,-1 1 0-16,0 1-1 0,0 0-1 15,3 1 2-15,-1 1 0 0,-1-1 0 0,3 2 1 16,0 0 0-16,1-1 0 0,1-1 0 15,3 1 0-15,-2-1 0 0,2-1 1 0,2 0 1 16,1 0 1-16,2-1 0 0,2 1 0 0,-1 0 1 16,5-2 2-16,0 2 0 0,-2-1 1 15,3 1 0-15,1-1-1 0,0 3-2 0,1-2-4 16,-3 2-2-16,3-1 0 0,-3 1 2 16,-1 4 0-16,-3-3 0 0,2 3 0 0,-2-2 0 15,-2 1 2-15,-2-1 2 0,-2 2 0 0,2-1 2 16,-2 0 2-16,3 2 4 0,-1-1-2 15,2 0 3-15,1 0-1 0,1 0 0 0,0 0-1 16,0 0 1-16,4 1 2 0,-3-1 2 16,2 0 3-16,1 0 0 0,1-1 2 0,-1 1 3 15,3-2 3-15,2 2-3 0,-1-1 0 0,2 2 1 16,3-1-5-16,-1 2-3 0,3 1-3 16,-3-2-4-16,-1 2-1 0,-1 2-1 0,2-2-1 15,-2 1 2-15,-2 1 2 0,2-1-1 0,1-1 0 16,-1 2 2-16,0 0 1 0,3-3-3 15,2 3-2-15,1-1 2 0,1 2 4 0,-1 0 2 16,2 2-1-16,-2-1-1 0,1 2 3 0,-4-1-3 16,-1 1 0-16,-1-2-2 0,-1 1 2 15,1-3-1-15,-1 2 2 0,0-3 5 0,-2 2 7 16,-3-1 11-16,0-1 6 0,-2 1 9 0,-3 1 1 16,0 0-1-16,-1 0-3 0,-3-2-1 0,-1 1 0 15,-2-1 1-15,1-1-2 0,1 0 4 16,-1-1 6-16,0-1 1 0,-1 1 2 0,3-3 1 15,-3 0 6-15,0 1 4 0,0-1 1 0,-3-1-3 16,2-1-1-16,-3 0-7 0,-1-2-8 16,-4 1-8-16,4 0-7 0,-5-2-11 0,0 0-8 15,-1 0-4-15,-2-3-6 0,-1 0-4 16,-7-1-6-16,2-1 0 0,-4-2-4 0,-4 0 1 16,-2-1-1-16,-6-4-1 0,0 1-15 15,-5-1-51-15,-3-3-104 0,-3-2-84 16,0-3-94-16,-12 4-131 0,-7-1-153 0,-4-3-29 15,0-8 54-15,-4-3 61 0,-1-2 83 16</inkml:trace>
  <inkml:trace contextRef="#ctx0" brushRef="#br2" timeOffset="1.19957E6">20054 13678 7 0,'-1'2'158'0,"-1"3"-8"0,2-1-23 16,0-2-22-16,0 2-15 0,3-1-17 0,-1 1-10 15,0-3-13-15,1 3-13 0,-2-3-8 16,2 0-6-16,-1 1 1 0,-2 0-1 0,0-2 6 16,0 0 4-16,0 0 5 0,0 0 1 15,0-2-3-15,0 0-3 0,-2 1-6 16,-1-2-4-16,2 1-4 0,-1 0-3 0,1-1-4 16,-1 0-1-16,0 1-3 0,-1-1-1 15,0 0 1-15,0-1 2 0,-1 1-1 0,0 0 2 16,-2-2 2-16,3 2 1 0,-2 0-1 15,1 0 0-15,0 0-2 0,0 2-4 16,3-2-2-16,-1 3-4 0,1-2-1 0,1 2-1 16,1 0-3-16,-1 2 1 0,3-1 0 15,-1 2 1-15,1-1 1 0,0 2 0 0,1-1 1 16,-1 0 0-16,0 2-1 0,0-2 1 16,3 1 0-16,-3 2 3 0,2-1 2 15,0 1 4-15,2 0 4 0,-3 1 4 0,4 1 3 16,-2 0 2-16,2 2 2 0,0-2 0 15,1 5 2-15,0-3-4 0,-1 2 0 0,1 0-2 16,-1 0-1-16,0 0 2 0,1-1-2 16,1 0 3-16,-4 1-1 0,2 1-2 15,0 0 1-15,0-1-8 0,0 2-3 0,-4-3-2 16,4 2 0-16,-3 0-6 0,1 1 2 0,1-1-3 16,-3 2 0-16,3-1 0 0,-1 1 0 15,0-2 0-15,1 2 0 0,-1 0 3 0,1-1-2 16,-1 0 0-16,1 3-1 0,0-2 3 15,-1-1-3-15,1 1 2 0,0-2-1 16,-2 0 2-16,2 3 0 0,-1-3 2 0,0 2-2 16,0-1 5-16,1 1 0 0,-1 0 1 15,1-2 0-15,-1 2 4 0,3-1 2 0,-2 1-1 16,1-2 1-16,-2 1 3 0,2-1 0 16,0 1 1-16,-2-1 1 0,2 1 1 15,0-2 2-15,0-2-4 0,-4 2 0 0,3-2-3 16,-1 0 3-16,0 0-2 0,1-1-3 15,-2 2 0-15,1-2-2 0,0-1-4 0,2 2-2 16,-2-3-4-16,1 1 1 0,-1 0-3 16,2-5 0-16,-4 4 0 0,1-3-1 15,0 1 1-15,0-1 1 0,-2 1 0 0,2-1-1 16,3 1 0-16,-4-1 2 0,1 2-4 16,2 0 0-16,-3-1-2 0,6 1-4 0,-6 0-8 15,3 0-9-15,-2 0-13 0,0-3-20 16,-2 1-22-16,-2-1-22 0,4 0-23 15,-10 0-97-15,2-1-75 0,-2-2-26 0,2-2-2 16,-3-1 14-16</inkml:trace>
  <inkml:trace contextRef="#ctx0" brushRef="#br2" timeOffset="1.20047E6">19925 13734 10 0,'-4'3'197'0,"-1"0"10"16,2 0-35-16,2 0-44 0,-4-1-51 0,4-2-31 15,-1 4-17-15,-1-3-8 0,1 1-5 16,-1-2-2-16,1 1-1 0,1-1-2 0,-2 2-6 16,1-2 1-16,0 1-5 0,-1-1 4 15,3 2-3-15,-1 0-1 0,1-2 3 16,0 0-4-16,0 0 0 0,0 0 0 0,0 0-3 15,1 0 0-15,-1-2-4 0,3 0-15 16,-1-1-31-16,0 2-48 0,-1-2-59 0,1-1-33 16,-1 3-15-16,1-1 5 0</inkml:trace>
  <inkml:trace contextRef="#ctx0" brushRef="#br2" timeOffset="1.20229E6">19877 13756 151 0,'-3'2'221'0,"-2"-1"-6"16,2 3-40-16,-2-2-48 0,0-2-46 15,1 1-26-15,-4 3-13 0,3-3-7 0,-1 1-3 16,-1-1-3-16,-2 1-1 0,3 1-2 16,-1-2 1-16,-1 2-2 0,0-2-2 0,-2 4-3 15,-2-2 0-15,3 2-2 0,-4-1 1 16,0 4-3-16,0-2-1 0,-2 1 2 0,1 1 0 16,-2-1 1-16,1 2 0 0,-2 0 3 15,0-1 0-15,3 1-1 0,-2-2-2 16,0 1 0-16,1 0-4 0,-2-1 0 0,4-1 0 15,-4 1-3-15,2 1-2 0,0-2-2 16,-2-1-1-16,1 2-3 0,1-1 2 16,-1-2 0-16,-2 2-3 0,2 0 1 0,-4 0 1 15,0-1-1-15,-1 1 2 0,-1 1-4 16,1-1 1-16,-1-1 1 0,1 4-3 0,1-2-3 16,-2 0 2-16,3 2 0 0,-3-1 0 15,-2 0 1-15,3 1 0 0,-2-1 0 0,-3-1 0 16,1 2 0-16,0-2 0 0,1 1 0 15,-1-1 0-15,0 2 0 0,-1-1-2 16,1-2 2-16,1 0-1 0,0 3-2 0,-1-3 3 16,2 1 0-16,-1 0 0 0,1 2 0 15,1-2 0-15,1 2 0 0,-2-2 0 0,1 2 0 16,-2 0 0-16,2 0 0 0,0 0 0 16,0 2 0-16,0-2 1 0,3 0 1 15,-2 0-2-15,3 0-2 0,1-3 1 0,0 4 0 16,0-2 0-16,-1-1 0 0,2 1 1 15,-1 0-1-15,-2 2 1 0,0-1 0 0,-1-1-2 16,-1 3 2-16,-1 0-1 0,0 0-1 16,-2-1 1-16,3 0 1 0,-4 1 0 15,2-1-1-15,-1-1-1 0,0 1 2 0,3 1 2 16,-1 0-2-16,-1-1 0 0,4-1 1 16,-3 2-1-16,1-2 0 0,3 2-1 0,1-4-2 15,1 2 2-15,-1 0 0 0,3-2 1 16,-4 0-2-16,1 3 2 0,1-3 0 0,-1 2 0 15,3 0 0-15,-7-1 0 0,3-1 0 16,0 0 2-16,-1 0-2 0,1 0 1 0,1 1 3 16,3-2 1-16,-2 0 0 0,3-1-1 15,0 2-4-15,-1-1 0 0,1-1 0 0,0 2-2 16,-2-3 0-16,1 2 2 0,1 0-1 16,-1 0 0-16,3 0-2 0,1-1-1 15,-2-1 0-15,1 2 2 0,1-2 0 0,-2 3-1 16,2-3 3-16,-1 2-1 0,0-1 0 15,0-1 0-15,-1 1-1 0,0 1 1 0,1 0 1 16,-3-3-2-16,1 4 2 0,1-1-1 16,-1 2 1-16,-1-2 0 0,-2-1-2 15,2 5 2-15,-4-3 0 0,0 2 0 0,2 0 2 16,-5-1-1-16,3 2 1 0,-2 1-1 16,1-1-2-16,0 2-1 0,-1-1 1 0,-1 1 1 15,2 0 0-15,-1 0 0 0,0 0 0 16,-2 0 1-16,4-1 1 0,-6 2 0 0,3-1-2 15,-1-1 0-15,0 2 0 0,0-1 0 16,0-1 0-16,-2 2-1 0,0-1 0 0,3 0-2 16,0 0 3-16,-1-2 0 0,1 2-2 15,-1 0-1-15,0 0 1 0,2-1 2 0,-2 1 0 16,2 1-2-16,1-2 3 0,-2 1 0 16,1 1-1-16,1-2 0 0,-3-1 0 15,1 1 0-15,-1-1 0 0,1 1 0 0,1-1 0 16,-2-1 0-16,4 2 0 0,-2 0 0 15,2-3 0-15,-1 3-2 0,2-2 1 0,4 0 1 16,-1 0 1-16,0-2-1 0,1 4-1 16,-1-2-1-16,1 0-1 0,-2-1 2 15,0 2-2-15,1 0 1 0,-2 1 2 0,-1 0 0 16,1-1 0-16,-1 0 0 0,-1 1 0 16,-1 1 0-16,-1-2 4 0,2 2-3 0,0-1-1 15,0 1 0-15,-1-2 0 0,0 2-3 16,0-1-1-16,0-1 1 0,2 1 2 15,-4 0-1-15,1 0-1 0,1 1 1 0,-2 0-1 16,-1 1 2-16,3-2-2 0,-2 1-1 16,0 2 2-16,0-1 1 0,-5 0 0 0,1 1-1 15,0 1 2-15,-2-1 0 0,2 2-1 16,-1-1 1-16,1-1-1 0,-2 1 2 0,2-3-2 16,1 1 2-16,0-2-1 0,2 2 0 15,0-1 1-15,2-1-1 0,1 0 0 0,-2 0-1 16,4-1-3-16,-2 1-2 0,0-2-1 15,1 2-4-15,1-2-1 0,1 0 0 0,1 0-2 16,-2 0 1-16,0 1 3 0,3-1 3 16,-2 0 0-16,0 1 2 0,2 0 0 15,1-1 3-15,1-2-1 0,1 1 2 0,0 0 1 16,0-3 0-16,1 3 0 0,2-3 0 16,-1 0 1-16,3 0-1 0,-1-1 0 0,1 1 0 15,-1-1 0-15,1 1-4 0,3-2 3 16,-2 0-3-16,2-2 1 0,1 2-2 0,-1 0 3 15,2-1 2-15,-1-1-2 0,0 1 2 16,1-1 1-16,-2 1 0 0,1-1 0 0,-1 2 2 16,0-1-3-16,2-1 0 0,-3 2-2 15,3 0 1-15,-1 0-1 0,-1-1-1 0,1 2 1 16,1-1-1-16,-1 1 3 0,0 0-1 16,-1-3 1-16,3 1 0 0,-1 2 1 0,-1-1 0 15,-1 0 1-15,2 0-2 0,-1-1 0 16,1 1 0-16,1 0 0 0,0 0 0 0,-2 0 0 15,0-1-2-15,2 3 4 0,-1-1-2 0,-1 0 1 16,2-1 0-16,-2 1 1 0,2-1 0 16,-1 2 4-16,1-1 0 0,0 1 4 0,0-1 3 15,1 2 0-15,-1-1 3 0,2 0 5 16,1 2 5-16,1 0 3 0,-1 1 4 0,3 1 4 16,-2 1 6-16,0 2 3 0,2 3 0 15,-1 2-2-15,0 1-1 0,-1 3-5 0,1 0-3 16,-2 2-7-16,3 3-3 0,-4-1-6 15,3 1-3-15,-2-3-2 0,2 1-3 0,-1-2 0 16,1 0-3-16,2 1 1 0,-3-2-2 0,1 2-1 16,3-2-3-16,-2 2 0 0,2-3-3 15,-1 1 4-15,1 2 0 0,1-2-2 0,0 4 5 16,-1 0 4-16,0 1 1 0,-2-2 1 0,2 0 4 16,0 0 3-16,-3-1-3 0,1 1-2 15,-1-1 0-15,1 0-4 0,-1 0-5 0,2-1 1 16,0 1-6-16,-2-1 1 0,0-1-2 15,0-1 0-15,0-2 0 0,-2-2 2 0,0-1-1 16,3 0-2-16,-3-3 1 0,0 0-2 16,1-2 0-16,-1-3 2 0,-2 0-3 0,3-2 1 15,-4-2-4-15,1 0-3 0,-1-1-3 16,0-2-5-16,0 0-11 0,0 0-14 0,0-2-20 16,3 0-27-16,-3-2-28 0,5-1-56 0,-4 2-95 15,1 0-58-15,-1 0-15 0,1-1 9 16,1-1 23-16</inkml:trace>
  <inkml:trace contextRef="#ctx0" brushRef="#br2" timeOffset="1.20434E6">20584 14813 4 0,'-14'7'210'0,"-4"0"14"0,1 0-18 16,0 3-47-16,-3 0-56 0,-2 0-35 16,4 1-21-16,-3 1-11 0,0-1-5 15,-1-1-4-15,5 1 0 0,-4 1 0 0,2-4 1 16,0 3 3-16,-1 0 0 0,-1 1 0 0,2-2-3 16,-3 1 2-16,2-1-4 0,-3 2 0 15,1-1 0-15,-1-1-6 0,-3 1-2 16,2 0-4-16,-4 1-1 0,-1 1-6 0,-1 0-2 15,-1 2 1-15,-3-1-2 0,0 2 0 16,-4 1-2-16,0-1 4 0,2 1 1 16,-3 0 0-16,2 1 2 0,2 0 2 0,2-1-2 15,1-2 1-15,4-1-3 0,-1-1 0 16,4 1 0-16,-2-1 2 0,0-1 1 0,0 0 2 16,0 2 0-16,1-1-2 0,-3 0 4 0,1 0-1 15,-1 1 0-15,-1-2-2 0,0 3 0 16,-1-2-2-16,-1 2-5 0,0-2-3 15,1 2-1-15,-1-1-1 0,1-1 0 0,-1 0 0 16,0-1 1-16,1 1-1 0,-3 0 1 16,1-2 0-16,1 1-3 0,1 0 3 0,-1 0 0 15,2-2 0-15,0 2 0 0,0 0 0 16,0 0 2-16,2 0 0 0,-2 0 0 16,0 1 2-16,-2 1-1 0,0 0-2 0,2-1 3 15,-1 2-3-15,2-1-1 0,-1-1-1 16,2-1-2-16,-1 2 2 0,1-2 0 0,1 1 0 15,-2-1 0-15,2-1 1 0,-1 0-1 16,1 0-2-16,-1-1 3 0,-1 0 0 0,3-2 2 16,-3 2-2-16,2-3 0 0,2 1 1 15,-4 1 0-15,2 0-1 0,0-2 0 16,-1 4 0-16,1-3 0 0,0 2-2 0,-1 0 0 16,4-1 1-16,-3 0 0 0,0 2 1 15,0-2 2-15,2 0 2 0,-2-2-2 0,3 2-1 16,-3 0 3-16,2 0-3 0,-1 2-1 15,-1-1 2-15,2 1-1 0,-1-1 3 0,1-1 0 16,-1 0-2-16,0 0 0 0,-1 0 0 16,0 0-2-16,0-2 0 0,0 1 0 0,2 0-2 15,-1-1 2-15,1 1-2 0,0-1 2 0,1 1 0 16,3 0 0-16,1 0 0 0,-2 0 0 16,3-1 0-16,-2 1 0 0,1-1 2 15,1 1-2-15,-2-1 2 0,1 1-2 0,-1-1 0 16,2-1 1-16,0-1-1 0,0 1 0 0,-1 0-1 15,2 1 1-15,-1-1-2 0,-1 1 2 16,4 0 0-16,-3-1-2 0,1 1 0 0,1 1 1 16,1-1 1-16,1 1-1 0,0-2-1 15,-2 1 1-15,1 1-1 0,-1-1 2 0,0 1-1 16,1-2 0-16,-3 3 1 0,1-2 0 0,-1 0-2 16,2 1 1-16,-1 0 1 0,0-1 0 15,0 1 0-15,-1-1 0 0,2 0 0 0,-4 1 1 16,1 0-1-16,2-1 0 0,-4 1 0 15,3-1 0-15,0 1-3 0,-3 0 2 0,2 0 0 16,0 0 1-16,0-1 0 0,2 1 1 16,0-1 2-16,-1-1-2 0,1 1 1 0,-1 1-2 15,2 0 1-15,-1-2-1 0,-2 1 0 0,2 1 3 16,-2-1 1-16,2 1-1 0,1 1 1 16,-2-2-1-16,3 3 0 0,-2-3-3 0,1 0 0 15,0 2-1-15,0-1-1 0,-4-1 2 16,4 1 0-16,-1 1 0 0,0-2 3 0,1 2-3 15,-1-2 0-15,-1 0-1 0,3 2-1 0,-3-2 2 16,3 2-3-16,-3 0-1 0,2-1 4 16,-4 0 0-16,-1 2-2 0,4-2 1 0,-2 2 1 15,0-2 0-15,0 2-3 0,2-3 2 16,2 2-2-16,-2 0 2 0,1-1 1 0,4 1 0 16,-3 0 0-16,1-1 0 0,0 0 0 0,0 0 0 15,0-1 0-15,1 1 0 0,0-1 0 16,-2-1-2-16,3 0 4 0,1 0-4 15,-1-1-13-15,4-1-21 0,-7 1-24 0,6-1-37 16,-4 1-88-16,3-1-80 0,2-1-34 0,1 0 0 16,2-1 11-16</inkml:trace>
  <inkml:trace contextRef="#ctx0" brushRef="#br2" timeOffset="1.20552E6">15099 15342 89 0,'11'-6'249'15,"-5"0"11"-15,1 0 7 0,-4 1-111 16,0 2-68-16,-3 0-34 0,0 2-16 0,0-2-8 15,-3 1-2-15,0 1-3 0,-4 1 0 16,1 0-4-16,-3 1-4 0,-1 1-3 0,0 1-4 16,1 0 4-16,0 1-2 0,-1 1-3 15,-1-1 0-15,3 2 0 0,0 0-1 0,-1 2-1 16,0-1 0-16,-1 2-3 0,0 0 2 16,-1 2 1-16,-1 0 4 0,0 2 3 0,-3-1 0 15,0 1 5-15,0-1-1 0,-4 2 2 16,3-1-2-16,-4 2 0 0,-3 3-3 15,-1 2 0-15,-1 0-3 0,-2 3 0 0,2 1-3 16,0-1-1-16,2-1 1 0,-2 1-2 16,3-2-2-16,0-2 2 0,3 3 0 0,-3-3-6 15,2 0 4-15,2-1-4 0,1-1 2 16,1-4-2-16,2 2 1 0,2-4-1 0,3 0 1 16,0 0-2-16,2-2 0 0,2 0 0 15,-1 0 0-15,3 0-2 0,0 0 1 16,1-1 1-16,-1 0-2 0,3-3-1 0,0 0-1 15,0-1 1-15,3 1-1 0,-1-4-7 16,-2 2-10-16,1-1-10 0,1-2-15 0,-1 0-17 16,1 0-7-16,1 0-7 0,-1 0-2 15,1-2-8-15,0 0-13 0,1 1-13 16,-4 0-21-16,1-1-24 0,-1 2-10 0,0 0 3 16,0 0 16-16,0 0 26 0,0 0 34 0</inkml:trace>
  <inkml:trace contextRef="#ctx0" brushRef="#br2" timeOffset="1.20569E6">14460 15928 10 0,'3'-1'25'0,"-3"-2"10"16,2 1 8-16,-2 0 5 0,-2 1-1 16,2-1-9-16,0 0-13 0,-3 0-17 0,3 1-19 15,-3-1-12-15,0 1-13 0,3 1-19 16,0 0-29-16</inkml:trace>
  <inkml:trace contextRef="#ctx0" brushRef="#br2" timeOffset="1.20699E6">14441 15909 65 0,'2'-2'236'0,"-1"2"8"0,-1 0-19 0,2 2-68 16,-2-2-69-16,3 0-42 0,-3 1-23 16,4 1-9-16,-3-1-10 0,2 3 0 0,2-2-3 15,-1-1 2-15,1 3 2 0,2-1 1 16,-1 0 1-16,3 0 0 0,-2-2-2 0,1 2 3 15,0-2-1-15,2 3-4 0,-1-3 1 16,-1 1-1-16,0 1 1 0,1-2 0 16,0 2-4-16,-1 0 2 0,3 0-2 0,-1 0 2 15,1 2-2-15,1-1-2 0,0 1 2 16,2 1 0-16,0-3 0 0,3 4 0 16,-1 1 0-16,5-2 0 0,2 1 3 0,0-1 1 15,2 2 0-15,0 0 1 0,2 2 0 16,-2-2-1-16,-1 3-1 0,0 1-3 0,0 0 3 15,-4 0-3-15,-4 0 2 0,3 0-1 0,-5-1 1 16,0 0 0-16,-1 0 0 0,-2 0 0 16,-2-2 0-16,1 1 1 0,-2-1-2 15,1 2 1-15,-1-2-2 0,0 0 1 0,2 1-1 16,1-2 2-16,0 1-2 0,3 1 0 0,-1-1 2 16,1 0-2-16,0 0 0 0,-1 0 0 15,1 0 1-15,1 0-1 0,0 0 0 0,0-2 0 16,0 2 0-16,1-2 2 0,1-2 0 15,-1 2-2-15,2-1 2 0,0-1 0 0,-2 2-2 16,3-1 0-16,-1 1 1 0,1-1-1 0,-2 0 2 16,4 2-2-16,-1-2 1 0,1 0-1 15,1 0 0-15,2 0-1 0,-1-2-1 0,1 1 2 16,3 1-1-16,-2 0 1 0,1 0 0 0,-3 1 0 16,0 0 1-16,0 1-1 0,-2 1 0 15,1 1 2-15,-5 0-2 0,2 0 0 0,0 1 0 16,-1-1-2-16,0 1 2 0,-2-1 0 15,2-1-1-15,-2 2 1 0,1-4 0 0,-1 2 0 16,-1 0 0-16,2-1 0 0,0-1 0 16,-3-1 0-16,3 0 0 0,-1 0 0 0,2-1 0 15,-1 0 0-15,-3 2 0 0,1-3 0 0,0 3 0 16,1 1 3-16,3-1-1 0,-2 0 1 16,-1 2 3-16,1-2-2 0,0 1-2 0,1-1 2 15,-2-1-3-15,3 2 2 0,0-2-1 16,0 0 1-16,2 0 1 0,1-2 1 0,-1 2 1 15,2-3 0-15,2 2-1 0,0-3 2 16,2 2-3-16,-1-2-3 0,1 2 1 0,-2-1-2 16,0 1 0-16,0 1 0 0,-4 2 0 0,0-1 1 15,-1 1 2-15,-2 1-3 0,1 2 0 16,-3-3 0-16,-1 2-1 0,1 0-1 0,0 0 1 16,3 1 1-16,-3-1-2 0,4 0 2 15,-1-1 0-15,5-1 0 0,1 1 0 0,-1-1 2 16,1 2 2-16,-1-1-2 0,1-3 1 0,1 4 0 15,-1-2 0-15,0 0 0 0,-1 2-3 16,3-2 0-16,0 3 1 0,-1-2 0 0,3 2 0 16,-1-3 2-16,2 4-3 0,0-1 5 15,0 1-2-15,2 1 0 0,1-2 0 0,1 4-1 16,-1-1 1-16,2 1 0 0,1-1 0 0,2 2 1 16,1 0 0-16,-1 0-1 0,0 0 3 15,0 0-4-15,-2-1 0 0,3 2-2 0,-3 0 0 16,0 1 0-16,2 0-1 0,-2-1 0 0,-1 1 0 15,0-1-1-15,0 1 2 0,0-1-1 16,-2 1 1-16,0-3-2 0,-1 3 2 0,2-2 0 16,-4 0-2-16,2 0 2 0,-2 0-1 15,-1 0 1-15,4 2 0 0,-6-2 0 0,7 0-1 16,-5 0 1-16,6-1 1 0,-4 4 5 0,1-2-2 16,-1 0 0-16,1 2 3 0,-2 2-3 15,0-2-3-15,0 2-1 0,0 0 2 0,0 0-2 16,0-2 0-16,-2 1-2 0,2 1 1 0,0-2-1 15,-2 0 0-15,2-1 2 0,-1 1-1 16,-3-1 1-16,0 1 1 0,-1-1-1 0,0 1 2 16,-2-2 1-16,0-1 2 0,-1 0-2 0,2 1 2 15,-3 0-1-15,2-3-1 0,-1 0 1 16,2 1-1-16,-2 0-1 0,2-3-1 0,-2 2-1 16,-3-1 2-16,3 1-1 0,-1 1 4 0,-1-2 2 15,2 1 3-15,-1-1 5 0,0-1 3 16,-1 2 4-16,2-2 3 0,-1 2-3 0,-1-1 2 0,2 0-3 15,-2 0-4-15,0 0-5 0,0 0-5 16,-2 0-1-16,4-3-2 0,0 0 0 0,2 0-2 16,-3 0 1-16,1-1 1 0,1-1-1 15,-2 1 1-15,1-1-3 0,2-1 3 16,-1 0-1-16,-2 0-1 0,3 1 2 0,-2 0-4 16,-1-1 2-16,2-1-2 0,-1 3-2 15,0 0 2-15,-1-1-1 0,-1 1-2 16,2-1 3-16,-2 1 0 0,-1 2 3 15,1-2-2-15,-2 1 1 0,-1 0 0 0,-3 0 1 16,3-2-4-16,-2 2-8 0,0-3-9 16,-2 0-22-16,1-3-31 0,-1 4-99 15,-3-5-84-15,0 1-40 0,0-5-15 16,-2 2 12-16</inkml:trace>
  <inkml:trace contextRef="#ctx0" brushRef="#br2" timeOffset="1.20919E6">15327 15324 12 0,'-4'3'205'0,"0"-3"8"16,1 1-20-16,1-1-40 0,1 0-40 15,1 0-46-15,1 0-30 0,-1 0-15 0,3 2-12 16,-1-2-6-16,0 1-1 0,2 1 0 16,-1-1-1-16,0 1 4 0,-1-1 2 0,1 2 2 15,-1 2 0-15,-1-2 2 0,1 1 0 16,1 1-1-16,-3 1-4 0,3 0-2 0,-1 0-2 15,2 0 0-15,0 1-3 0,-3 2 1 16,2-1 1-16,2 2-2 0,-2 1 4 0,2-3 0 16,0 5 1-16,3-1 3 0,-2 1 0 15,4 1 5-15,4 1 0 0,-2 0 1 16,6 0-1-16,3-1 0 0,2 2 0 0,2-1 4 16,7-2 5-16,1 0 6 0,5 0 6 15,2-1 2-15,2-1 0 0,0 2-4 0,0-1-9 16,-2 0-6-16,-1 0-6 0,-1 0-4 15,2 1-4-15,-4 2-2 0,-1 2 0 16,0 1 1-16,-2 0-2 0,-1 1 1 0,-1 1 2 16,-1 0-2-16,4 3-1 0,-1-1 0 15,3 1 0-15,0 0 0 0,4-1 0 0,1 2 0 16,6-1-3-16,-1-2 2 0,3 0 0 16,2 0-1-16,-4-3 2 0,4 0 2 0,-2-2 3 15,1 1 3-15,1-3 3 0,-3 0 4 16,-1 0 1-16,1-1-3 0,-3 2 0 0,1 1-4 15,-2 0-5-15,-3 2-3 0,1 1-2 0,0 2 1 16,-4 0 0-16,2 1 0 0,1 1 0 16,-5 0 0-16,2-1-1 0,0 0-1 0,0 1 2 15,1-3 0-15,1-1 0 0,1-3 0 16,0 1 0-16,-1-2 0 0,0-1 0 0,-1 1-1 16,-1-4-1-16,0 3 2 0,-2 0 0 0,-1-3 0 15,3 3 3-15,-4-1-1 0,1-1-1 16,-1 3 3-16,-1-2 0 0,0 2 1 0,0-2-1 15,-1 2 4-15,1-1-2 0,-1 1 1 16,1 0 0-16,0-1-2 0,3 2 3 0,-1-1 0 16,3-2 2-16,0 0 2 0,0 0 6 0,1-1 4 15,0-2 4-15,-1 1 5 0,-2-1 3 16,3 1 1-16,-1-1 2 0,0 2-2 0,0 1-3 16,2-2-4-16,-1 1-5 0,-1 2-6 15,0-3-3-15,2 3-4 0,-4 0-2 0,0 1-3 16,3-2-3-16,-5 2 2 0,4-1-4 15,-2-1 0-15,-1 2 0 0,-2-3-1 0,-1 2 1 16,-2-3 1-16,0 2 0 0,-1-1 1 0,-3-1-2 16,0 3 0-16,-4-2 0 0,2 0 0 15,-4 1-1-15,-1 0 0 0,0-3-1 0,0 2 2 16,-3-2-1-16,0 1-1 0,-2 0 2 16,2-1 0-16,-4-1 0 0,1 2-1 0,1-2 2 15,-1 1-1-15,1-1 0 0,-1 2 0 0,1-2 0 16,-3 2 0-16,2 1-1 0,1 1 0 15,-3 0-1-15,3 3 0 0,-3-3 2 0,2 0-3 16,3-2 1-16,-2-1 0 0,3-1 0 16,1-1 1-16,-1-2-1 0,2 0 1 0,0 0 1 15,3-3 1-15,0 2-1 0,-1 0 0 0,1 0 3 16,3-2-2-16,-3 4-1 0,4-1 0 16,-4 2 1-16,0-2 1 0,0 1-2 0,-3 1 0 15,3-1-2-15,-3-1 0 0,1 2 2 16,-2-3-3-16,0 3 0 0,-1-2 1 0,0 0 1 15,-1-1 1-15,-2 1-3 0,1-2 3 0,-1 2 0 16,0-1 1-16,-1-1 0 0,-1-1 0 16,1 2-1-16,1-1 0 0,-2-2 0 0,0 4 0 15,2-2-1-15,-2 1 0 0,1-2 0 0,-1 2-1 16,-1-1-1-16,1 0 2 0,0-1 1 0,-3 2 0 16,4-2 0-16,-5-2 0 0,-2 1 0 0,2-1-1 15,-2 0 1-15,-1 1 0 0,0-2 0 0,1 0-1 16,0 0 0-16,-1 0-3 0,0-2 1 15,-1 2-2-15,1-1 2 0,-1 1-2 0,-3-1 2 16,2 1 0-16,2 0 1 0,-4-2-1 16,-1 2 1-16,3 0 2 0,-1-1 0 0,0 1 0 15,-1-2 0-15,1 2-1 0,-2 0-2 0,2 0 3 16,-2 0 0-16,0-1 0 0,0 1 0 0,0 0 1 16,0 0 1-16,0 0-2 0,0 0-2 15,0 1 2-15,0-1-1 0,0 0 1 0,0 0-2 16,0 0 2-16,0 0 0 0,0 0 0 0,0 0 2 15,-2 0-2-15,2 0 3 0,-2 2-2 0,1-2 1 16,-3 1 2-16,1 1-1 0,-1-1 1 0,-1 0-1 16,-1 2 3-16,-1 1-3 0,-1-1 1 15,-2 3 2-15,-3-1-2 0,-3 3 2 0,0 1 0 16,-3 2 6-16,-2 1-1 0,-1 2 1 0,-1 2 1 16,-1 2-1-16,2 1-3 0,-4 2-3 15,1 1 2-15,0 0-2 0,0-3-3 0,1-1 0 16,-2 0-3-16,1-2 3 0,-2 1-3 0,1 0 2 15,0-1 1-15,-2 1 1 0,2-1 2 16,1 1 1-16,0-1-1 0,1-1-1 0,2 0-2 16,1 0-2-16,-1 1-2 0,0-2-2 0,2-1 0 15,-2 3-2-15,0-1-1 0,2-2 2 0,-2 0-4 16,4 3-2-16,-2-4-4 0,1 1-6 0,-1-3-3 16,2 1-6-16,1 0-9 0,1-2-13 15,-1 0-19-15,1-2-17 0,0 2-21 16,5-2-62-16,-3 3-99 0,1-4-39 15,4-2-6-15,0-1 7 0,2-1 16 0</inkml:trace>
  <inkml:trace contextRef="#ctx0" brushRef="#br0" timeOffset="1.56194E6">14229 13138 42 0,'0'-3'248'0,"0"-2"14"16,0 4 11-16,0 0-86 0,0 0-76 16,0 1-45-16,-1-2-24 0,1 2-9 15,-2 0-5-15,2 0-1 0,0 0 4 0,0-2-2 16,-1 2-2-16,1 0 1 0,0 0-6 15,0 0-1-15,0 0-7 0,0 0 0 16,0 0-5-16,0 0 1 0,0 0-3 0,1 0-4 16,-1 0 0-16,0 0-1 0,2 0-1 15,-1 2 3-15,1 0 0 0,1-1 2 0,1 1 4 16,0 2 1-16,2 0 3 0,-1 1 1 16,1-1 1-16,1 1 1 0,-1-1-2 0,3 2 4 15,-2 0 0-15,1 0 5 0,0 2 2 16,4-1-1-16,-2-1-1 0,1 2-1 15,0-2-3-15,-1 1-6 0,2 0-2 0,-1 0-3 16,2 0 1-16,1 1 0 0,-3-1-2 16,3-1 0-16,-1 0-1 0,1 2 1 0,0-2-1 15,1 0-1-15,1-2 1 0,-2 3-1 0,2-4-2 16,0 4 1-16,-1-1-3 0,0-2 0 16,0 1 1-16,1-1-2 0,1 1 4 15,-1-2-1-15,2-2 2 0,-1 0 1 0,-1 3-1 16,1-3 2-16,-1 1-3 0,-2-1-1 15,1-1 0-15,0 2-1 0,-2-1-1 0,3-1-1 16,-4 2-1-16,1-1 1 0,3 2 2 16,-2-2-2-16,0 1-1 0,1 1 1 15,-1 0 0-15,0-1-1 0,0 4-1 0,-1-5 2 16,1 1 0-16,-1 0-1 0,1 0 0 16,0 0 0-16,-1-1 0 0,1 1 0 0,1-2 0 15,-2 0 1-15,2 0-1 0,0 0 0 16,-2 0 2-16,3 0-2 0,-2 0 0 15,0 0 0-15,-1 0 1 0,0 0 0 0,1 0-1 16,0-2 1-16,-1 2 0 0,-2-1 0 16,3 1 1-16,-1-2-1 0,0-1 1 0,1 0-1 15,-1 2-1-15,0-5 2 0,0 4 1 16,1-2-1-16,-1-1 2 0,2 1 0 0,2-1 1 16,-3-3-1-16,5 4-2 0,-2-3 2 15,-1 0-2-15,1 2-2 0,1 0-1 0,-2-1 0 16,-2 2 0-16,0-1 0 0,-1 1 1 15,-1-3 1-15,-2 5-1 0,0-3 0 0,-1 1 1 16,2-1 0-16,-3 2-1 0,3-1 0 16,-2-1 1-16,1 1 0 0,1-3 1 15,2 3 0-15,0-3 0 0,-3 2 0 0,3-1 0 16,-2-1 2-16,3 1-2 0,-1-2 4 16,3 2-2-16,-3-3 3 0,2 2-4 0,-2-1 0 15,3 2-2-15,-5-1-1 0,0-1 0 16,1 2 0-16,-2 0 0 0,0 0 0 15,-1 0 2-15,1-1-2 0,-2 0 2 0,-2 2-1 16,3-3-1-16,-1 2 0 0,2-1-1 16,-1 1 1-16,1-3 1 0,-1 0-1 0,4 1 1 15,-4-1-1-15,2 0 0 0,0 0 0 16,-3-1-2-16,0 1 2 0,0-1 0 16,0-1 4-16,-3 0-2 0,-1 2 3 0,1-1 1 15,-1 1-2-15,-3-2 3 0,2 0-2 16,-1 0 3-16,-2 0-1 0,0-1 1 0,-2 0 2 15,2-1 0-15,0-1 0 0,-1 1 2 16,2-2-1-16,-1 1-2 0,2 0-2 16,1 2-1-16,0-3 0 0,0 1-3 0,0-1-1 15,1 1 0-15,0-1 0 0,0 0-2 16,-3 0 0-16,1 0 0 0,-1 2 1 0,1-1 2 16,-2 4-1-16,0-5 2 0,0 6 2 15,0-3-2-15,-2 3 4 0,1-2-3 0,-1 1 1 16,1-3 1-16,-3 3-1 0,1-1-2 15,0-2 0-15,-2 1-2 0,0-1 2 0,-1 1-4 16,2-3 0-16,-3 3 2 0,1-2-2 16,-1 1 0-16,-3-1 0 0,1 1 0 0,0-1 0 15,-2 1 0-15,1-1-2 0,1 0 4 16,-2 3-2-16,1-2-2 0,-1 1 2 16,0 1 0-16,2 3 0 0,-3-1 2 0,2 0 0 15,-1 0-1-15,-1 0 0 0,-2 0 0 16,1 2-1-16,0 0 0 0,-2-3-1 0,1 3 1 15,0-1 1-15,-2 0-1 0,2 1 0 16,-5 0 0-16,1-1 0 0,-1 2-1 16,2-1 0-16,-2 1 1 0,0 1 0 0,1-1-1 15,1 1 1-15,3 1-2 0,-2 0 2 16,3-1 0-16,-1 2 0 0,2-2 0 0,0 1 2 16,-2-2-2-16,3 2 0 0,-3-1-2 15,1-1 2-15,-2 2 0 0,0-1-2 0,0 1 2 16,0-2-1-16,-2 1 1 0,1 0-2 15,0 2 4-15,-1-4-1 0,0 4 3 16,0-2-2-16,0 2 0 0,3 1 2 0,-2 0-3 16,5-1 1-16,-3 2-1 0,1 0 0 15,4-1-1-15,-4 2-1 0,0 0 1 0,1 0-1 16,-1 2 0-16,0-2 1 0,-1 0 0 16,0 1 2-16,0 0-1 0,-1-1-1 0,0 2 0 15,-1-1-1-15,-3 1 0 0,0 0 0 16,0 0 0-16,-1-1 1 0,0-1 1 0,0 0 1 15,0 2-1-15,2-2 0 0,-1 2-1 16,0-2 1-16,3 0-2 0,-2 1 0 16,-2-1 0-16,1 2 0 0,1-1 1 0,0-1 0 15,-1 2 1-15,1-1-1 0,1 3 0 16,1-3 0-16,2 1-1 0,1 2 1 0,0-1 0 16,0 1 0-16,0 0 0 0,2-1-1 15,0 2 2-15,-2 0-3 0,1 1 2 16,0-2-2-16,-2 2 2 0,1 0-1 0,0 2-2 15,0-2 3-15,-3 0-2 0,5 1 1 16,-2-2 1-16,-1 0 0 0,4 1 0 0,-2-2 0 16,-1 1 0-16,4-2 0 0,-1 1 1 15,-1 0 0-15,2 1-1 0,-1-2 0 0,-1 1 1 16,3 0 0-16,-3 1-1 0,0 1 0 16,0 1 0-16,-1-2 0 0,0 3 0 15,1-1-2-15,-1 1 2 0,0-1 0 0,0 1 0 16,2 1 0-16,-1 0 0 0,0 0 1 15,0 0-1-15,2 1 0 0,-2-1 0 0,1 0 0 16,0 2 0-16,1-2-1 0,1-1 1 16,0 3 0-16,0 0 0 0,-2 0 0 15,2-1 1-15,-1 0-1 0,0 1-1 0,0-1 0 16,1 1 1-16,1-1 1 0,-2 1 1 0,4-1 0 16,0 2-5-16,2 1-14 0,2 3-33 15,2 0-60-15,-2 4-106 0,-1 1-114 16,2-2-58-16,5-2-19 0,0-1 15 0,0-3 50 15</inkml:trace>
  <inkml:trace contextRef="#ctx0" brushRef="#br0" timeOffset="1.5643E6">24953 13456 47 0,'-2'-1'226'16,"0"1"12"-16,1-2-1 0,1 1-89 15,-3 1-70-15,-2 0-34 0,-3 0-19 0,-1 0-7 16,-3-2-3-16,1 0-3 0,-3 2 0 16,0 0 1-16,-4 0-2 0,0 0 1 0,0 0 1 15,-4 0 2-15,-2 2 3 0,-1-2 2 16,-5 0 1-16,-5-2-2 0,0 1-2 15,-3 0-1-15,0-4-3 0,0 1 1 0,-1-3 2 16,3 4 6-16,-2-5 5 0,3 1 5 16,-2 2 5-16,4-1 1 0,-1 1-2 0,0 0-3 15,1 1-2-15,2 1 0 0,-3-1-3 16,3 1 4-16,-3-2-3 0,1 2 1 16,0 0-4-16,0-1-5 0,-1 4-3 0,0-2-3 15,-1 1-4-15,0 1-5 0,2-2-1 16,-2 2-2-16,2 0-1 0,1 0-2 0,1 0 0 15,2-1 1-15,1-1 2 0,3 0-1 16,2 1 0-16,1-2 2 0,0 0-1 16,5 0 1-16,-1 2 1 0,0-2-2 0,2-1 3 15,-2 2-3-15,1-1 3 0,1 0 2 16,0 1-1-16,-1 1 1 0,2-2 4 0,0 3-1 16,0-2 1-16,-2 0 1 0,1 2-4 15,1 0 1-15,-1 0 0 0,2 0 1 0,1 0 2 16,0 0 1-16,5 0 6 0,2-1 0 15,1 1 2-15,0 0-2 0,4 0-5 16,-4 0-2-16,4 0-1 0,-1 0-4 0,1 0 0 16,-1-1-1-16,0 1 0 0,-1 0-1 15,0-2 2-15,0 2-4 0,-1 0 1 0,0 0-1 16,-1 0-3-16,1 0-1 0,0 0 0 16,3-1-1-16,-3 1-8 0,4 1-16 0,-3-1-35 15,3 0-62-15,0 0-147 0,0 0-78 16,0 0-34-16,-5-3-7 0,1-1 24 15</inkml:trace>
  <inkml:trace contextRef="#ctx0" brushRef="#br0" timeOffset="1.56564E6">22566 13315 33 0,'0'0'120'0,"-3"1"25"16,0-1 16-16,-3-1 3 0,1 1-6 15,0 0-25-15,-3 0-49 0,-1-1-35 16,1 1-19-16,-1 1-9 0,-3-1-4 0,-2 0 1 16,0 0 0-16,-3 1 1 0,-4-1 7 15,2 2 3-15,-5-2 3 0,-1 0 1 0,-2 2 3 16,1-2 1-16,-6 0-1 0,0 1-4 16,-2-1 0-16,-1 2-1 0,-2-2-3 0,2-2-2 15,0 2-1-15,1-1-2 0,-2 1-1 16,3-4-3-16,-1 3 1 0,1 1-3 15,0-3-4-15,0 2 1 0,-1-1-3 0,-1-1 0 16,2 2 1-16,0-1 0 0,0 1 1 16,-2-3-1-16,5 3-2 0,-1 0 0 0,-1 0-4 15,4-1-2-15,-4-1 0 0,2 1-3 16,-2-1 1-16,2 0 0 0,-1 1 0 0,1 0 4 16,1-1 1-16,0 0 0 0,2 0 1 15,1 0-2-15,-1-1 2 0,2 1-3 16,1 1-4-16,1-2 2 0,0 3-1 0,1-1 0 15,-2 0-2-15,3 2 0 0,-1-2 4 0,2 1-1 16,-1 1 2-16,1-2-2 0,-1 2 1 16,2 0-1-16,-1 0-3 0,4 0-2 15,-2 0 1-15,1 0-2 0,4 0 2 0,1-2 1 16,-2 2 1-16,-1 0 1 0,3-1 0 16,-1 1 0-16,1 0-1 0,-1 0 2 0,1 0-1 15,0 0 5-15,1 0 0 0,0 0 1 16,-2 0-1-16,4 0-1 0,-4 0 2 15,0 0-1-15,2 0 0 0,-1 0-1 0,1 1-1 16,-2-1-3-16,4 0 1 0,-3 0-2 16,4 0 1-16,-2 2-2 0,2-2 1 0,-1 2 0 15,2-2-1-15,1 0 0 0,-2 1 0 16,1-1 1-16,2 2-1 0,-2-2 0 16,2 0 1-16,0 0 4 0,0 0-1 0,4 0 3 15,-3 0 3-15,3 0 2 0,-1 0-2 16,1 0 3-16,1 0-4 0,-3 0 3 0,1 0-4 15,2 0 2-15,0 0-1 0,-1 0 1 16,1 0-1-16,0 0-2 0,0 0-1 16,0 0 1-16,0 0-4 0,0 0 2 0,0 0-2 15,0 0 1-15,0 0 0 0,1 0-2 16,-1 0 1-16,0 0 0 0,0 0 2 0,0 0-2 16,0 0 0-16,0 0 2 0,0 0 1 15,0 0-1-15,0 0 0 0,0 0 3 16,0 0 0-16,0 0 0 0,0 0-1 0,0 0 1 15,0 0 0-15,0 0-3 0,0 0 1 0,0 0 0 16,0 0 1-16,2 0-2 0,-2 0-2 16,0 0 2-16,0 0-2 0,0 0-2 0,0 0 0 15,0 0 2-15,3 2-3 0,-3-2 0 16,0 0 0-16,0 0 2 0,0 0-2 16,0 0 0-16,0 0 0 0,0 0 3 0,0 0 0 15,0 0 0-15,0 0 0 0,0 0 0 16,0 0 1-16,0 0-1 0,0 0 1 0,0 0-2 15,0 0 0-15,0 0 0 0,0 0-2 16,0 0 0-16,0 0-2 0,0 0 2 16,0 0 0-16,0 0-2 0,0 0 0 0,0 0-15 15,1 0-23-15,1 0-55 0,-2 0-67 16,0 0-137-16,0 0-70 0,0 0-26 0,0-5 2 16,-2-3 42-16</inkml:trace>
  <inkml:trace contextRef="#ctx0" brushRef="#br0" timeOffset="1.5719E6">9276 14563 58 0,'6'-3'236'0,"2"0"12"16,-2-2-2-16,-1 4-88 0,-2-2-65 16,1 0-37-16,-1 2-22 0,0 1-8 0,-3-3-2 15,4 3 0-15,-4-2-1 0,2 1-2 16,-2 1 1-16,1 0-5 0,1 0-5 15,0 0-3-15,1 0-6 0,0 1 0 0,4 1 0 16,1-1-3-16,2 1 0 0,2-2 0 16,2 0 0-16,0 0 0 0,3 0 0 0,1 0 1 15,1 0 3-15,0 0 3 0,3 0 1 16,0-2 2-16,0 1 2 0,2 1 0 16,0 0-1-16,2-2 0 0,-2 2-1 0,1-1-4 15,-1 1 1-15,3 0 1 0,0 0-2 16,1 1 0-16,2-1-2 0,-3 2 3 0,3-2-1 15,2 1-2-15,0 1 3 0,1-1 0 16,0 2-3-16,0 0 2 0,2-2-1 0,-2 3 1 16,1-1-1-16,-3 0-3 0,2-2 3 15,0 2 2-15,-3-1 0 0,0-1 2 0,-2 0 1 16,-2 1 1-16,1 1 1 0,-2-1-3 16,-3 1 1-16,1-2 0 0,-1 2-2 0,0-1 0 15,0-1 1-15,-1 2 2 0,1 0-2 16,-2 0-1-16,1-1-4 0,1 2 0 15,0-1-4-15,-1 0 0 0,1-2 0 0,0 3 0 16,0-1 2-16,-3 1-2 0,3-3 1 16,0 3 4-16,-1-3 2 0,1 0 0 0,2 1 3 15,-1-2 3-15,0 0-2 0,-1 0 2 16,0-2-3-16,-1 2-2 0,-1 0-1 16,0-1-1-16,-2 1-2 0,-1 0-2 0,-1-1 0 15,0 1 0-15,-2 0 1 0,0 1-2 16,-4-1 2-16,2 1 0 0,-2 1 0 0,-2 0-1 15,0-2 1-15,-2 1-3 0,0 1 1 16,1-2-1-16,-2 2 0 0,0-1 0 0,-2-1 0 16,1 1 0-16,-1-1-1 0,-1 0 1 15,-1 0-3-15,1 2-2 0,0-2-1 0,-1 0-13 16,-1-2-17-16,0 2-30 0,-3 0-66 16,1-1-108-16,-4 0-57 0,0 1-18 0,0 1 2 15,-4-1 22-15</inkml:trace>
  <inkml:trace contextRef="#ctx0" brushRef="#br0" timeOffset="1.57337E6">9328 16041 145 0,'-2'-2'281'0,"1"1"11"0,1-1 6 16,0 2-113-16,1 0-90 0,1 2-44 15,1-2-27-15,2 0-10 0,1 0-7 16,0 0-3-16,2 0-1 0,0 0-3 0,-1 0 5 16,4 0-2-16,0 1 5 0,0 1 1 15,3-2 3-15,1 1 1 0,3 1 1 16,0-1 1-16,2 1-2 0,4 0 1 0,4 0-1 16,4-1-1-16,1 1 2 0,4 0 2 0,1-1 4 15,2 1-1-15,5-2 6 0,2 1 0 16,1 1 1-16,4-2 0 0,2 0 1 0,-2 1 2 15,3-1-2-15,1 4 1 0,-3-3-3 16,-2 1-2-16,1 0-5 0,0 1-4 16,-1 0-3-16,0 0-1 0,-1 0-2 0,-2-1-3 15,0 0 1-15,0 0 0 0,1 1-3 16,0-1-2-16,2-1 1 0,-3 1-5 0,0-1 1 16,-1 1 1-16,-2-1 1 0,0 2-1 15,-5-2-1-15,0 1 1 0,-1 0-1 16,-1-1 1-16,-3-1 1 0,0 2 1 0,-4-2-1 15,1 0 2-15,0 0-2 0,-2-2-2 0,-2 1 1 16,1-1 0-16,-3-1 1 0,1 2-2 16,2-2 2-16,-1 0 0 0,2 0 0 0,-1 0-2 15,-1-1 1-15,4 3-2 0,-2-2 0 16,-2 2 2-16,-1-2 1 0,0 3 0 16,-2-3 1-16,-1 1-1 0,-3 1 0 0,-1-1 0 15,2 0 0-15,-6 1 0 0,3 0 0 16,-4-2 0-16,0 1-1 0,-2 1 1 0,2-2 0 15,-3 1 0-15,-1 1 0 0,3-3 1 16,-1 3 2-16,-1 0-1 0,1 0-1 16,3-1-1-16,-4 0 3 0,4 1-1 0,-3-1 0 15,-2 1 3-15,3 1-1 0,-3-2-1 0,0 2-1 16,0-1-2-16,-1 1 0 0,-2 0-2 16,3-2 2-16,-3 2 0 0,-2 0 2 15,3-2 4-15,-1 2 2 0,-1 0 1 0,-1 0 2 16,3 0 0-16,-1-1 0 0,2 1 1 15,-2 0-3-15,4-2-1 0,-2 1 3 0,1 0 2 16,3-1 0-16,-2 2 1 0,1-1 1 16,-3 1 1-16,3-2 0 0,-1 1-1 0,-2 0-1 15,2 1-3-15,-2-2 0 0,1 2-2 16,2 0 0-16,-4 2-3 0,-1-2 3 16,5 1-3-16,-7-1-1 0,4 0-3 0,-4 1-1 15,3-1-1-15,-4 2 0 0,0-2 0 16,-2 0 0-16,0 0 3 0,1 0-3 0,-1 0 2 15,-2 0-2-15,2 0 1 0,-3 0-1 16,2-2-1-16,-1 1-4 0,1 0-12 16,-1-1-30-16,-1-1-54 0,-3-1-101 0,-4 2-113 15,0-2-57-15,2 1-20 0,-3-2 14 16,-4 0 43-16</inkml:trace>
  <inkml:trace contextRef="#ctx0" brushRef="#br2" timeOffset="1.7204E6">29367 7879 162 0,'-6'-2'285'0,"1"1"16"0,0 1 5 0,2-1-121 15,0 0-74-15,1-1-38 0,-1 0-13 16,1 1-4-16,1-1 5 0,1 0 5 0,-2 1 0 16,-1 0-5-16,3-1-7 0,-1 0-6 15,1 1-6-15,0 0-6 0,0-2-7 16,0 3-4-16,0-2-3 0,0 2-2 0,0-3-4 16,1 3-1-16,-1-3-4 0,5 2-3 15,-4-2-1-15,1 0-3 0,1-2-2 16,0 2 1-16,2-1 0 0,-2 1-2 0,4 0 1 15,-1 0-2-15,0 0 0 0,1 1 0 16,-3 2 0-16,3-1 0 0,-1 2 0 0,-2-1 0 16,3 2 0-16,-1 1-2 0,1 0 1 15,0 0-1-15,0 3-1 0,-1-2 1 0,1 1 2 16,-1 1-1-16,2-2 1 0,-2 1-1 16,0-1-1-16,-1 2 2 0,2-1-1 15,-1 0 1-15,-2-2-2 0,1 3 1 0,-2-3 1 16,1 3-2-16,-4-5-2 0,1 3 2 15,1 1 0-15,-2-4-1 0,0 4 0 0,-2-1 3 16,2-1 0-16,-1 2 0 0,-3-1 0 16,1 1 0-16,-2-1 0 0,2 1 0 15,-3-1 0-15,1 1 1 0,1-2 0 0,-1 1 1 16,-2-1-2-16,3 0-1 0,-6 2-1 16,4-2 1-16,-2 0 1 0,2 0 1 0,-4 0 0 15,6 0 0-15,-3-2 2 0,2 4-3 16,0-2 2-16,2-2-2 0,2 2 2 15,-4 0-2-15,2 0 0 0,-2 2 2 0,2 0 2 16,-2 3 0-16,2-1 1 0,-2 0 1 16,1 2 0-16,1-2-1 0,0 2 0 0,3-1-2 15,-4 0 1-15,4 0-2 0,0 0-4 16,4-1-14-16,-3-1-30 0,2 0-47 0,2 0-87 16,-5-1-117-16,1-1-63 0,2 0-18 15,2 1 11-15,0-2 37 0</inkml:trace>
  <inkml:trace contextRef="#ctx0" brushRef="#br2" timeOffset="1.72079E6">29435 8269 258 0,'0'2'289'0,"0"-2"14"16,-2 0-47-16,1 1-86 0,1-1-59 15,0 2-36-15,0-2-18 0,-2 0-9 0,2 0-10 16,0 1-6-16,-2 0-8 0,2-1-7 16,2 2-5-16,0-2 0 0,-1 2 6 15,1-1 2-15,-2-1 5 0,1 2 1 0,1-1-2 16,0-1-2-16,-2 2-4 0,1-1-6 15,-1-1-2-15,2 0-1 0,-2 0-3 0,0 0 1 16,0 0 2-16,0 0 1 0,0 0-2 16,0 0 3-16,0 0-2 0,0-1 2 15,0-1-2-15,0 1-1 0,-2-1 1 0,2 2-3 16,0-3-1-16,-1 1-2 0,1 1-3 16,1 0-10-16,1-1-29 0,-1 1-41 0,-1-2-92 15,0 3-112-15,0 0-55 0,0 0-21 16,0 0 10-16,0 0 35 0</inkml:trace>
  <inkml:trace contextRef="#ctx0" brushRef="#br2" timeOffset="1.72162E6">29406 8380 216 0,'-6'3'255'0,"-2"-1"2"0,2 0-43 0,0-1-72 16,1-1-42-16,-2 0-25 0,0 0-11 15,4 1-2-15,-2-1 2 0,1 0 4 16,1 0 0-16,0 0-2 0,0-1 1 0,0 1-4 16,-2 0-3-16,2-3-6 0,-2 1-8 15,2 1-6-15,-2-1-7 0,0-1-7 0,1 0-3 16,-2 0-3-16,-2 1-2 0,0-3 0 15,0 2-1-15,-2-4 3 0,2 2 1 16,-1-1 1-16,0-2 2 0,-1 0-1 0,0 1 0 16,2-2-5-16,-1 2-2 0,3-2-3 15,-2 1-3-15,1-1-1 0,1 2 2 0,0-1 0 16,3 1 1-16,-1-1-2 0,1 2 2 16,2-1-3-16,1 1-3 0,-2-2-1 15,0 1-1-15,2-1-2 0,2 1-1 0,-2 0-1 16,2-3 1-16,-1 2 0 0,-1-3-1 15,3-1 0-15,-3 0 1 0,2-1-1 16,0 2-2-16,-2-3 1 0,1 1 1 0,1 1-1 16,0-2-1-16,-1 3-2 0,1-4 3 15,-2 3 0-15,1-3-2 0,-1 3 2 0,5 1-1 16,-4-1 2-16,1 0 3 0,-1 0-3 16,3 0 0-16,-1 1 0 0,0-1 0 0,0 1-1 15,4 3-1-15,-1-3 1 0,-2 2 1 16,5 0 0-16,-1 0 0 0,0 0 0 15,1 2-2-15,0-2-3 0,1 0 3 0,1 1 0 16,0 0-1-16,0 0 0 0,3-2-1 16,2 2 2-16,0-3 1 0,0 2-2 0,1 0 1 15,-1 0 2-15,0 1 0 0,-1 3 0 16,1-1 1-16,2 1-1 0,-4 0 1 0,2 1-2 16,0 1 0-16,-2 2 1 0,-2 1 0 15,1 0 0-15,1 1 0 0,-1 2 0 0,-1 1 0 16,1 1 0-16,1 0-1 0,1 2 1 15,-2-1 0-15,-1 2-1 0,2-1 2 0,2 2-1 16,-1-1 1-16,0 2-1 0,0 0 0 16,-2 1-1-16,2 1-3 0,-3 2 2 15,1-1-3-15,-3 1 1 0,-1 2-1 0,1-1 3 16,-6 2-2-16,3 1 1 0,-4-2-1 16,1 2 3-16,-2 0-2 0,0 0-1 0,-2 1 4 15,-4 1 2-15,2 0 2 0,-3 0-1 16,2-3 2-16,-4 0 0 0,1 1-3 15,-2-3-2-15,-1 1-4 0,1-1-5 0,-4 1-8 16,0 0-14-16,-1-3-14 0,-2 2-27 16,-2-2-40-16,0 3-67 0,-2-3-120 0,-1 1-57 15,-2-1-23-15,1 0 12 0,0 0 28 16</inkml:trace>
  <inkml:trace contextRef="#ctx0" brushRef="#br2" timeOffset="1.72377E6">30907 7882 45 0,'0'0'271'0,"-3"-1"24"0,3 1 13 0,0-2-65 16,3 0-82-16,-3 1-54 0,1 0-27 0,1-2-17 15,-1 0-6-15,3-1-8 0,-3 2-3 16,3-2-6-16,-1-1-1 0,2 2-1 0,-1-1-3 15,2 0-4-15,-1 0-2 0,2-1-6 0,-3 1-8 16,3-1-4-16,0 1-3 0,1-1-2 16,-1 1-4-16,-1-1 1 0,1 4 0 15,-1-2 4-15,-3 0-5 0,-2 3 3 0,3-2-2 16,-4 2 3-16,3 2 0 0,-2-2-2 0,3 3 3 16,-1-2-2-16,2 1 0 0,-1 0-1 15,-1 3-2-15,0-2 0 0,1 0-1 0,-3 2-1 16,2-2 0-16,1 1 0 0,-3 1-1 15,3-1-1-15,-1 1 2 0,-2-1 0 0,4 1-2 16,-2-2 2-16,-2 1-2 0,3-1 2 0,-1 0 0 16,-2 0-2-16,1-1 2 0,0 1 0 15,-1-2 0-15,3 0-1 0,-3 1-1 0,1 0 0 16,-1-2-2-16,1 1 1 0,1-1 0 16,-3 0 1-16,1 0 1 0,1 0 2 0,-1-1 1 15,1 1-2-15,0 0 2 0,-1-2 1 16,3 0-2-16,-3 1-1 0,1 0-1 0,-1 0-2 15,3-1 3-15,-4 0 0 0,1 1 0 0,-1-1 1 16,0 0 1-16,0 1-2 0,-1 0 1 16,-1-3-1-16,-1 4 1 0,-2-1-1 0,0 0-1 15,-1-2 1-15,-2 3-1 0,0 0-2 16,-2 0 1-16,0 0 2 0,0 3 2 0,-1-3 1 16,0 1-3-16,0 2 0 0,1 0 1 0,-2 0-1 15,2-1-1-15,1 1 1 0,-2 0 2 16,0-1 1-16,1 3-1 0,-1-2 1 0,2 0 1 15,-1 1-3-15,-2-2 0 0,3 3-1 16,0-2 0-16,-2-2 2 0,1 2-2 0,2-1 0 16,-2 1 0-16,2-2 1 0,0 1 0 15,0-2 0-15,-2 1 1 0,2 1 0 0,0-2-2 16,2 0 2-16,-2 0 0 0,2-2 0 16,0 2-2-16,1-1 3 0,1-1 0 0,0 2 1 15,-1-1-2-15,4-1 0 0,-2 2 2 0,-1-3-1 16,3 1-2-16,-1 1 2 0,1 0 0 15,-3-4-1-15,3 2 0 0,1-1 0 0,0-1 2 16,-4 1-4-16,4-1 0 0,0 1 0 0,0-1-1 16,4-1-2-16,-4 2 1 0,1-1 2 15,1-1 0-15,0 2 0 0,1-2 0 16,-2 1 0-16,3 2 0 0,-1-1-1 0,-3 1-1 16,1 0 1-16,4 1 1 0,-4 1 0 0,-1-1 0 15,3 1 0-15,-1-1 0 0,0 0 0 16,3 2 0-16,-2 0-1 0,3-1-1 0,-1 1 1 15,1 0-2-15,-1 0 0 0,0 0-1 16,-1 1 1-16,1-1 0 0,-2 0 1 0,2 2 2 16,0 0-2-16,-2-1 0 0,0 2 0 15,0-1 2-15,0-1-3 0,-1 2 2 0,0-1-1 16,-1 1 0-16,-1-2 0 0,2 2 0 16,-1-1 1-16,-1 1-1 0,0 0 0 0,-1-2 0 15,-1 2 2-15,1 0-2 0,-1 0 2 0,0 0 0 16,1 2 0-16,-1-3 2 0,1 2 0 0,-3-2-1 15,3 0 0-15,-1 1-1 0,1 1 0 16,-4-2 0-16,4-1 0 0,-4 1-2 0,2 0 2 16,-1 0 2-16,-2 0-2 0,1-2 4 15,-4 1-2-15,1-1 1 0,0 2-1 0,-2-2-2 16,0 2 0-16,2 0-2 0,-2-1 0 16,-1 0 1-16,1 1 0 0,2-1 2 0,-1 1-1 15,1 0 1-15,2-1-1 0,-1 0 0 0,3-1 0 16,-2 0-1-16,-1 0 1 0,2 0-1 15,1 0 1-15,-1 0 0 0,0 0 1 16,1 1-1-16,0-1 0 0,1 0 0 0,2 2-1 16,1-2 1-16,-2 0 0 0,2 2-1 15,2-1 1-15,-2 1 0 0,1-1 1 0,1 1 1 16,1 1 2-16,0 0 0 0,2-2 0 16,-2 2 1-16,0 0 0 0,0 0-2 0,0 0 1 15,-3 0 3-15,4 0-1 0,-4 0 0 0,1 0-4 16,1 0 3-16,0-1-2 0,-2 1 0 15,0 0-3-15,1 1 1 0,-1 1 2 0,0-2-3 16,0 0-1-16,0 0-2 0,-1 1 1 16,-1-1-1-16,-1 0 2 0,1-1 2 0,-1 2 1 15,0 1 0-15,-2-3-1 0,2 0 2 16,-3 1-3-16,-1-1 0 0,2 2 0 0,1-3 0 16,-1 3 0-16,-2-2 0 0,1 0 1 15,0-2-1-15,1 0 0 0,-1 0 3 0,-1 0-1 16,1 0 0-16,2-2 2 0,-3 2 3 15,1-2-4-15,1 0 1 0,-3-1-2 16,4 2 1-16,-1-2-3 0,0 1-3 0,2 1 3 16,-2-1 0-16,-1-1 2 0,3 2-1 15,0-2 2-15,1 1-1 0,0-2 2 0,1 4 0 16,-1-3 3-16,0 0 2 0,1 0 3 16,1 0 0-16,-2 0-1 0,2 0-1 0,0 0-1 15,0-2-2-15,2 2-2 0,-1 0-1 16,-1-1 0-16,4 1-2 0,-3-2-1 0,1 1 2 15,1 1-3-15,0-2 0 0,2-1 0 16,-1 2-1-16,0-1-2 0,1-1-2 0,-1 0-7 16,3 0-8-16,0-1-14 0,1-1-25 15,0 1-27-15,2 1-32 0,1-2-68 16,-3 1-108-16,0 2-50 0,-1-2-10 0,5 1 12 16,-1-2 25-16</inkml:trace>
  <inkml:trace contextRef="#ctx0" brushRef="#br2" timeOffset="1.72402E6">30837 7581 239 0,'-3'1'269'15,"3"2"13"-15,-3 2-51 0,0-1-80 16,0 4-48-16,-1-1-23 0,1 1-16 16,-3 2-7-16,5 1-12 0,-4-1-10 0,2 0-9 15,-1 1-9-15,3 0-5 0,-2-2-5 0,-1 1-9 16,3-2-15-16,-2 0-28 0,1-1-54 16,-2-1-101-16,-1-1-69 0,0 0-31 0,3-1-2 15,2-4 15-15</inkml:trace>
  <inkml:trace contextRef="#ctx0" brushRef="#br2" timeOffset="1.72427E6">31018 7585 35 0,'1'-3'353'0,"-1"2"39"15,0-2 25-15,2 3 2 0,-2-2-144 0,0 2-95 16,-2 0-63-16,4 0-36 0,-2 0-21 16,1 0-15-16,1 0-16 0,-2 0-11 0,2 0-11 15,-2 0-2-15,0 0-2 0,0 2-6 16,1-2-14-16,-1 0-42 0,3-2-71 0,-7 4-163 16,0-1-87-16,-2 3-45 0,0-2-8 0,-1-2 28 15</inkml:trace>
  <inkml:trace contextRef="#ctx0" brushRef="#br2" timeOffset="1.72652E6">31248 8590 184 0,'2'0'264'0,"-2"2"16"0,0-2-45 0,0 0-74 16,0 1-57-16,-2 1-35 0,1-2-17 15,-4 1-10-15,4 2-6 0,-6 0-1 0,4-1-7 16,-2 4-6-16,0-3-6 0,1-1-3 16,-4 3 2-16,2-3 2 0,1 3-1 0,-2 0 5 15,-1-2 1-15,1 2 3 0,-1-1 1 16,-2-1 5-16,-1 1-2 0,3-1 2 0,-1 3-4 15,-4-4-2-15,4 1-3 0,-1 2-6 0,-1-4-3 16,2 2-3-16,-3-1-2 0,2-1-3 16,-2 1 1-16,0-2 0 0,-1-2 0 0,0 2-2 15,-1-3-1-15,2 1 2 0,-2 1-4 16,2-1 0-16,3-2 3 0,1 1-2 0,-1 2-1 16,2-4 1-16,1 2 3 0,2 1-4 15,0-2 1-15,1 1 2 0,1 2 2 0,1-2 1 16,1 0 3-16,0 1 3 0,0-1 0 15,0 2-1-15,0-1-2 0,0 0-2 0,0 1 0 16,0 1 2-16,0-1 4 0,0 1 1 0,0 0 3 16,0 0 1-16,0 0 0 0,0 0-5 15,0 1 0-15,0-1-2 0,-2 1-5 0,1-1 1 16,1 4-2-16,0-3 1 0,-2 0-4 16,0 3 0-16,2-1 1 0,-1 1 1 0,-3-3-4 15,1 4 2-15,2-2-1 0,-3 2 4 0,1-1-3 16,-3-1-1-16,3 1 3 0,-2-2-2 15,2 1-2-15,-2 0-1 0,0 0 2 0,1-1-2 16,-2-1 0-16,2 1 0 0,1-2 0 16,-2 0 0-16,4 0 0 0,-4-2 0 0,2 1 0 15,-2-1 3-15,-1-1 0 0,3 0-1 16,-4 0-1-16,4-1 0 0,-2-1 0 0,4 3 2 16,-2-5-2-16,1 3 3 0,0-1-2 0,2-1-2 15,0 0 4-15,0 0-4 0,4 0 1 16,-3 0 1-16,1-1-1 0,-1 1 1 0,1 0 1 15,0 0-2-15,-1 0 3 0,1 1 2 16,-1 1 2-16,-1-1-2 0,4-1 5 0,-4 1 0 16,1 3 1-16,1-3-2 0,-2 2 0 0,0 0 0 15,0 2-1-15,0-1-2 0,0 0 0 16,1 2-4-16,-1 0 3 0,-1 0-5 16,1 2 3-16,0 0-2 0,-2-1 1 0,1 2 1 15,-1 2-1-15,0-1 2 0,1 2 0 0,-2-1-1 16,-2 1 0-16,2 0-2 0,-3 1 1 15,2-1-1-15,0 0-2 0,0 2 0 0,0-2 0 16,0 0-1-16,3 0 1 0,-3 0 0 16,1 0 2-16,3-1 0 0,-1-2 0 0,-4 3-1 15,4-3-1-15,-1 3 0 0,1-4 0 0,-3 1 0 16,3 2 0-16,1-4 0 0,-2 4 0 16,1-2-1-16,-1-2-1 0,2 1-1 0,-2-1 3 15,2 1-1-15,-1-2-2 0,1 2 2 16,-4-2 1-16,3 0 0 0,-1 0 0 0,-2-2 0 15,2 2 3-15,1 0-2 0,-2-2-2 16,-1 1 1-16,3-1-2 0,-3 2 2 0,1-1-1 16,0-1 2-16,0-1 3 0,0 1-4 0,-3 1 0 15,3 0 0-15,-2 0 0 0,0-1 0 16,-2 0-1-16,4 1 0 0,-3-1-1 0,2 2 2 16,-1 0-1-16,1 0-1 0,0 0-3 15,0 0 2-15,3 2 0 0,-2-1-1 0,1 1 2 16,-2 1 2-16,2-2 0 0,0 4 1 15,1-1-1-15,1 1 0 0,-2-1 1 0,2 2-1 16,0 0 0-16,0 0 0 0,2 2-1 16,-1-1-6-16,3-1-11 0,0 2-14 15,-1-2-26-15,0-2-32 0,1 2-40 0,-1 0-58 16,-3 0-93-16,0 2-71 0,0-1-15 0,1 1 9 16,6-2 27-16</inkml:trace>
  <inkml:trace contextRef="#ctx0" brushRef="#br2" timeOffset="1.72672E6">30747 8833 119 0,'5'-1'315'16,"-4"1"33"-16,-1 0 18 0,2 0-67 0,-1 0-82 15,-1 1-55-15,0-1-35 0,0 2-16 0,2-2-14 16,0 3-18-16,-2-3-14 0,1 1-18 15,-1 0-16-15,2 1-13 0,0-2-13 0,-2 0-10 16,3 0-27-16,-3-2-48 0,1 1-66 0,-1 1-155 16,-4-1-78-16,0 2-37 0,4-1-1 15,-1-2 36-15</inkml:trace>
  <inkml:trace contextRef="#ctx0" brushRef="#br2" timeOffset="1.72706E6">31122 8449 187 0,'3'-7'290'0,"-2"1"19"0,1 0-11 16,0 1-96-16,-2 2-69 0,1 0-38 0,-1 0-19 15,2 2-14-15,0 1-5 0,-2 0-4 16,3 1-8-16,-2 1-5 0,1-1-3 0,0 4 2 15,1-3-2-15,-2 3 0 0,4 0-4 0,-4-1-5 16,1 1-4-16,-2-1-5 0,0 1-3 16,0 0-1-16,-2 1-2 0,1-2-2 0,-2-1 0 15,0 2-3-15,-4-1-1 0,3 0 0 16,-1-1-5-16,0 1 0 0,-3-2 1 0,2-2 0 16,0 2-1-16,1-1 0 0,1 1-1 15,0-2-1-15,-1 0-3 0,2-2-7 0,2 1-16 16,-3-1-38-16,1 1-53 0,0 0-114 15,-4 1-93-15,-2 0-47 0,5 0-11 0,-1-2 21 16</inkml:trace>
  <inkml:trace contextRef="#ctx0" brushRef="#br2" timeOffset="1.72732E6">31211 8250 58 0,'0'-2'288'16,"0"1"24"-16,-2-1 14 0,0 2-66 16,-2 0-93-16,-1 2-64 0,-2-1-36 0,-1 2-15 15,-2 2-9-15,-2-1-5 0,-2 2-2 0,2 0-9 16,-1 2-3-16,-1-1-6 0,1-1-4 16,-1 2-3-16,1-1-5 0,1 0-1 0,-1 0-2 15,0 0-3-15,1-1-3 0,-1 2-20 16,-1-4-31-16,1 2-41 0,-1-1-79 0,-2 2-99 15,-3-1-46-15,0 3-11 0,-2-1 18 0</inkml:trace>
  <inkml:trace contextRef="#ctx0" brushRef="#br2" timeOffset="1.72879E6">30594 8503 44 0,'4'-2'286'16,"-4"1"27"-16,2 0 14 0,-2 1-60 15,-2 0-93-15,0 0-64 0,-3 0-35 0,-2 2-20 16,3 0-8-16,-5 1-9 0,0 1-3 15,3-2-7-15,0 3-8 0,-3-1-2 16,2-1-7-16,2 3-1 0,0-3-4 0,4 2-1 16,-2-1 0-16,3 1-2 0,0-1 1 15,1 1-2-15,1-3 1 0,-1 3-1 0,4 0 0 16,-2-1-2-16,5-1 0 0,-2 2 1 16,2-2-1-16,0 1-1 0,1-1-3 15,1-1-1-15,-2-1-3 0,1 1-2 0,-1-1-5 16,0-1-2-16,-1 0-4 0,-1 0-5 15,2 0 1-15,-5 0 1 0,0-1 4 0,-1 1 6 16,-1-2 6-16,-1 1 2 0,0 1 6 16,-1 0 2-16,-1-2 3 0,1 2 2 0,-3 0 3 15,0 0 0-15,-1 2 2 0,0-2 1 0,1 0-2 16,-1 0 0-16,-2 1-2 0,3 1-2 16,-4-1 1-16,2 1-2 0,-2-1 0 0,-1 2 0 15,0-1-1-15,1 1 3 0,-1 0-2 16,-4 0 2-16,4-1 0 0,-3 2 1 15,-1-1 0-15,0 0 1 0,-3-2 1 0,3 0 2 16,-1 1 2-16,1 0-3 0,1-1 0 16,-1-1-2-16,2 0-1 0,0 0-1 0,-2-1-2 15,4 1-1-15,-2-2-5 0,1 0 2 16,2 0-1-16,2-1-1 0,-2 1 3 16,4-1-2-16,0 0 2 0,3 0 0 0,1 0 1 15,-2-1 0-15,2-1-2 0,2 1-2 16,-1-1 2-16,3-1-2 0,-1 2 1 0,3-2-1 15,-2 1-1-15,5-1 1 0,-1 0 1 16,1 0-2-16,0 2-1 0,-1-1 0 0,2 1 2 16,1 1 0-16,-3 0-1 0,0 1 1 15,-3 1 1-15,1 1 3 0,-2 0 2 16,1 0 3-16,-2 0 1 0,1 1 4 0,-3 1-1 16,2 1 2-16,1 0-2 0,-4-2 1 15,1 2-2-15,-1 0-1 0,0 0-1 0,0 2-3 16,0-1 1-16,-1 1-1 0,1-1-4 15,-4 2 2-15,1-2-3 0,0 3 0 16,-2-1 0-16,-1 1-3 0,-1-1 3 0,0 0-2 16,-3 0 3-16,2 0-2 0,-3-1 0 15,2 1 0-15,1-4-1 0,-5 2 0 0,4-1 2 16,-3 0 1-16,0-2-2 0,-1-1 1 16,4 0-2-16,-4 0 0 0,5-1 1 15,-1 0 0-15,1-3 1 0,2 1-1 0,1 1-1 16,0 0 0-16,2-3-2 0,0 1-3 0,1 2 1 15,0-1-1-15,2 0-1 0,0 0-1 16,0 2 3-16,0-2 1 0,0 0 0 16,0 3 1-16,0 0 2 0,0 0 0 0,0 0 0 15,0 0-2-15,0 0 1 0,0 0-1 16,0 3 1-16,-2-2 1 0,2 1 0 0,-4 1 0 16,3-1 1-16,-2 0-1 0,-1 3 2 15,1-2 1-15,0-1-1 0,0 2 1 16,-2 0 0-16,1-2-3 0,-1 3 2 0,-2-3 0 15,3-1-2-15,-1 3 0 0,-3-3 0 16,2 0 1-16,-1 1-1 0,1-2 0 0,3 0 0 16,-1 0 0-16,1-2 0 0,2 1 0 15,-4-2 0-15,5 0 0 0,-1 1 1 0,-2-2-5 16,1-1 1-16,0-1-4 0,1 1-2 16,-3 2 1-16,1-2-3 0,0 1 4 15,1 1 1-15,-1-2 1 0,0 2 3 0,-1 2 2 16,-1-1 0-16,2 1 0 0,-4 1 0 15,2 0 3-15,1 0-2 0,-2 1 3 0,-1-1 2 16,2 3 0-16,1-3 2 0,0 3-3 16,0-1 2-16,-2 1-2 0,2 0-2 15,1 0 1-15,0-1-1 0,1 2-2 0,1-1 1 16,-1 1 3-16,1 1-2 0,1-3 1 16,1 3-4-16,1 0 3 0,-2-1-3 0,0 2 1 15,0-1-2-15,1-1 1 0,-1 1 0 16,0-1 0-16,0 2 0 0,0-1-3 15,0 1 3-15,-1-2-1 0,1 1 1 0,-3-1 0 16,-1 1 0-16,0 1 1 0,-2-2-1 16,1 1 3-16,-3 0-2 0,0 0-1 0,-3 0 1 15,1-1 0-15,1-1-1 0,-2 0 0 16,0 0 0-16,-1 0 2 0,2-3-2 0,-2 0-2 16,3 0 2-16,-3-1 0 0,2-1 2 15,-1 1 2-15,0-2 3 0,1 0 2 0,1-2 3 16,-2 1 4-16,4-1 0 0,3 1 1 15,-1-1-2-15,1 1 4 0,3-1-4 0,1 1-1 16,1-1-2-16,1 1-2 0,1-3-7 16,2 2 0-16,2-3-2 0,-1 1-2 15,2-1-1-15,1-1 1 0,-1 0 1 0,0 0-2 16,1 0 2-16,-1 2-3 0,1 1-5 16,0 0-23-16,-3-2-46 0,2 4-60 0,-1 1-152 15,-3 3-80-15,5 1-37 0,-1 1 1 16,1 2 31-16</inkml:trace>
  <inkml:trace contextRef="#ctx0" brushRef="#br2" timeOffset="1.729E6">30069 8917 245 0,'2'2'387'0,"-2"-1"27"15,1-1 16-15,-1 0-96 0,0 0-136 0,0 0-85 16,0 0-46-16,0 0-28 0,0 0-13 16,0 0-10-16,0 0-10 0,-1-1-22 0,1-1-47 15,-3-1-75-15,3 3-149 0,-4-1-78 16,4 1-38-16,0 0-2 0,0 0 28 16</inkml:trace>
  <inkml:trace contextRef="#ctx0" brushRef="#br2" timeOffset="1.73127E6">31307 9361 18 0,'0'2'276'0,"-3"-2"25"16,3 0 9-16,-2 1-48 0,2-1-105 0,-1 2-66 15,1-2-34-15,-3 1-17 0,-2 2-7 16,0-1-3-16,0 2-1 0,-1-1-1 0,-2 1-4 16,0 1-2-16,-2 1-2 0,1-1 0 0,1-1-2 15,-1 1 1-15,1-1-2 0,-3 1 0 16,3-1-4-16,-3 1 0 0,0-2-2 0,-2 0-2 15,2 0-1-15,-3 0-4 0,1-2 2 16,-1 0-4-16,1 1 1 0,-1-2 0 0,3 0-3 16,-2 0 3-16,1-2-3 0,-1 1 2 15,2 0 0-15,1 0-1 0,2-3 3 0,0 1-4 16,2 1 1-16,2-4-1 0,0 3-1 16,1-1-3-16,2 1 0 0,-1-1 2 0,0 1 0 15,2-1 2-15,0 3 0 0,0 0 0 0,0-3 3 16,0 4-3-16,0-1 0 0,0 1 2 15,0 0 0-15,0 0 1 0,2 1 0 0,-2-1 1 16,0 2 1-16,0 0 2 0,0 0-2 16,-2 0 3-16,2 1-1 0,-1-1 4 0,-1 1 2 15,-1-1-1-15,-1 2 5 0,-1 0 0 16,0-1-2-16,0 2 0 0,-1-2-3 0,1 3-4 16,-4-4-1-16,2 3-3 0,1-2 0 0,-1 0-1 15,3 1-3-15,-2-3 2 0,-1 0-2 16,4 0 3-16,0-1 2 0,1 0-1 0,1 0 3 15,-3-1-3-15,3-1 2 0,1-2-3 16,-3 0-1-16,1-1-1 0,-1 0 1 0,3-2-2 16,-1-1-2-16,-1 1 2 0,2 0 0 15,2-2-2-15,-2 0 0 0,1 0 0 0,4-2 2 16,-2 4 0-16,-2-2 0 0,3-1 0 16,-3 3 3-16,2 1 6 0,-1 0 7 0,0 2 3 15,-2-1 6-15,1 4 3 0,-1-2-1 0,0 1-3 16,0 0-4-16,0 2-5 0,0 0-3 0,0 0-3 15,0 0-1-15,0 2-2 0,0 0-3 16,0 2-1-16,0-1 0 0,-1 2 0 16,1-3-4-16,-2 5 2 0,0-3 2 0,-1 2-2 15,2 2 2-15,-4-2-2 0,2 3 3 0,-3-3-3 16,1 3 0-16,2-2 0 0,-2 0 1 16,0 1 0-16,2 0 0 0,-2-2 0 0,1-1 0 15,0 2-1-15,1-3-2 0,0 1 2 16,0-3 0-16,0 2-2 0,1-3 0 0,-1 2-2 15,0-3 4-15,-2 0-2 0,0 0 0 0,2 0 0 16,-2 0 2-16,2-1 0 0,-2-1 0 16,2-1 0-16,0 1 0 0,-1 0 0 0,0 1 0 15,3-3 0-15,-1 1-3 0,-1 2-1 16,1 0-1-16,1-3 4 0,-2 2-2 0,-1 1 2 16,3-1 0-16,-3 2-1 0,3-1 0 15,-1 1 1-15,-4 1 0 0,3-1-1 0,-2 2 2 16,1-1 3-16,-3 1-2 0,1 0 4 0,0 1-2 15,-2 0 2-15,1 0-2 0,1 1 2 16,1-1-4-16,-2 0 1 0,3 2 2 0,1-2-4 16,0 0 2-16,3-1-4 0,0 2-2 15,1-1-15-15,4-2-37 0,2 4-42 0,-1-4-95 16,-2 2-121-16,1-2-65 0,2 3-20 16,1-1 18-16,-2 3 33 0</inkml:trace>
  <inkml:trace contextRef="#ctx0" brushRef="#br2" timeOffset="1.73148E6">30834 9613 95 0,'3'3'349'0,"1"-3"35"16,-4 2 18-16,0-1-47 0,0 1-125 0,0-1-95 15,0-1-57-15,0 2-36 0,0-2-19 16,0 0-17-16,0-2-26 0,0 2-39 0,1-1-44 15,-2-1-94-15,-3 2-106 0,1-3-50 0,3 3-11 16,3-4 16-16,-1 0 34 0</inkml:trace>
  <inkml:trace contextRef="#ctx0" brushRef="#br2" timeOffset="1.73177E6">31215 9243 84 0,'2'-6'296'0,"-2"2"26"0,0 0 19 16,1 2-77-16,-1 1-82 0,2 0-58 16,-2 1-37-16,0 0-21 0,1 0-6 0,1 2-11 15,0 0-5-15,1 1-10 0,-2 0-8 16,1 0-8-16,0 2-5 0,-1-1-3 0,1 0-2 15,-2 1-1-15,-2 1-2 0,2-1 0 0,-3 0 0 16,0 1-2-16,-2-2-6 0,-1 1 3 16,0-2-1-16,-1 1 1 0,1 0-1 0,-2-2-6 15,1-2-5-15,1 1-22 0,2-1-23 16,0-1-38-16,0-1-82 0,0 1-108 0,-1-1-48 16,2-1-15-16,3 3 11 0,0-3 29 15</inkml:trace>
  <inkml:trace contextRef="#ctx0" brushRef="#br2" timeOffset="1.732E6">31301 9008 119 0,'0'-2'287'0,"0"1"22"15,-3-1 9-15,-1 2-96 0,-2 2-82 0,-1-1-51 16,-2 1-25-16,0 2-12 0,-1-1-3 15,-2 3-4-15,0-1-6 0,0 2-7 0,-1 0-8 16,0 1-9-16,3-1-6 0,-2 1-3 0,1-2-6 16,0 1-11-16,2 0-25 0,-1 2-25 15,-1-2-68-15,-3 0-103 0,-2 4-67 0,-1-2-24 16,-4 0 1-16,2 1 21 0</inkml:trace>
  <inkml:trace contextRef="#ctx0" brushRef="#br2" timeOffset="1.73359E6">30581 9243 100 0,'-1'-3'265'0,"-3"3"23"0,-1 0-13 15,1 0-61-15,-2 0-62 0,1 3-35 0,-1-2-22 16,1 0-12-16,0 1-7 0,-3 1-10 16,5 0-10-16,-2 0-12 0,1 1-12 15,-1-2-5-15,1 3-7 0,3-3-2 0,-2 3-2 16,0 0-1-16,1-1-2 0,2 2-2 15,0-1-3-15,0-1 1 0,5 1-3 0,-4 0-4 16,1 0 3-16,1-2-4 0,0 2-1 16,2-2-4-16,-2 1 2 0,2-1-4 15,0-1-1-15,1-1-4 0,0 1-4 0,-1-1-5 16,2-1-5-16,-3 0-9 0,4 0-5 16,-3 0 1-16,0-1-3 0,-1 1 2 0,-2-2 7 15,1 2 4-15,-1-1 6 0,-1-1 1 16,-1 2 7-16,4-1 1 0,-4 1 2 15,0 0 5-15,0 0 2 0,0 0 8 0,-2 0 2 16,0 0 2-16,2 0 2 0,-1 0 2 16,-2 1 3-16,-1-1-1 0,0 0 1 0,-1 2 1 15,-2-1 3-15,0-1 1 0,-1 3 3 16,-2-1 7-16,-1 1 2 0,2-1 0 16,1 3 1-16,-3-2-5 0,3 3-4 0,0-1-9 15,3 1 0-15,-1 0-9 0,1-2-1 0,4 2-3 16,-2-1 1-16,1-1-2 0,2-1 2 15,0 1-1-15,2 0-1 0,-1-1 2 0,1 0-2 16,-1-2-1-16,4 0-3 0,-2 1 0 16,2 0 1-16,-4-2-3 0,2 0 3 15,1-2-2-15,-3 2 3 0,-1-2-4 0,4 1 2 16,-4 1-3-16,1-2 2 0,1 2-1 16,-2-2-1-16,0 0 0 0,0 1 3 0,-2-1-1 15,1 2 1-15,-1-2 1 0,0 1 1 16,-1 1 1-16,0-1 0 0,0 1 1 15,-2-2 3-15,-3 2-2 0,4-2 0 0,-5 2-2 16,5 0 1-16,-1 0-1 0,-3 0-1 16,3 0 1-16,-1 0 0 0,0 0 1 0,1-1-1 15,-2 1 0-15,0 0 0 0,0-1-1 16,-1-2-1-16,3 3 2 0,1-2-1 16,-2 1 1-16,1-1-1 0,2 0 1 0,0 0 1 15,1-1 0-15,0 0 2 0,2-2-2 16,0 2 1-16,4-1-1 0,-4 1 3 0,3-2-3 15,-2 2 4-15,3 0-2 0,-3 0 4 16,1 0-1-16,-1 2 3 0,-1-1 4 0,0 1 4 16,0 1-3-16,0 0 1 0,-1 0-4 15,1 1-2-15,-3 1-4 0,1 2-2 16,0-1-1-16,1 2-2 0,-2-2 1 0,-2 1-1 16,1 1 2-16,1-1-2 0,-1 1 2 15,1-2-2-15,-2 1 0 0,2 1-2 16,-4-2 4-16,2 1 0 0,1 1-1 0,-2-3 3 15,-1 2 2-15,2-1-1 0,1-1-1 0,-1 0-2 16,-3-1-2-16,4 1 0 0,-3 0-2 16,1-1 0-16,-2 0 0 0,0-1 0 0,0-1 2 15,2 0 2-15,-1 1-2 0,0-4-2 16,0 3 2-16,2 0 2 0,1-2-2 16,0 0 2-16,1 1-2 0,2-1 2 0,-3-2 0 15,4 4-2-15,0-3 3 0,0 2-3 16,4-1 3-16,-3 0-3 0,2-1 0 0,1 2 2 15,-3-2-2-15,2 2 2 0,1 1-2 16,-3-1-1-16,2 1 1 0,-1 1 1 0,0 0 1 16,0 0 3-16,-2 0 2 0,2 0 3 15,0 1 0-15,1 1 0 0,-3-1 1 16,3 1-4-16,-1 1-1 0,1 0-1 0,-2-2-2 16,1 2 1-16,0-2-1 0,-2 1 2 15,1 1 0-15,-1-1 1 0,2 2 1 0,-2-1-1 16,0 0 3-16,-2 0-1 0,2 2 0 15,-1-1 1-15,-3 1-1 0,3 0-2 16,-2 1-1-16,1-2-4 0,-1 2 1 0,0-2 0 16,-3 1 0-16,-1-1-1 0,2 2 4 15,1-1-1-15,-4-1 0 0,-2 1 4 0,2 0 1 16,-1 0 0-16,-2-2-1 0,1 2 1 16,1-2 2-16,-4 1-2 0,4-1 1 15,-1-1 0-15,-1-1-1 0,2 1-3 0,1-2 2 16,0 1-2-16,-1-1-3 0,0-1-1 15,3 1-1-15,0-2-1 0,0 1 2 0,-1-1-2 16,4 1 0-16,0-1 0 0,-2-1 0 16,2 0 3-16,0 0-3 0,-1 0 3 15,2-1-2-15,-2-1 0 0,3 1-1 0,-2-1 0 16,3 1 0-16,-2-1 0 0,2-1 0 16,2 0 0-16,-2 0 0 0,3-1 0 0,0-1 0 15,1 2-1-15,3-1 0 0,-2-1-7 16,3 0-10-16,0 1-19 0,2 0-39 0,-2-2-37 15,4 3-50-15,-3-3-104 0,0 3-84 16,0-1-27-16,0 2 11 0,0 0 23 0</inkml:trace>
  <inkml:trace contextRef="#ctx0" brushRef="#br2" timeOffset="1.73382E6">30240 9213 283 0,'3'-3'312'0,"2"0"21"0,-1 1-24 15,1 1-83-15,4-1-56 0,-2 1-28 16,-1-1-11-16,1 1-13 0,-1 1-15 0,2-2-21 16,-2 2-24-16,1 0-18 0,-1 0-16 15,1 0-11-15,2 2-9 0,-1-2-15 0,-2 0-30 16,1 0-49-16,0 0-61 0,-5 1-147 15,-2-1-77-15,0 3-27 0,0-3 3 16,0 6 35-16</inkml:trace>
  <inkml:trace contextRef="#ctx0" brushRef="#br2" timeOffset="1.73408E6">30116 9681 100 0,'7'1'303'0,"-1"0"23"0,5 1 21 0,-1-2-68 16,2 2-95-16,2-1-52 0,1-1-32 15,0 2-16-15,-2-2-16 0,3 0-17 0,-3 3-15 16,1-2-17-16,-2 0-32 0,0-1-43 15,-2 0-63-15,-5 0-140 0,-2 0-71 16,-3 0-36-16,0 0-2 0,0 0 25 0</inkml:trace>
  <inkml:trace contextRef="#ctx0" brushRef="#br2" timeOffset="1.73609E6">30893 9995 94 0,'3'-1'290'0,"-1"-3"23"0,1 4 15 16,-3-2-83-16,1 2-85 0,-1 0-49 0,-1-1-25 15,1 1-16-15,0 0-7 0,0-2-4 16,-3 2-10-16,3 0-11 0,-4 2-13 0,3-2-6 15,-4 1-5-15,2-1-4 0,-2 0 2 16,-3 2 2-16,4-2 0 0,-3 0 2 0,-1 3 0 16,2-2 2-16,-4-1 3 0,1 0 0 15,1 1-1-15,-3-1 1 0,1 0-5 0,2 0 1 16,2 0-5-16,-2 2-1 0,4 0-2 16,0-2-3-16,1 2-2 0,2 0-2 0,-1 0-2 15,2 1 0-15,2 1 2 0,-1-1-2 0,2 1 3 16,4 1 0-16,-2 1-1 0,4-1-1 15,-1 0 1-15,0 3-2 0,-2-1-2 0,2-2 1 16,0 1 1-16,-3 1 0 0,-1-4 0 16,1 4 0-16,0-3 1 0,-2 1 1 0,-2 1-2 15,1-2 0-15,0 2 1 0,-2 0-1 0,-2 0-1 16,0 0 1-16,2-1 0 0,-1 1 1 16,-2 0-1-16,1-2 2 0,-2 2-2 15,0-3 0-15,1 2 0 0,2-3 0 0,-3 3-2 16,0-2 2-16,0 0 1 0,0 1 1 0,-2-3 3 15,1 0 2-15,2 0 1 0,-2 1 2 16,-2 0 0-16,3-2 2 0,-2 0 0 0,-1 0 2 16,1 0-1-16,-1-2 0 0,1 0-3 15,-2 2 3-15,4-1-3 0,-3 0 0 0,1 0 0 16,2-3-3-16,0 3-1 0,1 1-1 0,1-4 0 16,2 4-5-16,0-1-1 0,2 1-3 15,2-1-6-15,-1 1-8 0,4-2-16 0,-1 0-29 16,2 2-33-16,1-1-31 0,0 0-29 15,-3-2-55-15,0 1-60 0,2 2-52 0,-3 0-7 16,1-1 9-16,1-1 25 0</inkml:trace>
  <inkml:trace contextRef="#ctx0" brushRef="#br2" timeOffset="1.73666E6">31010 10076 244 0,'0'-2'287'0,"0"-1"23"16,0 1-40-16,0-1-72 0,0 3-49 0,0-1-29 16,0 1-12-16,0 0-12 0,0 0-9 15,0 0-10-15,0 0-13 0,0 0-10 16,0 1-5-16,0 1-3 0,1-1-4 0,1 1 0 16,-2 1-2-16,0-2-2 0,1 2-6 0,1 0-6 15,-2 0-4-15,2 2-6 0,-1-2-5 16,-1 3-2-16,0-2-2 0,2 1-2 0,-2 2-1 15,1-1-2-15,-1 2 1 0,2-1-2 16,0 2-1-16,-1-2 0 0,2 0 0 0,-1 2 0 16,1-2 0-16,-2-1 0 0,1 1 0 0,1-2 0 15,-1 1 2-15,-1-3-2 0,1 2 2 16,0-3-2-16,-1 3 0 0,-1-2 1 0,2 0-1 16,0-1-3-16,-2 1 3 0,0-3 0 15,0 1 0-15,0-1 0 0,0 0 2 0,0 0 0 16,1 0-2-16,-1 0 0 0,2 0 0 15,-1-1 0-15,2-2 0 0,-1 0-1 0,2-2 1 16,0 0 0-16,0 2 0 0,1-4 1 16,2 1-1-16,0 0 0 0,-2 0 0 0,2-1-1 15,-1-1 1-15,0 1 0 0,0-1 1 0,-1 2 1 16,0-1 0-16,0-1-1 0,0 2-1 16,1-1-3-16,-2-1 3 0,3 1-2 0,-2 2 1 15,-2-1 1-15,2 2 0 0,-2-1 0 0,2 0 1 16,-3 3-1-16,3-3 2 0,-2 2-2 15,-1-1 0-15,1 0 0 0,-1 2 0 16,-1 1 0-16,-1-1 0 0,2 0 0 0,0 2 0 16,-2 0 2-16,0 0 0 0,0 0-2 0,0 0-1 15,0 0 0-15,0 2-3 0,0-2 3 16,0 2-4-16,0-1-10 0,0-1-27 0,0 0-37 16,1 1-40-16,-1-1-64 0,0 0-118 15,0 5-75-15,2-1-16 0,-1 1 14 0,4 0 30 16</inkml:trace>
  <inkml:trace contextRef="#ctx0" brushRef="#br2" timeOffset="1.73772E6">31320 10144 189 0,'0'-1'296'0,"0"-2"24"0,1 3-18 15,-1-2-83-15,2 2-67 0,-2 0-38 0,0 0-19 16,0 0-10-16,0 2-1 0,-2-2-2 0,1 4-3 16,-1-1-7-16,0 1-12 0,1 1-9 15,-3 1-7-15,3 0-8 0,-2 0-7 0,-2 1-4 16,4 1-5-16,-2 0-1 0,-1 0-7 15,1-1 1-15,0 0 0 0,1 0-3 0,1 1-3 16,-3 0 0-16,3-2-4 0,1-2 1 0,-2 1-5 16,1-1-1-16,-2 1 1 0,1-4 1 15,2 2-1-15,0-1 1 0,0-1 0 0,0 1 0 16,-1-2 0-16,1 1-1 0,0-1 1 16,0 0 0-16,0 0 0 0,1-1 0 0,-1 1 0 15,0-2 0-15,0 2 0 0,0-1-1 0,0-1-1 16,2-1 2-16,1 2 0 0,-3-3-1 15,1 2 2-15,1-3 2 0,-1 1 2 0,3-3-2 16,-3 2 2-16,2-1-1 0,2-2-1 16,-1-1-1-16,-1 1-1 0,3 1-1 0,-2-2 0 15,0 2 0-15,-1 1-1 0,2-2 1 0,-4 2 0 16,3-1 1-16,-1 4-1 0,-2-2 2 16,4 1-2-16,-5-2 0 0,1 1 0 15,1 2 0-15,-1-1-2 0,1 2 2 0,0-1 0 16,-2 2 0-16,0-1 0 0,1 2 0 0,-1-1 2 15,0 1 0-15,0 0-1 0,0 0-1 16,2 1-1-16,0-1-1 0,1 2 2 0,-2-1 0 16,3 1-2-16,-3-1 2 0,1 1 0 15,-1-1-1-15,3 2-1 0,-2 0 2 0,-2-1 2 16,4 1 1-16,-4 1-1 0,3 1 0 0,-2-1 0 16,1 1 0-16,0 0 0 0,1 3-2 15,-2-1 0-15,3 0 3 0,-3-2 0 0,2 3 0 16,1-1 1-16,-3-2-2 0,4 1 3 15,-2-1-1-15,-2 0 1 0,3 0-2 0,-1-2 1 16,-2 2 2-16,1-2-2 0,0-1-1 16,-1 0 1-16,-1 0-1 0,0-1-1 0,2 1-1 15,0-1-1-15,-2-1-2 0,0 2-1 0,1-1 2 16,1-1-2-16,-2 2 3 0,1-1 1 0,-1-1-1 16,3 2 3-16,-1-2-1 0,-2 0-2 15,3-2 0-15,-3 2 0 0,1-1 0 16,1 1-2-16,1-2 2 0,0-1 2 0,-1 0 1 15,1-2-1-15,1 3 0 0,0-4 3 0,1 1-3 16,-1-1-2-16,1-1 0 0,2 1 0 16,-2 0 0-16,-1 0-1 0,4 0 1 0,-2-1 0 15,2 1 0-15,-1 3 0 0,0-2 0 16,0-1 1-16,-1 2-1 0,-1-1 0 0,0 3 2 16,0-1 0-16,-3 1-1 0,3 0-1 0,-2 0 0 15,-1 1 0-15,0-1 0 0,1 2-1 16,-3-1 0-16,1 1 1 0,-1-3 0 15,0 3 0-15,0 0 2 0,0 3-1 0,0-3 0 16,2 1 5-16,-2-1 0 0,0 2 3 0,0-1 2 16,0 2 5-16,0 0 4 0,0 2 3 15,-2 0 1-15,2 3 1 0,0 0-4 0,-1 0-1 16,1 1-1-16,-3-2-4 0,3 2-3 16,-2 0 1-16,0 1-1 0,2-1-1 0,-1 0 1 15,-1 0-2-15,1 0 1 0,1 0-2 0,-4-1 0 16,4-2-2-16,-2 3 0 0,-2-2-6 15,3 0-5-15,-2-1-12 0,-1 1-22 0,4-3-18 16,-1-1-13-16,-1-1-42 0,2-1-79 0,2 2-154 16,-1 2-72-16,-1-1-28 0,0-4-10 15,-1 2 27-15</inkml:trace>
  <inkml:trace contextRef="#ctx0" brushRef="#br2" timeOffset="1.74341E6">30610 10763 167 0,'0'-1'315'0,"1"0"26"0,1-2 11 0,-2 3-89 15,0 0-66-15,0 0-43 0,-2 0-25 16,2 0-13-16,-1 0-12 0,1 0-12 0,0 3-21 16,-2-1-23-16,0 3-18 0,1 1-9 15,-4 1-10-15,1 4-3 0,0 0-4 0,0 2 2 16,-1 1 2-16,0-1-2 0,0 2 0 15,0-3-2-15,1 2 2 0,1-2 0 16,-2-2-1-16,2-1-4 0,0-1 2 0,3-2-1 16,-4-2-3-16,4 0 1 0,-1 0-2 15,1-3 0-15,0 1-2 0,0 0-2 0,0-2 0 16,1 1-1-16,1-1-2 0,1-1-5 16,0-1-28-16,4 0-45 0,-1-3-68 15,-6 1-133-15,0-3-91 0,0 0-36 0,0 0 2 16,1 0 35-16</inkml:trace>
  <inkml:trace contextRef="#ctx0" brushRef="#br2" timeOffset="1.74401E6">30626 10734 111 0,'6'-6'292'0,"-3"3"25"15,-2-2 12-15,3 2-88 0,0 0-83 0,0 0-52 16,1 0-27-16,-1 2-15 0,4-1-8 15,-2-1-9-15,2 3-10 0,0 0-10 0,1 0-8 16,-1 2-7-16,1-1-6 0,0 1-1 0,-1-1 1 16,-2 1 1-16,1 0-1 0,-1 2 5 15,-2-1-1-15,1 0 4 0,-2 0 1 0,1 0 5 16,-4-1-2-16,3 2-1 0,-3-1 1 0,0 0-6 16,0 0-2-16,-3 0-3 0,3 1 1 15,-4 1-3-15,3-2-1 0,-3 1-1 16,0 1 1-16,-2-1-4 0,-1 1 0 0,1-1 3 15,-1-1-2-15,-2 1-1 0,1 0 0 0,0 1 0 16,2-3 0-16,-3 1 0 0,2-1 0 16,1-1-1-16,3 0 1 0,-2 1 1 0,2-1 1 15,1-1-1-15,-1 0-1 0,3 0 1 16,0 2 1-16,0-2-4 0,0 0 0 0,5 0 0 16,-4 0-2-16,2 2 2 0,1 0-1 0,2 0 1 15,1 0 1-15,2 1-2 0,-3 0 1 16,4-1 2-16,-4 2 0 0,3 0 1 15,-2-1 0-15,-1 2 0 0,1-3 2 0,-1 5 0 16,0-1-1-16,0-1-1 0,-1 2 4 0,0 0 0 16,0 1 2-16,-4-1 1 0,3 1-1 15,0-1 0-15,-2-1 1 0,-2 0 1 0,0-1 0 16,-4-2 4-16,2 2 0 0,-3-1 5 0,-2-2-3 16,-1 2 1-16,0-3-3 0,1 1-1 15,-3 0-2-15,0-1 1 0,1 0-2 0,1-1-1 16,0 0-2-16,2 0-1 0,-2-1-2 15,4 0-1-15,-1-1-1 0,0 0-2 0,-2 1 1 16,4-3 1-16,-3 2-2 0,2 0-2 16,0-1-2-16,1-1-1 0,1 4-13 0,1-3-17 15,1 3-24-15,0-4-30 0,1 4-29 16,-1-2-41-16,4 0-81 0,-4 2-75 0,0 0-26 16,3-1 4-16,6-1 17 0</inkml:trace>
  <inkml:trace contextRef="#ctx0" brushRef="#br2" timeOffset="1.74457E6">30940 10882 4 0,'5'-2'261'0,"-2"0"34"0,0 0 19 16,-1-1-48-16,-1 0-76 0,-1 2-50 15,0-2-24-15,0-1-15 0,-1 2-8 0,-1 0-5 16,1 1-9-16,-1-1-10 0,0 1-10 0,1-1-15 15,-1 2-12-15,0 0-6 0,1-1-7 16,-2 1-2-16,-2 0-4 0,2 1 0 0,-2-1-5 16,1 2 4-16,-1 1-2 0,-3-2 0 15,0 2 0-15,2 0 1 0,-1 0 0 0,2 2-1 16,1-1-2-16,-1-1 0 0,2 2-1 16,2-2-2-16,-1 1 0 0,0 1 0 0,2-1 2 15,2 1-4-15,0-2 2 0,1 1 0 16,-2-2 0-16,4 1-4 0,-2-1 1 0,2 2-2 15,-2-4 0-15,0 1-2 0,2 1 2 0,-2-2 0 16,0 3 0-16,2-2 0 0,-1-1 0 16,1-1-1-16,0-2 0 0,0 3-1 0,0-2 0 15,1 1-3-15,0-1 2 0,1-1-2 0,-3 0 2 16,1 0-1-16,0-1 0 0,-1 1 2 16,1-2 1-16,-2 1 1 0,-1 1-2 15,0-2 2-15,-1 2 0 0,1 2-1 0,-2-3 1 16,1 3 1-16,-1 0-1 0,0-1 0 0,0 1 0 15,0-1 2-15,0 2-2 0,0 0 2 16,0 0 3-16,-1 2 0 0,1-1-1 0,-2 1 1 16,2 0 1-16,-1 3-4 0,-1 0 1 15,0 2-2-15,2 1 1 0,0 1-2 0,0-2 0 16,2 2-2-16,0-2 1 0,1 0 0 0,-2-2-3 16,3 1 4-16,-1-1-5 0,0 0-1 15,1-4-7-15,3 2-11 0,-2-3-21 0,-2 2-31 16,2-4-30-16,-1 2-37 0,0-3-63 15,0 1-86-15,-2-2-53 0,-2-1-4 0,1-1 12 16,2 1 27-16</inkml:trace>
  <inkml:trace contextRef="#ctx0" brushRef="#br2" timeOffset="1.74504E6">31106 10872 7 0,'2'0'273'0,"-1"0"28"0,3-2 14 0,-4 2-51 16,1 0-85-16,1 2-55 0,-1-1-27 15,-1 1-16-15,2-1-2 0,1 2 0 0,-3 0-6 16,3 2-10-16,-2-1-9 0,3 1-8 16,-3-1-4-16,3 1-8 0,-1-2-2 0,-2 3-6 15,3-3-4-15,-1 1-6 0,0-1-5 16,1-1-6-16,-1 2-4 0,2-3-1 0,-1 1-1 16,0 0-4-16,3-2-7 0,-2 0-7 0,2 0-14 15,0-2-18-15,-3 0-21 0,1 2-18 16,0-1-10-16,-2-3-13 0,5 2-4 0,-3-1-9 15,1-1-12-15,-1-1-18 0,0 1-14 16,1-1-9-16,-3-1 11 0,-2 3 39 0,3 0 76 16,-3 0 82-16,1 2 67 0,-1-1 49 15,-1 1 33-15,2-3 1 0,-2 4-29 0,2-1-31 16,-2 1-22-16,0-1-11 0,0 2-9 0,0-1-4 16,-4 1 5-16,3 3-2 0,-2-3-2 15,-2 4 0-15,0-1-6 0,-2 2-6 0,-2 2-11 16,1 1-9-16,-1 0-8 0,0 4-7 15,1 1-7-15,0-1-3 0,-3 1-6 0,3-2-2 16,-2 0 0-16,1 0-3 0,1-2 0 16,2 1-2-16,1-2-3 0,0-2-1 0,2-2 0 15,-2 2-1-15,2-1-1 0,2-1 0 16,-3-2-4-16,3-1-6 0,1 0-24 0,0 0-30 16,0 0-43-16,0-2-50 0,0 0-103 0,0 0-86 15,0 0-30-15,3-2 5 0,2 0 28 0</inkml:trace>
  <inkml:trace contextRef="#ctx0" brushRef="#br2" timeOffset="1.74547E6">31320 10992 225 0,'4'-3'279'0,"1"3"15"16,0-2-44-16,1-1-83 0,-1 3-59 0,0-3-35 15,-2 2-20-15,2-1-6 0,-1 0-4 0,2 1-8 16,-1 0-5-16,0-2-4 0,0 0-7 16,0 0-2-16,-2 0 0 0,2-1 1 0,-1 1 2 15,1 1 3-15,-4-3 2 0,4-1-1 16,-2 1-2-16,1 1-4 0,1-3-5 0,-4 2-1 16,1-1 1-16,-1 2 0 0,-1-1 0 0,0 2 2 15,0 0 4-15,-1 0 3 0,-1 2-3 16,-1-1 3-16,-2 1 1 0,-1-1 9 15,-1 2 2-15,-2 2 2 0,-1-1 1 0,2 1-2 16,-2-2 0-16,0 3-8 0,0 0-3 0,1 1-3 16,-2 1-3-16,3-1-5 0,1 2 1 15,3-1-5-15,-2 2-2 0,3 1 2 0,3-1-1 16,0 2 1-16,1-1-1 0,2 1 2 0,2 0 1 16,-1 0-4-16,1-2-3 0,2 2-1 15,-2-1 1-15,1-1-5 0,1 0-2 0,-2 1-2 16,3 0-3-16,-1-2-9 0,0-2-13 15,1 1-18-15,0-2-27 0,0 0-27 0,0-2-25 16,2-1-29-16,-2-1-55 0,0-1-56 0,2 1-49 16,-2-1-10-16,1-2 9 0,1 1 25 15</inkml:trace>
  <inkml:trace contextRef="#ctx0" brushRef="#br2" timeOffset="1.74594E6">31693 10914 69 0,'0'-2'267'16,"0"-2"27"-16,0 2 4 0,0 1-51 0,-2-1-72 15,1-1-42-15,-1 2-30 0,0-2-16 0,1 3-9 16,-3-2-9-16,1 1-5 0,-3 1-4 16,2 0-7-16,-1 1 0 0,-2-1-6 0,2 2-5 15,-1-2-2-15,2 1-6 0,1 1-7 16,-1-1-10-16,1 1-5 0,1 1-4 0,1 0-5 15,1 0-3-15,0 0 1 0,0 0 1 0,0 1 0 16,1-1-1-16,1 3-1 0,0-1-1 16,-1-1 2-16,1 3-2 0,0-2-1 0,1 1 0 15,-2 2 2-15,4 0 0 0,-2-1 0 16,0 0 0-16,2 0 0 0,0 1 4 0,0 0-3 16,-1-2 0-16,4 0-1 0,-3-2 2 15,0 2-2-15,1-1 0 0,-1-1 3 0,-2 1-3 16,0-3 0-16,-2 3 0 0,-1-2-2 15,-1-1 1-15,-4 2 1 0,1-2 0 0,0-1 0 16,0 1 2-16,-3-1 0 0,1-1 0 0,-2 1-1 16,2-2-1-16,-2 1 0 0,1-1-1 15,-2-1 0-15,3 1-1 0,-1-1 0 0,1 1 1 16,-2-2-3-16,3 3 0 0,1-2-3 0,0 1-11 16,3 1-15-16,-1 0-24 0,2 0-30 15,0 0-32-15,3 0-37 0,1-3-63 16,-1 1-82-16,2 0-31 0,1 0 1 0,2 0 16 15,0 1 35-15</inkml:trace>
  <inkml:trace contextRef="#ctx0" brushRef="#br2" timeOffset="1.74618E6">31797 11001 14 0,'6'1'301'0,"-3"1"39"0,1-1 18 0,-4-1-32 15,0 0-93-15,0 2-63 0,0-2-38 0,0 1-22 16,-4 1-9-16,4-1-8 0,-1 2-14 15,-2 0-19-15,3 2-19 0,-2-1-12 16,-1 2-11-16,3-1-6 0,0 1-4 0,-1-1-2 16,1 2-1-16,0-4-3 0,0 3 2 0,-2-2-5 15,2 1 2-15,-2-2-1 0,2 1 0 16,0-3-1-16,-1 1-2 0,1 0 2 0,0 0-3 16,0 0-6-16,0 0-12 0,1-2-31 15,-1 0-45-15,2-2-46 0,0 0-98 0,-2 2-103 16,-2-4-45-16,4 1-2 0,-1-3 30 0,4 5 39 15</inkml:trace>
  <inkml:trace contextRef="#ctx0" brushRef="#br2" timeOffset="1.74636E6">31898 10926 51 0,'-2'-3'306'0,"2"-2"31"15,-1 2 23-15,1 0-49 0,0 2-102 16,0-2-74-16,0 3-51 0,1-2-33 15,-1 2-29-15,0 0-24 0,2 0-24 0,0 2-27 16,-1 1-32-16,1-2-77 0,-2-1-100 0,0 3-47 16,0 1-14-16,2 1 7 0,1 1 25 15</inkml:trace>
  <inkml:trace contextRef="#ctx0" brushRef="#br2" timeOffset="1.74694E6">32012 11067 44 0,'5'2'287'0,"-2"0"32"16,0-2 17-16,-1 0-57 0,-1 0-81 0,1 0-57 16,-2-2-33-16,0 1-16 0,1 0-9 15,-1-2-9-15,0 1-5 0,0-2-14 0,0 2-11 16,-1-1-10-16,1-2-7 0,-2 3-7 16,1-3-1-16,-1 1-3 0,-1 1-4 0,1-2-3 15,-1 2-4-15,-1 0-1 0,2 0 1 0,-1 0-2 16,0 2 4-16,-1-3 0 0,1 2 3 15,-2 0-1-15,2 2-2 0,-3-1 5 0,1 1-1 16,1 0 1-16,-1 1-2 0,0 1 1 16,-1 0 2-16,0 3-4 0,1 1-2 0,0-1-4 15,2 1 1-15,0 1-1 0,-1-1-1 0,4 2-1 16,-1-1 3-16,2-1-1 0,-1 0 0 16,4 1-1-16,-3-2-2 0,1 0 2 15,-1 0-1-15,3-2-1 0,0 1 0 0,0 0 0 16,0-3 0-16,1 3 0 0,0-2 0 0,-1-1 0 15,1 0 0-15,2-1 2 0,-1 0-2 16,-2-1 1-16,1 0-1 0,0-3 0 0,0 2 0 16,0-2 0-16,-1 1-1 0,1 0 0 15,-4-1 0-15,3-1 0 0,-1 1-1 0,-2 0-2 16,1-1 3-16,0 3-1 0,-1-1 1 0,1-1-1 16,0 1 2-16,-2 0-2 0,1 0 2 15,1 0 0-15,-2 0 0 0,0 1 0 0,0 0 2 16,0 1 1-16,0 1-2 0,-2 0 0 15,1 0 0-15,1 0 2 0,0 1-2 0,0 1 1 16,-2 1-1-16,2 0 0 0,-2-1 0 16,2 4 2-16,0-1-2 0,2 0 0 0,0 1-1 15,-2-1 0-15,3 1 0 0,-3-1 0 0,1 0-1 16,2-1 0-16,-1-1-1 0,-2 1 1 16,3 0 0-16,-2-2 1 0,-1 1 0 0,4-1-4 15,-3-2-8-15,1 2-14 0,-1-2-26 16,3-2-44-16,-1 2-44 0,-1-4-79 0,-2 4-113 15,1-3-49-15,1-1-6 0,-1-1 23 0,4 1 37 16</inkml:trace>
  <inkml:trace contextRef="#ctx0" brushRef="#br2" timeOffset="1.74738E6">32151 11047 102 0,'3'-1'294'15,"1"1"31"-15,-1 0 13 0,-3 0-67 16,1-2-71-16,-1 2-48 0,0 0-30 15,0-1-20-15,0 1-13 0,0 0-16 0,0 1-16 16,0-1-14-16,0 2-11 0,2 0-8 0,-2 2-4 16,0-1-1-16,0-2-2 0,0 4-1 15,2-2-1-15,-2-2-3 0,0 2 2 0,0 0-6 16,0-1-1-16,0-1-5 0,0 1 1 0,0-2-1 16,0 0 0-16,0 3 1 0,0-3 0 15,1 0 1-15,-1-3-2 0,3 3 1 0,-1 0 0 16,-1-2-3-16,1 1 0 0,-1-3-1 15,3 2-2-15,0-1 1 0,0 1 2 0,1-2 0 16,-1 1 0-16,4 0 0 0,-2-1 0 0,1 2-1 16,-1 0 0-16,3-1-1 0,-4 2 2 15,0 1 4-15,-2 0 2 0,-1 0 2 16,-1 1 3-16,1 1 2 0,-4 1-3 0,2-1 0 16,-1 3-4-16,-3 0-1 0,4 1-4 0,-3-1-1 15,2 2 0-15,-3 0 0 0,3 1 1 0,-1-1 0 16,1 0 1-16,1 0 0 0,0 0-2 15,0-1 3-15,0-1-2 0,1-1 1 16,-1 1-2-16,2-2-2 0,-2-2 2 0,1 0-2 16,-1 1-1-16,0 0 0 0,2-1-5 0,0-1-36 15,-2 0-53-15,-4 0-92 0,0 0-137 16,-5-1-70-16,0 1-36 0,0 0 18 0,-3 0 44 16</inkml:trace>
  <inkml:trace contextRef="#ctx0" brushRef="#br2" timeOffset="1.74799E6">31466 11673 28 0,'4'-3'273'15,"-3"0"38"-15,1 0 21 0,-1 1-37 0,-1 2-58 16,2 0-43-16,-2 0-27 0,-2 0-23 0,2 0-22 16,-3 2-17-16,2-1-23 0,-3 1-22 15,0-1-21-15,-1 2-15 0,2-1-11 0,0 1-6 16,1 1-5-16,1-1-2 0,-1 0 0 0,0 0-2 15,2 0 2-15,4-1-1 0,-4 2-2 16,3-3 2-16,-1 3 1 0,2-3 0 0,1 0 0 16,-1 1 1-16,1-2 3 0,2 0-4 15,-2-2 2-15,-1 2-1 0,2-2-1 0,-3 0 0 16,1 0 0-16,-1 1 1 0,-1-3-1 0,1 4 0 16,-3-3 0-16,-2 1 1 0,1 0-1 15,-1 0 0-15,0 0 0 0,-1 1 0 16,0-1-1-16,-3 1-1 0,3-2 0 0,0 3 2 15,-2-2 0-15,1 2 0 0,1-1 2 0,2 1-2 16,-3 0-12-16,3 0-21 0,-1 0-34 16,1 1-39-16,-1 1-51 0,2 2-93 0,-3 2-98 15,3 2-35-15,0 1 5 0,0-3 23 16,0 1 41-16</inkml:trace>
  <inkml:trace contextRef="#ctx0" brushRef="#br2" timeOffset="1.74845E6">31473 11875 151 0,'1'-2'238'15,"3"1"0"-15,-3 0-6 0,1 1-13 16,0-2-23-16,-1 2-28 0,-1-2-21 0,0 2-13 15,0 2-10-15,0-2-11 0,0 0-15 0,0 2-11 16,-1-2-17-16,1 1-14 0,0 0-11 16,0 1-13-16,0-1-8 0,0 1-7 0,0 0-4 15,0 0-6-15,-2 0-3 0,0 1-2 16,2 1 0-16,0-1-2 0,0 2-1 0,0 0 1 16,0 0 0-16,0-2-1 0,0 1 1 15,4 0 0-15,-4-2 0 0,3 1 2 0,-3-2-1 16,1 1-1-16,1-2-1 0,2 0 1 15,-2-2 0-15,3-1 0 0,-2 0 0 0,2 0 0 16,-2-2-1-16,2 3 1 0,-4-3-1 0,4 1-1 16,-4-1 0-16,1 0 2 0,-2 3 0 15,0-3 0-15,0 3 2 0,-3-4-2 0,0 3-2 16,1 1 2-16,-1-2-1 0,0 2 1 16,-2 1 0-16,0-3 1 0,-1 3 2 0,0 1-2 15,3-2-1-15,0 2-1 0,-1 0-8 16,1 2-21-16,1-2-36 0,-1 3-52 0,3-1-93 15,-1 1-123-15,1 2-58 0,0 1-15 0,0 0 19 16,1-1 41-16</inkml:trace>
  <inkml:trace contextRef="#ctx0" brushRef="#br2" timeOffset="1.74901E6">31500 12164 112 0,'-4'-2'301'0,"3"0"32"16,1 2 18-16,-2-1-74 0,1 1-78 0,1 0-51 15,-3 0-30-15,1 0-16 0,2 0-12 16,-1 1-11-16,1-1-12 0,0 2-12 0,0 0-13 15,1-1-13-15,-1 1-5 0,0 2-7 16,2-2-4-16,1 2-4 0,0-1-2 0,-3 1 1 16,1-1-4-16,3 0-1 0,-3-2-3 15,-1 1 0-15,4-1 1 0,-1 1-1 0,-2-2 0 16,1 0 1-16,1-2 2 0,-1 2-3 0,-1-3 2 16,4 1-1-16,-2-1 1 0,-2-1-2 15,3-1-3-15,-3-1 1 0,3 1 1 0,-3 1-1 16,1-1 2-16,-1 1 1 0,-1 0 1 15,-1-1-2-15,1 3 0 0,-3 1 2 0,1-1-2 16,0 0 0-16,-1 1 1 0,0 1 1 0,0 0-2 16,-2 1-3-16,4 1-1 0,-2 0-12 15,1 1-22-15,0 1-47 0,2-3-64 0,-1 5-150 16,-1-1-78-16,1 1-32 0,1-1 2 16,0-1 32-16</inkml:trace>
  <inkml:trace contextRef="#ctx0" brushRef="#br2" timeOffset="1.75405E6">26368 11416 181 0,'0'0'266'0,"0"0"15"0,-2-1-32 16,0 1-78-16,1-1-60 0,-1 1-29 16,-1-2-15-16,0 0-1 0,0 2-2 0,-3 0-6 15,1-1-2-15,-2 1-3 0,1 0-5 16,-2 0-2-16,-3 0 1 0,2 0 2 0,-3 1 3 15,-2-1 3-15,1 0 1 0,-4 0-7 16,1-1-5-16,-1-1-7 0,-3 0-10 16,-4 0-8-16,-2-2-7 0,1 1-2 0,-3-2-4 15,-2 0-4-15,-2 0 0 0,0 0-1 16,-1 2-1-16,2-2 0 0,-4 1-1 16,0 1 0-16,-3-2-1 0,2 2 1 0,-1-2 1 15,3 3 1-15,0-3 0 0,-1 2 2 0,4-1 1 16,1-1-4-16,1 2 4 0,1-1-4 15,3 1 0-15,0 0 0 0,4-1 0 0,0 2 0 16,2 1 0-16,3-3 0 0,4 1 0 16,1 2 0-16,3-1 0 0,1 1 0 15,1 1-1-15,3-2-2 0,2 2 1 0,-1-2 0 16,0 2-2-16,2 0 0 0,2 2-5 16,-2 0-6-16,2-2-13 0,-1 1-19 15,-1 1-25-15,2-1-30 0,1-1-40 0,1 0-86 16,-4 0-86-16,0 0-29 0,7 2-2 15,-1-1 16-15</inkml:trace>
  <inkml:trace contextRef="#ctx0" brushRef="#br2" timeOffset="1.75474E6">26214 11454 10 0,'4'1'273'0,"-1"-1"25"16,-2 0 17-16,2 0-49 0,-1 0-84 15,-2 0-54-15,0 0-32 0,0 0-11 16,0-1-1-16,-2 1-2 0,-1 0-7 0,2-2-9 16,1 2-9-16,-3 0-12 0,-1 0-8 15,3-1-9-15,-4-1-6 0,0 1-3 0,-1 1-6 16,-4-2-3-16,1 0-1 0,-2 1-3 16,-3 1-2-16,1-1 0 0,-4 0-1 15,-1-1-2-15,-2 0 0 0,-1 1-1 0,0-1 0 16,-2-1 0-16,-1 2-1 0,0-3 2 15,4 3-1-15,-4-2 1 0,2 0 3 0,0 0-1 16,1 2 5-16,-1-2 0 0,0 0 1 16,1 1 0-16,-1 0 0 0,2 0 1 15,0 0-3-15,2 2 2 0,-1-2-2 0,1 1 1 16,3 1-2-16,0-1-2 0,0 0-2 16,3 1-1-16,0-2-1 0,-1 0 2 0,2 2-2 15,1-1 0-15,-2 1 0 0,1-2 0 16,-2 2 0-16,4-2 0 0,-3 2 1 0,0 0-1 15,3 0 2-15,-3 0-2 0,5 2 3 16,-1-2-1-16,1 2-1 0,2-2 2 0,1 0-2 16,-1 0 3-16,2 0-1 0,0 0 1 15,1 0 0-15,1 1 1 0,-1-1-1 0,0 0-1 16,2 0 0-16,0 0 1 0,0 0 2 16,0 0-4-16,0 0 1 0,0 0 0 15,0 0-1-15,0-1-1 0,0 1-1 0,0 0 1 16,0 0-1-16,2 0-1 0,0 1 0 15,-2-1 0-15,0 0-2 0,0 2 1 0,1-2-5 16,-1 0-5-16,2 0-20 0,0-2-40 16,-2 1-69-16,0 1-155 0,0 0-75 15,0 0-38-15,0-6-4 0,0 1 29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20:13.864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FF0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14615 7708 97 0,'0'0'249'0,"2"0"17"16,-2 0-21-16,0 0-67 0,0 0-59 0,0 0-34 15,0 0-14-15,0 1-5 0,1-1 0 16,-1 0-3-16,0 2-1 0,0-2-11 0,0 2-8 16,0-2-14-16,0 0-8 0,0 0-8 15,0 0-9-15,0 0-4 0,2 0 0 16,-1 1-2-16,1 0 1 0,3-1-3 0,0 2 4 16,1 0 0-16,3-1 0 0,2 1 0 0,-1 0 0 15,4-1 0-15,-1 0 0 0,2 1 0 16,0 1 0-16,4-2 0 0,-2 0 3 0,4 1-1 15,1 1-2-15,0 1 0 0,5-3 0 16,2 3 2-16,-1 0-2 0,5-2 0 16,0 1 2-16,1 2 0 0,3-2-2 0,1 2 0 15,2-2 1-15,6 2-2 0,-2 0 1 16,3 1 3-16,3-4 4 0,2 5-3 16,1-3 1-16,1 1 3 0,6 1-4 0,2-2-1 15,3 2-3-15,3-1 2 0,-2-1-4 16,2 1 2-16,3 1-1 0,0-2 2 0,1 1-1 15,0-2 2-15,2 2-2 0,4 1 0 16,1-1 0-16,2 1-3 0,3-1-2 0,-1 0 0 16,-1 2 1-16,3 1 3 0,-2-3 2 15,2 3 1-15,2-1 2 0,1 1-1 16,0-2-1-16,2 1-2 0,-1 1-3 0,-2 0-1 16,-2-1 2-16,-4 0 0 0,-1-1 4 15,2 2-2-15,3-2 2 0,-2 1-2 0,4 1 0 16,-2 0-2-16,-2 1-1 0,0-4-3 0,-1 1 5 15,-2 2 4-15,-1-2 1 0,2-1-3 16,2 3 5-16,3-1-3 0,-1-2-3 16,-3 1-3-16,0 2-3 0,0-4 2 0,-5 2 3 15,0 0-1-15,-6-2 1 0,2 3 1 16,3-1 1-16,-2-1 1 0,2 2-2 0,-5-1-3 16,0-2 2-16,-1 2-1 0,-4-1-1 15,1-1 1-15,-6 1 2 0,1-1 4 0,-4-1-1 16,1 2-2-16,-1-3 3 0,-2 2 0 15,1-2-4-15,-2 1-1 0,-1 1-2 0,-3-1 2 16,-1 0-1-16,-3 1 1 0,-4-1 1 16,0 2-1-16,-2-1 1 0,-3-1 0 15,-2 2 0-15,-1-3 0 0,-2 3 0 0,-1-2 0 16,-2-1 0-16,0 1 0 0,-1 0 0 16,-3-1 0-16,0 0 0 0,-3 1-2 0,-2-1-1 15,-1-1 2-15,-2-1 1 0,-4 2 0 16,-1-2 1-16,-2 0-1 0,-5 0 3 0,1-2-3 15,-3 2 2-15,-2 0 0 0,1-1 0 16,-2 1-1-16,-1-2-1 0,-1 1-3 0,1-1-6 16,-5 0-5-16,2 1-11 0,0 0-8 15,-2-2-9-15,0 0-11 0,0 1-10 0,1-1-10 16,-4 0-10-16,2 0-11 0,-1 2-13 16,2-4-23-16,1 2-21 0,-4 0-20 15,2-2-26-15,-1 2-8 0,2 1 9 0</inkml:trace>
  <inkml:trace contextRef="#ctx0" brushRef="#br0" timeOffset="317.0108">21163 8183 4 0,'-2'-2'217'0,"2"0"19"0,-2 0-5 0,2 1-44 16,0 0-64-16,0 0-40 0,0 1-24 0,0-2-12 15,0 2-3-15,0 2-6 0,0-2-5 16,0 0-7-16,0 1-5 0,0-1-6 16,4 1-7-16,-3 2-2 0,2 0-4 0,-1 0 0 15,6 2 1-15,-4-1-1 0,3 1-1 16,-1-1 2-16,2 2-2 0,1-1 3 15,-1 0-3-15,-1-2-1 0,1 2 0 0,-1 0 0 16,2-1 0-16,-5-1 0 0,3 2 0 16,0-2 0-16,-4 0 0 0,-1 0-1 0,0-2-1 15,-2 1 0-15,-2 0 9 0,-1 0 5 16,-3 3 7-16,-4-1 3 0,1 1 6 0,-4 2 6 16,0 1-1-16,1 0-6 0,-6 2 2 15,4 0-4-15,-2-1-4 0,4 0-5 0,-2 0-5 16,2-3 0-16,4 0-5 0,1 0-3 15,2-1-3-15,3-2-9 0,2 1-36 0,-3-1-96 16,3-3-102-16,0 0-53 0,0 0-26 16,3-3-7-16,-1-1 28 0</inkml:trace>
  <inkml:trace contextRef="#ctx0" brushRef="#br0" timeOffset="2482.9883">15227 4167 77 0,'0'1'221'15,"0"-1"7"-15,0 0-17 0,0 0-87 16,0 0-47-16,0 0-19 0,0-1-6 0,3-2-5 16,-1 1 0-16,-1-3 0 0,2 0-5 15,-1-1-10-15,0 0-7 0,1-2 2 0,-2 1-3 16,1-1-4-16,1 1 1 0,1-3-5 0,-3 2-6 16,2-2-1-16,-1 0-3 0,2 1-3 15,-1 0-1-15,1 0-1 0,-1 0 3 16,-1 2 0-16,-1-1 3 0,-1 4 0 0,2 1 4 15,-1-2-1-15,-1 3-3 0,2 1 0 16,-2 1-7-16,2 0-4 0,-2 0-2 0,1 1-2 16,1 1 1-16,1 1 0 0,3-1 0 15,0 3 4-15,-1 1 1 0,0-1 2 16,1 1 0-16,0 1 0 0,-1 0 0 0,0-1 0 16,-2 0 0-16,2-2 0 0,-2 1 0 15,0 1 0-15,3-2 2 0,-2 1-2 0,-3-2 2 16,2 0 0-16,-1 0-2 0,0 0 1 15,-1-1-1-15,1 0 1 0,-1 0-1 16,1-1 0-16,-2 1 1 0,2-1 2 0,-1 1-1 16,-1-2 0-16,0 1 0 0,0-1 2 15,0 0 1-15,0 0 0 0,0 0 0 0,-1-1 0 16,-1 1-2-16,0-3-3 0,-2 1 0 16,0 1 0-16,0-1-1 0,-2-1-1 15,-1 0-2-15,4 2 2 0,-2-1 0 0,2 1 2 16,0-2 0-16,1 1 0 0,1 1 3 15,-3 1-2-15,4-2 1 0,0 0 0 0,-2 1-1 16,0 0 0-16,2 1 0 0,0-1-1 16,0 1 0-16,0 0 0 0,0 0-1 0,0 0 0 15,0 0-4-15,0 1 1 0,0-1 0 16,0 1-2-16,0-1 0 0,0 1-2 0,0 1 4 16,0 1 0-16,0 0 0 0,0 2 2 0,0-1 2 15,0 4-1-15,0 1 0 0,0 0 1 16,0 1 0-16,2 1 0 0,0-1 0 0,-2 2 1 15,4 0 0-15,-3 1 0 0,1 1 0 16,-1 1-1-16,3 2-1 0,-3-1 0 16,2 2 0-16,2 3 0 0,-2 2 1 0,3 2 2 15,-1 1 2-15,2 2 1 0,-3 1 0 0,1 1 2 16,0 0-1-16,1 1-3 0,-3 0 1 16,0 0 0-16,-1-1-2 0,0-1 0 15,-1 0 2-15,-1 0-1 0,0-1 1 0,0-1-2 16,-3 0 3-16,3-1-3 0,-2 1 2 15,-1-2-1-15,2 1 2 0,-1-1-1 0,-1 1 2 16,2-1-1-16,-1 4-2 0,0-1 0 16,-1 4 0-16,2-1 1 0,-1 1-3 0,2-2 4 15,0-2-1-15,0 2 0 0,0-2 0 16,2 1-1-16,-1-1-2 0,2 0 3 16,-1-2-3-16,1 0 2 0,2-1 0 0,-2 1-1 15,0 0 0-15,3 0 0 0,-2 0-1 16,1 0 1-16,-2-1-2 0,1 1 0 0,-1-1 0 15,0 0 1-15,-1 1-1 0,1 1 0 16,-1 0 3-16,-1 0-3 0,-1 0 0 0,2 3-2 16,-2-1 6-16,2-1-1 0,-1 1 0 15,-1-1 1-15,2-1 3 0,-2-1 0 0,2-1-4 16,-2-1 0-16,1 0-1 0,1-1 0 16,-1-1-2-16,-1 2-2 0,2-1 2 15,1 1-2-15,-2 1 2 0,1 1 0 0,-1 0 0 16,-1 2 0-16,0-1 2 0,0 0-2 15,0 1 2-15,0-1-1 0,-1 0-1 0,1 0-1 16,0 2-1-16,0-3 0 0,0 2 0 16,0-2 1-16,-2 2-1 0,2 0 1 0,-1 1 1 15,-2-1 0-15,1 0 2 0,1 0-1 16,-1-1 2-16,1 0 1 0,-1 1-3 16,0 1 0-16,1-1-1 0,-1 1 0 0,0 1-1 15,1 0 0-15,-2-1 1 0,1 0-2 16,-1 2 0-16,0-3 2 0,-2 0 0 0,1 1 0 15,0-1 0-15,-1 1 0 0,2-2-2 16,-2 1 1-16,2 2 1 0,0-1 0 16,-1 0 1-16,0 2 1 0,1-1 2 0,2 0 0 15,-1-1-1-15,-1 0 0 0,0 3 4 16,-1-1 1-16,0 0 5 0,0 3 0 0,-2-3 2 16,3 2-1-16,0-2-2 0,0 1-3 15,0 0-4-15,-1-2 1 0,1-2-3 16,2 0-1-16,-1 0 0 0,0-1 1 0,-2-2-3 15,2 1 0-15,1-1 0 0,-1 1 0 0,-1-1 0 16,1 0 0-16,1 0 2 0,-1-1 3 16,1 0-3-16,-1 1 2 0,0-2-1 0,-1 0 1 15,1 1-3-15,1-1 2 0,-1 1-1 16,-2-1 1-16,2-1 1 0,2 0-1 16,-3 1 3-16,2 0-3 0,1-2 2 0,-2 0-1 15,0-2-1-15,1 1-2 0,-1-2-1 16,2-1 1-16,-1 0 0 0,1-1 1 15,0-2-2-15,0 0 2 0,-2-4 0 0,0 2-2 16,2-1 0-16,0-2-2 0,-1 0 3 16,-1-4-1-16,0 3 0 0,-1-2 2 0,2-1 0 15,-2-1-2-15,1-1-20 0,1-1-36 16,1-2-68-16,0 0-118 0,0 0-63 0,7 0-31 16,0-9 4-16,2-2 21 0</inkml:trace>
  <inkml:trace contextRef="#ctx0" brushRef="#br0" timeOffset="3576.1983">16660 6739 56 0,'0'-3'264'0,"0"-1"25"15,-4 1 12-15,3 1-84 0,-3-1-74 16,1 1-46-16,-1 1-32 0,-1 0-19 0,4 1-10 16,-4 0-6-16,2 1-6 0,-1 0-4 15,1 3-5-15,1-1-2 0,-1 1 0 0,-1 1-2 16,2 2 0-16,1 1-2 0,2-1-1 15,1 1-1-15,1 1 1 0,1-2-2 16,0-1-1-16,1 1 1 0,-1 0-1 0,1-3-2 16,0 1 3-16,2-1 1 0,-2-1 0 0,2-1 0 15,-1-1 2-15,1-1 0 0,0-1-3 16,0-1 0-16,-3-1 1 0,3 0-1 0,-2-1 0 16,1 0 2-16,-5-3-1 0,2 1 0 15,-3-1 0-15,0-1-1 0,0-2 1 16,-1 2-4-16,-1-1 1 0,-1 0 0 0,-1 2 0 15,0-2-1-15,1 3-1 0,0-2 0 16,1 4-3-16,1-1-14 0,-1 4-30 0,2-2-37 16,0 1-80-16,0 2-102 0,0 0-54 15,-1 2-13-15,1-2 9 0,-4 3 34 16</inkml:trace>
  <inkml:trace contextRef="#ctx0" brushRef="#br0" timeOffset="3972.9773">16748 6390 167 0,'-5'-7'270'0,"-1"-1"14"15,1 3-8-15,-1 1-104 0,1 1-60 16,0 0-29-16,1 0-17 0,-4 3-6 0,5 0-6 15,-2 0-12-15,0 3-8 0,4 2-12 16,-3-2-10-16,1 5-4 0,3 1-4 0,3 0-3 16,1 0 2-16,0 2 2 0,3-4-1 15,2 2 0-15,1-1 0 0,-2-4 1 0,1 1 0 16,2-2-1-16,-1-3 0 0,-1 0 2 16,2-2 0-16,-1-1-2 0,-1-3 1 0,0-1-1 15,0-4-2-15,-3 1-1 0,-1-1 1 16,-2-1-2-16,0 2 0 0,-3-2 1 0,-3 3 3 15,1-1-2-15,-4 3-2 0,0 1-2 16,-3 1-1-16,0 3-1 0,-2 0-2 16,-2 2 2-16,-1 2 0 0,1 2-3 0,3-1-16 15,2 2-29-15,3 1-65 0,2 1-113 16,3-1-60-16,3 1-27 0,6-4-3 0,2 4 26 16</inkml:trace>
  <inkml:trace contextRef="#ctx0" brushRef="#br0" timeOffset="4366.9568">17153 6693 186 0,'-3'0'252'0,"-2"0"8"0,-3 0-35 15,2 0-89-15,-2 0-46 0,-2 0-24 0,-1 1-8 16,0 1 0-16,-2 1 3 0,1 0-5 16,2-2-8-16,2 4-8 0,2-2-8 0,2 1-11 15,-3 1-7-15,6-1-5 0,-3 2-3 16,3-1-2-16,1-1 0 0,0 2-2 0,1-1 0 16,4 1 1-16,0-2 1 0,1 2 0 15,3-1 0-15,0-3 0 0,0 3 3 16,2-4-2-16,0 1-1 0,-1-2-1 0,1-3 2 15,-2 0-3-15,-1-1 1 0,0-2 2 16,0 0 1-16,-2-3-1 0,-3 1-1 0,-1 1-1 16,-2-1-3-16,0 1 0 0,-2-1-3 15,-1 2-1-15,-2 0-11 0,2-1-23 0,-3 0-40 16,2 2-89-16,-3-1-89 0,1-1-43 16,1 2-16-16,2-1 13 0</inkml:trace>
  <inkml:trace contextRef="#ctx0" brushRef="#br0" timeOffset="4717.206">17268 6157 112 0,'-9'-4'278'0,"3"-1"16"16,-2 2 10-16,-1 2-94 0,-3 1-88 15,3 1-45-15,-4 4-26 0,0 2-6 0,0 2-8 16,1 2-7-16,4 0-5 0,2 0-6 16,2 1-2-16,3 0-8 0,2 0-2 0,3-1-1 15,0-1 0-15,1-1-1 0,3-3 1 16,3 0 0-16,0-3 1 0,-1-1-1 16,6-2-2-16,-4-2 0 0,2-1 1 0,-2-3-3 15,2 0 1-15,-6-1 1 0,0-2 0 16,-2-2-1-16,-3-1 1 0,2 2-2 15,-7-2-2-15,-1 1 1 0,-2 1-2 0,-1 0-1 16,0 3-2-16,-6 0 3 0,2 1-3 16,0 0 1-16,0 1-4 0,1 1-18 0,1 1-31 15,0 0-76-15,-3 3-104 0,2 0-55 16,-1 1-25-16,4-1-1 0,-5 0 28 0</inkml:trace>
  <inkml:trace contextRef="#ctx0" brushRef="#br0" timeOffset="5076.2586">16876 5853 109 0,'-17'0'254'0,"4"0"13"0,0 1 11 0,-1 0-115 16,6 1-62-16,0 0-36 0,2-1-19 15,5 2-11-15,-1-1-9 0,2 1-5 16,2 0-5-16,4-2-5 0,-2 2 2 0,5 0 1 16,-1-2-1-16,2 1 1 0,2-1-2 15,0-1 0-15,1-1-4 0,0-1-1 0,1 0-1 16,-5-2-3-16,2 2 1 0,-1-1 0 16,-2-2-1-16,-4-1 2 0,0 2-2 0,-1-1 2 15,-3-1-3-15,-2 0 0 0,1 2 2 16,-3-1-4-16,-2-1 0 0,0 2 0 0,-5 1 0 15,3-2 0-15,-2 2 0 0,-1 1 0 16,2 0 0-16,-1 2 0 0,1-2-1 0,3 1-26 16,1 1-44-16,-2 3-121 0,-1-2-63 15,-1 4-33-15,6-4-16 0,-2 2 13 16</inkml:trace>
  <inkml:trace contextRef="#ctx0" brushRef="#br0" timeOffset="5549.9482">16380 6132 80 0,'-2'-6'266'16,"0"0"25"-16,-1 3 14 0,2 0-93 0,-4 0-78 15,2 3-48-15,-2 3-33 0,0 0-22 16,-1 1-12-16,0 5-8 0,-4 0-3 16,4 2-1-16,1 2 2 0,0-1-2 0,2 1-2 15,2-2 0-15,1 0-1 0,1-3-1 16,2 2 0-16,1-3 2 0,0-1 0 15,1-1 0-15,0-1 1 0,4-2 2 0,-2-2-2 16,1 0 2-16,1-3 1 0,2-3-1 16,0-2-2-16,0-2 2 0,-3 0-3 0,0-3 1 15,0 0-1-15,-3 1-4 0,1-2 4 16,-3 4-2-16,-3-2 5 0,0 3 0 0,-2-1 2 16,-1 3-4-16,-3 1 2 0,2 1-4 15,-5 3-4-15,1 0-3 0,-1 4-2 16,0 0 1-16,1 3-12 0,1 3-27 0,0-1-67 15,0 4-111-15,2 1-62 0,1 1-29 16,5-1-7-16,2 2 21 0</inkml:trace>
  <inkml:trace contextRef="#ctx0" brushRef="#br0" timeOffset="5974.0315">16226 6711 107 0,'-5'4'254'16,"-2"1"17"-16,1-1 1 0,-3 2-92 16,1 2-61-16,-1-1-39 0,5 2-21 0,-3 0-16 15,5 0-13-15,-1 0-9 0,3-1-9 16,2-1-2-16,1-1-2 0,2-1-2 16,1-1 2-16,3-1-1 0,1-2 0 0,1 1 0 15,3-4 1-15,-2 0 0 0,1-3-1 16,-1 1-1-16,-3-4-2 0,0 2 3 15,0-1-1-15,-5-1-4 0,-2 1 3 0,1-1-3 16,-3-1-1-16,0 0-2 0,-3 0 1 16,1 2 0-16,-2-1 0 0,-1 2-2 0,1 2 2 15,-3-1-7-15,2 4-15 0,2-2-36 0,-3 3-96 16,1 0-81-16,0 1-45 0,3 2-21 16,2 3 7-16</inkml:trace>
  <inkml:trace contextRef="#ctx0" brushRef="#br0" timeOffset="6504.3329">17336 7018 174 0,'0'3'270'16,"-1"-2"13"-16,-1 1-27 0,2 1-90 0,0-1-69 16,0-1-38-16,0 1-20 0,3 1-12 15,0-2-3-15,-1 1-2 0,5 0 0 16,0 0-2-16,-1 1 1 0,2-3-3 0,1 0 0 16,0 0-5-16,-3 0-3 0,1 0 2 15,-1-3 0-15,-1 1 3 0,-2 0 3 0,3-1 4 16,-5-2 1-16,3 1-1 0,-3-2-2 15,1 0-7-15,0 1-7 0,-2-2-1 0,0 1-4 16,-2 0 0-16,0 0 1 0,-1 3-1 16,0 0-1-16,-5 0-3 0,2 2 2 0,-4-1-4 15,1 2 2-15,-7 2-1 0,3-1 1 16,3 2 0-16,-2 0 0 0,6 0 2 16,3 1-7-16,3-1-25 0,3 0-47 0,0 2-130 15,3-1-65-15,3-1-36 0,3-3-14 16,2-2 14-16</inkml:trace>
  <inkml:trace contextRef="#ctx0" brushRef="#br0" timeOffset="6898.3509">17869 6366 12 0,'-8'-3'249'0,"2"1"21"0,-3 2 13 16,1 2-61-16,0 2-80 0,-2 2-41 0,-2 2-22 16,2 2-11-16,0 1-6 0,1-1-10 15,4 2-8-15,0-1-12 0,5-1-13 0,2 2-5 16,1-3-6-16,2 0 0 0,3-1-3 15,0-2 0-15,1-4-1 0,1 2-2 0,2-4 0 16,0-2 0-16,0-1 0 0,-2-1 3 16,-1-4-3-16,-1 1 3 0,0-4-3 0,-2 1 2 15,-3-1-1-15,-1-1 1 0,-2 3-1 16,0-1 3-16,-2 1-3 0,-1 1-1 16,-2 1-2-16,1 1-1 0,-4 1-3 0,2 2-5 15,-1 0-17-15,-1 2-36 0,1 0-77 16,-1 2-102-16,0-1-54 0,1 0-24 0,7 0 3 15,3-5 26-15</inkml:trace>
  <inkml:trace contextRef="#ctx0" brushRef="#br0" timeOffset="7272.8084">17916 5602 255 0,'-9'-7'310'16,"0"0"14"-16,1 0-9 0,-2 4-134 0,-1 2-75 15,2 1-41-15,1 0-23 0,0 1-14 16,2 2-6-16,2 2-7 0,1 1-5 0,2 0-4 16,2 3-2-16,2-1-1 0,2 0-2 15,0 0-1-15,4-3 2 0,-1 0-1 0,0 0-1 16,3-2 0-16,-1-2-1 0,-2-2-3 15,1-2-7-15,0-2-6 0,-1-1-5 0,1-3-5 16,0-1-3-16,-5-1 1 0,0 1 5 16,-3-1 4-16,-2 2 6 0,-3 0 3 15,0 2 3-15,-5-2 5 0,0 4-3 0,-2-1 3 16,1 2 1-16,-2-1 0 0,1 2 0 16,-1-1-12-16,2-1-29 0,-4 2-99 15,1-3-79-15,-1 1-44 0,1-2-24 0,4 0 0 16</inkml:trace>
  <inkml:trace contextRef="#ctx0" brushRef="#br0" timeOffset="7615.9535">17478 5121 239 0,'-15'0'286'0,"0"1"9"16,1 2-23-16,5 0-125 0,2 0-68 0,0 2-38 16,4-1-19-16,3 1-11 0,0-1-4 15,1 1-1-15,2 1-3 0,2-2 3 0,-1 2-1 16,3-3-1-16,-1 0 0 0,1-1 4 16,0-2-1-16,0-2 0 0,-1 1 1 0,2-6-2 15,1 2 1-15,-1-4-1 0,-1-3-2 16,-1-1 1-16,-1 0 1 0,3-1-1 0,-5-1 2 15,-2 2 2-15,-1 3 4 0,0-1 1 16,-3 4 7-16,0 1 0 0,-3 1 1 0,0 1-3 16,-2 1-4-16,-2 1-6 0,-1 2-4 15,0 2-4-15,-1 2-1 0,4 0-1 16,-2 1-1-16,3 3-5 0,6-1-24 0,1-1-41 16,1 2-126-16,-1-1-70 0,5 1-36 15,3-4-17-15,2 2 15 0</inkml:trace>
  <inkml:trace contextRef="#ctx0" brushRef="#br0" timeOffset="8082.7297">18763 5917 70 0,'-12'0'256'0,"3"0"14"0,-4 3 9 0,2 2-90 16,-3 1-76-16,4 3-44 0,2 0-27 16,-1 1-7-16,5 1-9 0,-1-1-6 0,1 2-4 15,4 0-4-15,2-3 2 0,1 1-4 16,2 0 1-16,3-4-3 0,-2 0 0 16,0-2 1-16,3-3-2 0,0-1 3 0,-3-1 1 15,2-3 2-15,0-2-1 0,1-2 4 16,-2-2-2-16,-1-4 2 0,-3 2 2 0,-3 0 0 15,0 0 1-15,-3 0-2 0,-3 3-2 16,-2-1-2-16,-1 2-5 0,-3 1-5 0,-2 2-4 16,3 2-22-16,1 2-46 0,-3 3-134 15,0 5-68-15,-3 0-36 0,5-3-18 16,1 1 10-16</inkml:trace>
  <inkml:trace contextRef="#ctx0" brushRef="#br0" timeOffset="8816.0205">19594 4723 244 0,'-1'0'282'0,"-1"0"17"0,0 0-42 0,1 0-87 15,-1 0-58-15,2 0-33 0,-1 2-20 16,-3 1-11-16,0 0-6 0,-4 0-5 16,2 3-4-16,-1 1-2 0,1 2-3 0,-1-1 1 15,-2 5-4-15,1-1 0 0,0 3-5 16,2 2 1-16,-3-2-7 0,2 1-1 0,1-1-3 16,-1 0-4-16,1-1 0 0,2-2-5 15,-1-2 3-15,1-1-3 0,1-1-1 16,2-4 1-16,-3 0-1 0,3 0 0 0,-1-1 0 15,2-1 0-15,-1-1-2 0,1-1-6 16,1 1-18-16,-1-1-34 0,3 0-40 0,-6-1-101 16,2-2-86-16,-4 0-40 0,2-2-7 15,1 0 18-15</inkml:trace>
  <inkml:trace contextRef="#ctx0" brushRef="#br0" timeOffset="9072.013">19361 4736 105 0,'2'2'245'16,"-2"-2"9"-16,3 3-9 0,1 0-98 0,0 2-65 15,3 1-26-15,0 0-13 0,3 3-7 16,0-2-3-16,-1 3-4 0,2 0-2 16,-1 0-9-16,-1 3-4 0,4-2 1 0,0 1 5 15,-3-1 3-15,1-1 4 0,1 1 0 16,0-1-3-16,-2-1 0 0,-2-1-8 0,1-1-7 15,-3-2-3-15,1 1-3 0,-2-2 1 16,-1 1-2-16,2-2 1 0,-1 0-21 0,0-3-45 16,-5 0-126-16,0 0-65 0,0 0-36 15,2-6-17-15,-4 1 7 0</inkml:trace>
  <inkml:trace contextRef="#ctx0" brushRef="#br0" timeOffset="9469.9517">18841 4510 186 0,'4'-1'276'0,"-4"-1"18"16,1 2-30-16,-1 0-95 0,-1 3-64 16,-1-2-40-16,-3 4-27 0,0 1-14 0,-4 3-7 15,0 3 4-15,-3 2-2 0,2-1 4 16,-2 2-3-16,3 0-2 0,0-1-5 0,1 2-4 15,1-1-2-15,2 0-2 0,-1-3-3 16,2 0 1-16,0-1-3 0,3-4 2 0,-1-1-1 16,0 0-1-16,2-3-12 0,-1-2-18 15,1-1-26-15,1-1-61 0,-1 1-102 0,-3-4-54 16,2-2-20-16,-1-1 6 0,0 2 16 16</inkml:trace>
  <inkml:trace contextRef="#ctx0" brushRef="#br0" timeOffset="9683.3217">18653 4581 234 0,'0'0'283'0,"0"-2"11"0,0 2-41 15,0 0-95-15,2 0-64 0,-2 2-42 16,1-2-20-16,1 1-6 0,0 2-5 16,2 2-2-16,1-1-5 0,3 2 2 0,1 3-3 15,3 1-2-15,2 1-3 0,0 2 0 16,3 1-3-16,1 3 1 0,2-1-4 15,0 1 1-15,-2-1-11 0,1 1-26 0,-1-4-53 16,-4 2-115-16,-3-1-61 0,-3-1-32 0,3-2-7 16,-5-3 15-16</inkml:trace>
  <inkml:trace contextRef="#ctx0" brushRef="#br0" timeOffset="10073.0973">18355 5129 229 0,'1'0'241'0,"-1"2"6"0,0-1-83 0,0 3-59 15,0-1-36-15,-1 3-15 0,-3 1-1 16,1 4 7-16,-2 1 6 0,1-1 1 16,-1 3-7-16,0 1-5 0,0 0-11 0,1 0-11 15,0 1-12-15,1 0-3 0,2-4-8 16,1 1-2-16,0 0-4 0,0-5-2 0,0 0 0 15,0-3-1-15,0 0-1 0,1-3 0 16,-1 1-3-16,0-3-15 0,2-3-33 0,-4 1-73 16,1-3-104-16,-7 0-51 0,3-1-26 15,2-2-2-15,-2 1 24 0</inkml:trace>
  <inkml:trace contextRef="#ctx0" brushRef="#br0" timeOffset="10266.9085">18238 5185 122 0,'1'0'261'0,"2"-1"11"0,3 1-9 16,-1 0-95-16,2 1-69 0,-1 0-42 16,2 1-23-16,1 3-1 0,2-1 2 0,-1 2-5 15,1 2 1-15,0-1-1 0,0 2-2 16,2 0-11-16,-2 0-6 0,0-1-2 0,-2-2-4 16,3 0-9-16,-6-1-20 0,3-4-42 15,-6 0-98-15,1 1-74 0,-4-2-42 16,3-3-15-16,0-3 12 0</inkml:trace>
  <inkml:trace contextRef="#ctx0" brushRef="#br0" timeOffset="10610.6181">18214 4420 60 0,'-5'5'236'0,"2"1"13"0,-2 3 9 0,0 0-94 15,0 3-60-15,1 0-30 0,-1 1-10 16,1 1 0-16,0 0-1 0,1 2-2 15,2 1-2-15,-1-3-8 0,-1 0-7 0,1 1-9 16,0-3-10-16,1 0-9 0,-1-2-6 16,1 1-3-16,-2-4-5 0,1 1 1 0,1-4-3 15,-1 2-3-15,2-3-13 0,0 0-22 16,0-1-21-16,-1-4-39 0,-1 0-79 16,-3 1-75-16,0-3-32 0,0-1 0 0,2-1 11 15</inkml:trace>
  <inkml:trace contextRef="#ctx0" brushRef="#br0" timeOffset="10800.236">18101 4547 119 0,'2'0'259'0,"0"-2"14"0,-2 2-16 15,1 2-92-15,-1-2-68 0,2 0-45 0,-1 2-28 16,1 1-11-16,5 0-5 0,0 3-2 16,1 0 0-16,2 2 1 0,4 1 0 15,-1 0 0-15,1 1-2 0,3-1 2 0,0 0-3 16,-1-1 0-16,2-2-1 0,-4 1-3 15,2-1-21-15,-8-1-73 0,-2-4-94 0,1 1-51 16,-6-1-24-16,-1-1-14 0</inkml:trace>
  <inkml:trace contextRef="#ctx0" brushRef="#br0" timeOffset="11184.7831">17566 4324 173 0,'0'0'282'16,"0"0"11"-16,-2 1-9 0,2 3-105 15,-5 2-72-15,-1 4-35 0,-2 2-15 0,-3 3-3 16,3 2 1-16,2-2-3 0,-1 1-4 16,0-1-7-16,2 0-10 0,0 2-4 0,3-2-5 15,-1-4-6-15,2 2-5 0,-1-1-3 16,0-5-5-16,1 2 1 0,-1-4-4 0,2 1-1 15,0-3-15-15,-1-2-23 0,1-1-37 16,-2 0-78-16,-4 0-105 0,1-2-54 16,2 2-15-16,0-5 10 0,1-1 27 0</inkml:trace>
  <inkml:trace contextRef="#ctx0" brushRef="#br0" timeOffset="11385.1816">17431 4386 145 0,'0'-2'278'0,"0"2"14"0,2 0-2 0,-1 0-111 16,-1 2-79-16,2-2-48 0,0 3-23 16,2-2-10-16,2 4-4 0,1 0 7 0,2 2 2 15,1 0 1-15,2 2 3 0,0 0-6 16,3 0-3-16,-2 0-8 0,4 0-4 16,-4-1-1-16,4-1-6 0,-4-2-20 0,0 0-51 15,-4-2-121-15,-1 3-67 0,-3-1-36 16,1-5-16-16,0-1 9 0</inkml:trace>
  <inkml:trace contextRef="#ctx0" brushRef="#br0" timeOffset="11811.9245">16968 4345 125 0,'-3'1'273'0,"-1"1"12"0,1 3 6 15,-3 5-104-15,-2 2-74 0,0 3-32 16,0 3-9-16,-3 3 2 0,3 0 2 0,0 0 1 16,2 1-4-16,0 1-11 0,1-3-14 15,2 1-10-15,0-3-7 0,1 0-9 16,1-3-9-16,-1-2-4 0,0-2-4 0,2-2-5 15,0-3 2-15,-1 0-6 0,1-3-17 16,-2-3-34-16,2-2-59 0,-5 1-131 0,-1 0-74 16,2-3-33-16,-1-3-5 0,0 1 26 15</inkml:trace>
  <inkml:trace contextRef="#ctx0" brushRef="#br0" timeOffset="12008.687">16810 4498 126 0,'0'0'290'15,"0"2"15"-15,0-2 7 0,0 2-96 16,0-1-86-16,0-1-51 0,1 1-25 16,-1 1-14-16,2-1-3 0,0 1-6 0,2 2-10 15,1 4-10-15,3 0-2 0,1 0-4 16,1 2-1-16,2 1 0 0,1 1-3 0,2 0-1 16,2-1 0-16,-3 2-26 0,5-2-54 15,-2 2-128-15,-4 0-67 0,0 3-36 16,-4-4-19-16,-2 1 14 0</inkml:trace>
  <inkml:trace contextRef="#ctx0" brushRef="#br0" timeOffset="12416.9923">16590 4974 95 0,'-2'8'253'0,"1"2"13"0,-5 2 16 16,-1 2-97-16,2 2-58 0,-3-1-25 0,2 0-8 15,-3 0-7-15,2-1-10 0,1 0-15 16,0 0-16-16,0-3-14 0,1 0-14 0,2-2-9 16,1-3-2-16,0 0-3 0,2-2-3 15,-1 0-2-15,2-1-3 0,-1-3-12 0,2 0-23 16,0-2-27-16,-1-3-41 0,-2 1-84 15,-1 0-77-15,-3-4-30 0,0 3-3 16,2-5 18-16</inkml:trace>
  <inkml:trace contextRef="#ctx0" brushRef="#br0" timeOffset="12595.8453">16426 5029 133 0,'-2'-1'265'0,"2"-2"16"15,0 1 5-15,0 2-102 0,0-1-66 16,3 1-39-16,-3-2-21 0,5 2-7 15,-1 2-10-15,3-1-9 0,3-1-6 0,0 3-2 16,2 2 2-16,0-1 0 0,4 2 1 16,-2 2-5-16,5-1 1 0,-3 1-1 0,3 3-10 15,0 0-36-15,-3 0-95 0,-1-3-115 16,-3 3-62-16,-1-3-34 0,1-1-15 0,-7-1 22 16</inkml:trace>
  <inkml:trace contextRef="#ctx0" brushRef="#br0" timeOffset="13034.61">16487 4195 74 0,'-3'3'246'0,"2"2"9"15,-3 3 9-15,0 2-105 0,-5 5-71 16,0 3-40-16,1 1-20 0,0 1-11 0,0 1-3 16,2-3-1-16,2 0-2 0,-1-2 0 15,1-1-3-15,4-1 2 0,-1-2-3 16,-1-5-2-16,2 1-6 0,2-4-25 0,-1-2-53 15,-1-2-97-15,-3-2-52 0,0 1-24 16,3-6-11-16</inkml:trace>
  <inkml:trace contextRef="#ctx0" brushRef="#br0" timeOffset="13200.9824">16383 4268 84 0,'0'2'249'0,"0"1"13"0,0 0 4 16,0 3-106-16,1 2-75 0,1 1-38 0,5 1-22 15,-3-1-10-15,2 2-4 0,4-1 0 16,0 3-3-16,3-2 0 0,4 0 0 0,3-1-1 16,2 1-14-16,-3-1-72 0,3-1-97 15,0 2-47-15,1-2-30 0,-3 0-16 0</inkml:trace>
  <inkml:trace contextRef="#ctx0" brushRef="#br1" timeOffset="29783.0462">20726 4384 80 0,'-1'0'248'0,"-3"0"11"0,1 0 8 15,0 0-105-15,1 0-69 0,-2 2-35 0,1-2-16 16,0 1-5-16,-2 1-2 0,0 1 0 15,0-2-1-15,0 2-2 0,-1 0-4 0,3 0-1 16,-2 0 3-16,2 2-1 0,-2-2 0 16,0 1 2-16,1 2 1 0,-5-1-4 0,2-1-1 15,-1 4-4-15,-3-1 3 0,2 1-3 16,-3 1 4-16,-2 1-1 0,0 1 1 0,-5 1-2 16,1 1 1-16,-5 2-4 0,-1 0 0 15,-1 2-6-15,-3 1 0 0,-1 1-1 16,-2 1-3-16,-3 2 0 0,-2 2 1 0,-4 0-2 15,-4 2 3-15,0-1-2 0,-5 1 1 16,0 0 0-16,-3 1-5 0,-4 2 0 16,-4 0-3-16,-3-1-5 0,-3 2 0 0,-2 1 0 15,-1 0-3-15,-3 2 1 0,2 0 4 16,1 1 3-16,-3 1-1 0,0 1 2 0,-1 0-1 16,-3 1 1-16,-3 2-4 0,-1 2-3 15,-3-1-2-15,-1 2 3 0,-1 0 0 0,1 0 6 16,3-3 3-16,-2-1 3 0,-1 1 1 0,-3-2 1 15,3-1 2-15,-4 2-4 0,2 0-2 16,0-1 1-16,0 1 3 0,0 0 0 16,0-1 0-16,-4 1-1 0,-1-1 0 0,-2 2 0 15,1 0-6-15,1 2 0 0,-1 0-1 16,2-1 3-16,3-1-1 0,3 0-1 0,-3 0 1 16,-1-1-3-16,-1 0-2 0,1-3-3 15,-1 1-1-15,5 0-3 0,0-1 3 16,1 1 4-16,1-2 0 0,2 2 1 0,1 0 1 15,0-1 0-15,0 1-4 0,-2 0-2 16,2 1-2-16,2 3 2 0,1-1-1 0,0 2 4 16,2 2 0-16,1-5 1 0,-1 3-2 0,1 1 0 15,-1-2 1-15,-2-1-4 0,1 2 0 16,2-2-1-16,1 0 1 0,4-2 1 16,2-1 2-16,-4-1 1 0,4-1 1 0,1 0-2 15,2-2 1-15,-1 3 0 0,0-2-3 16,0 1-3-16,1 1 1 0,3 1 0 15,0-3-2-15,3 0 1 0,2-2-1 0,0 1 6 0,2-2 1 16,1 0 3-16,6-1-2 0,-3-1 1 16,5 0 1-16,0 2-5 0,2-1 0 15,0-1 0-15,2-1 0 0,4-1 1 0,-1-1 0 16,4-2 0-16,3-5 0 0,2 3-1 16,3-4-2-16,4-5 0 0,3 1 1 0,3-3-7 15,4 0-14-15,3-5-36 0,0 0-53 16,5 2-144-16,0-1-96 0,1-4-46 15,0-8-13-15,4-6 21 0</inkml:trace>
  <inkml:trace contextRef="#ctx0" brushRef="#br1" timeOffset="31809.7506">21004 4162 227 0,'2'0'259'0,"-2"0"12"0,2 0-61 0,-2 0-79 16,0 0-51-16,0 0-27 0,1-1-11 16,-1 1-10-16,0 0-4 0,0 0-2 0,0 0-6 15,0 0-5-15,0 0-3 0,0 0 1 16,0 0 0-16,0 0 3 0,0 0 5 15,0 0 3-15,0 0 2 0,0 0 5 0,0 1 8 16,0-1 2-16,0 0 3 0,0 0 0 16,0 0-2-16,0 0-3 0,0 0-6 0,0 0-5 15,0 0-5-15,0 0-3 0,0 0-2 16,0 0-2-16,0 0 4 0,0 0-1 0,0 0 5 16,0-1 0-16,0 1-3 0,0 0 1 15,-1-2-2-15,-1 2-2 0,0 0-4 0,2-2 2 16,-3 2-2-16,3-1 3 0,-1 1-2 15,1 0-1-15,-2-1 0 0,0 1-3 0,2-2 1 16,-3 2-3-16,3-1-3 0,-1-1 1 16,-4 2-2-16,5-1-3 0,-3 1 1 15,3 0-1-15,-2-3 2 0,1 3 0 0,-1 0 2 16,1 0 1-16,-3 0 1 0,4 0-1 16,-3 0 0-16,2 0-1 0,-3 0 0 0,1 0-4 15,2 0-2-15,-5 3 1 0,2-2-2 16,0-1-1-16,-1 3-1 0,2 0-1 15,-4 2 4-15,2 1-1 0,-1 0 4 0,2 0 0 16,-3 1-1-16,6 0 1 0,-4 2 2 16,3-2 0-16,-1 2 1 0,1-2 0 0,1 2 0 15,-2-3-3-15,3 0 1 0,0 2 0 16,3-4-1-16,-2 2 2 0,1-3-2 16,-1 3 2-16,3-3 1 0,-1 0 0 0,0 0-2 15,4 0-3-15,-3 0 3 0,2 0-2 16,1 0 4-16,-1-1-3 0,1 2 1 0,-1-1 2 15,3-1 1-15,-2 0 1 0,1 0-3 16,-2 0 1-16,2 1-4 0,-4-3 1 0,1 3-2 16,0-3-1-16,-2 0 0 0,1 0 0 15,-3 0 0-15,2 0 2 0,0 0 1 0,-1 0-2 16,-1 0-1-16,-1 0 2 0,0-3-2 16,2 3-2-16,-1 0-1 0,-1 0 3 0,2-2 2 15,0 1-1-15,-2-1-1 0,1 2 4 16,-1-2-3-16,2 1-1 0,-1 0-5 15,1-1-10-15,1-1-31 0,2 2-49 0,-2-2-48 16,-3 0-92-16,0 3-112 0,0 0-51 16,0 0-2-16,0 0 29 0,5-3 43 0</inkml:trace>
  <inkml:trace contextRef="#ctx0" brushRef="#br1" timeOffset="32299.8055">21148 4036 26 0,'2'0'261'0,"-2"-1"22"15,1 1 11-15,-1 0-51 0,0 0-64 0,0 0-42 16,0 0-21-16,0 0-7 0,2 0-7 16,-2 0-5-16,0 1-8 0,0 1-5 0,-2 2-7 15,2 0-8-15,0 3-5 0,-1-1-8 16,1 1-7-16,0 1-13 0,0-1-11 0,0 2-4 16,0 0-7-16,0 0-6 0,0 1-2 15,1 1-2-15,-1 0-4 0,0-1 4 0,2-1-4 16,-2 1 2-16,2 0-1 0,-2-2 1 15,0 1-4-15,0 1 2 0,1-3 0 0,-1 1 0 16,0 0 0-16,0-3 0 0,0 1 0 16,0 0 0-16,0-2 0 0,0 1 0 15,0 0 0-15,2-2 0 0,-1 0 0 0,-1-2 0 16,0 2 0-16,0-1-1 0,0-1 1 16,0-1-2-16,0 2 2 0,0-2-2 0,0 0-5 15,0 0-5-15,0 0-14 0,0 0-19 16,0 0-29-16,0-2-34 0,0 1-41 15,0-1-68-15,-3 0-105 0,0 1-42 0,3 1-6 16,2-4 18-16,1 1 36 0</inkml:trace>
  <inkml:trace contextRef="#ctx0" brushRef="#br1" timeOffset="32880.8083">21335 4140 89 0,'1'-3'244'16,"1"-2"21"-16,0 2-21 0,-2 0-59 15,1 0-58-15,-1 0-35 0,0 0-19 0,0 2-7 16,0-1 1-16,0 1 2 0,-1 1-1 16,1 0-3-16,-2 0-7 0,-1 0-7 0,0 0-13 15,-3 1-7-15,-1-1-5 0,2 3-2 16,-1 2 0-16,-1-2 5 0,-2 3 2 15,3 0 0-15,0 0 3 0,-3 1-1 0,5 2 0 16,-1-1-1-16,1 0-3 0,2 1-4 16,0-1-4-16,2 0-1 0,0-1-7 0,4-1-3 15,-3 2 0-15,4-4-1 0,-1 1 0 16,3 1-3-16,-2-3 2 0,3 0-4 16,-4 0-1-16,5-2-1 0,-2-1-2 0,-1 0 0 15,-1 0 0-15,-2-1 1 0,3-1-2 16,-2-1 0-16,-3 0 0 0,2 0 1 0,1-2-1 15,-3 0-1-15,1-1 2 0,-1-1 1 16,3 2-1-16,-3-1-1 0,-1-1-1 0,2 1 0 16,-1 1 0-16,-1-2 2 0,0 3 0 15,0 0 0-15,0 1 2 0,2 0 1 0,-2 1-3 16,0-1-1-16,0 3 1 0,0-1 2 16,0 1 0-16,0 1 0 0,0-1 2 15,0 3 0-15,2-1 0 0,-1 1 1 0,2 2-2 16,-1 0 0-16,-1 0 0 0,2 1 0 15,-1 1 2-15,1-3-1 0,-1 3 2 0,1-1-1 16,0-2 1-16,1 1-1 0,-3-1-3 16,2-1 0-16,2 1-2 0,-4-3-2 15,1 0 2-15,-1 2-5 0,3-3-3 0,-3 2-9 16,-1-2-10-16,3 1-25 0,-3-1-30 16,2 0-37-16,-2-1-33 0,0 1-79 0,0 0-91 15,0 0-29-15,0 0 2 0,0 0 22 16,3-2 28-16</inkml:trace>
  <inkml:trace contextRef="#ctx0" brushRef="#br1" timeOffset="33276.7398">21567 4035 185 0,'0'-5'262'0,"-1"2"19"15,-2 1-36-15,-1 2-83 0,0 0-50 16,-3 2-28-16,-2 1-12 0,1 2-3 15,-2-1-2-15,2 0-2 0,-1 1-2 0,3 0-4 16,1 1-13-16,0-2-10 0,3 1-9 16,-1-1-4-16,3 1-7 0,0-1-3 0,3 1-5 15,-1-1 0-15,1 1-5 0,2-1-3 16,0 1-3-16,1-2-1 0,2 3-3 16,-2-2 1-16,2 1-2 0,-3-1-1 0,2 2 1 15,-1-1 2-15,0 1-1 0,-3 0 5 16,4 0-1-16,-3 0 1 0,1 0 0 0,3-2 2 15,-3 0-1-15,-1 3 0 0,1-4-1 16,-1 1 2-16,-3-1-2 0,1 0 1 16,-2 0-2-16,-2 2 0 0,-1-2 1 0,-2 0 1 15,0-1-1-15,0 0 2 0,-1 1 2 16,0-1 1-16,1-1 0 0,0-1 0 0,2 2 0 16,2-2-1-16,-3-2-1 0,4 1-7 15,-1-1-20-15,1 0-25 0,1-1-29 16,3 1-66-16,-3-1-109 0,2 0-52 0,4-2-12 15,-1 0 11-15,7-1 17 0</inkml:trace>
  <inkml:trace contextRef="#ctx0" brushRef="#br1" timeOffset="33682.8128">21765 4018 70 0,'-2'0'269'0,"-1"-1"21"15,-3 1-1-15,1 1-59 0,2-1-84 0,-2 0-48 16,2 1-23-16,0-1-14 0,0 2-7 16,-1 0-6-16,2-2-11 0,-2 1-7 15,1 0-9-15,-2 3-6 0,2-1-1 0,-2 1 4 16,1 1 1-16,-2 0 3 0,2 2 1 16,1-3 2-16,0 2-6 0,0 2-2 0,1-2-4 15,1 1 1-15,1-1-3 0,0 2-2 16,1-2 0-16,2 1-2 0,2-1-1 15,-2 0-4-15,5-1 1 0,-3-1-1 0,1 2-2 16,1-1 1-16,-3-2 1 0,2 1 3 16,-1-1-5-16,0 1 2 0,-2 0 3 0,0 2 1 15,1-4 1-15,-3 3-1 0,-1-2 0 16,0 2 2-16,0 0-5 0,-1 0 1 16,-4 1-2-16,2 0-1 0,-4 1-1 0,0-4 0 15,-1 2 0-15,1-2 0 0,1 0 0 16,-1 1-1-16,1-4-2 0,2 1-6 0,-3-1-7 15,6 0-13-15,-3-1-25 0,3 1-31 16,1-4-35-16,0 4-104 0,1-3-77 0,1 0-27 16,1-2-4-16,5 2 22 0</inkml:trace>
  <inkml:trace contextRef="#ctx0" brushRef="#br1" timeOffset="33918.0437">21869 4072 32 0,'2'-1'290'0,"0"1"32"0,-1 0 17 16,-1 0-47-16,2 0-83 0,-2 0-55 0,1 1-27 16,-1 2-15-16,2 1-8 0,1 1-4 15,-3 3-10-15,1-1-16 0,-1 2-19 16,0 0-14-16,2-1-11 0,-1 1-10 0,-1 0-8 16,0 0-1-16,0-2-5 0,0 1-5 15,0-4-1-15,0 0 0 0,0 0-4 0,0-3-7 16,0 1-21-16,-1-2-28 0,-1-2-47 15,2-1-65-15,-4 0-138 0,2-2-71 0,-1 0-18 16,5-2 6-16,-1 0 37 0</inkml:trace>
  <inkml:trace contextRef="#ctx0" brushRef="#br1" timeOffset="34067.0186">21941 3921 257 0,'-2'-5'359'0,"0"0"22"0,1 1 14 0,1 0-129 15,0 2-107-15,0-1-73 0,0 1-52 16,0 1-59-16,3-1-54 0,-1 2-119 0,-2 0-98 16,6 2-50-16,-2-1-14 0,1 3 18 15</inkml:trace>
  <inkml:trace contextRef="#ctx0" brushRef="#br1" timeOffset="34500.6175">22146 3963 23 0,'7'0'262'16,"0"-3"18"-16,-1 0 12 0,-1 0-60 15,0-1-78-15,-2 0-47 0,1 0-25 0,-3-2-5 16,1 0-2-16,-1 0-5 0,-2 0-3 0,-1 0-10 16,1 1-8-16,-3 1-8 0,3-3-6 15,-3 3-4-15,0 1-5 0,0 0-3 16,0 2-4-16,-2 0-4 0,3-1-2 0,-2 0-6 15,1 2-1-15,1 0-3 0,-2 2 0 16,1 1-2-16,-2 1 0 0,-1 0 6 0,2 3 4 16,2-1 8-16,-2 0 6 0,2 0 9 15,2 1 5-15,-3 2 4 0,2 2-1 16,0 1-4-16,0-1-5 0,2 2-3 0,0 0-9 16,0 2-3-16,4 0-6 0,-4 0-3 15,2 2-3-15,2-1-3 0,0 2-2 0,0 0-1 16,0-1 0-16,0-1 0 0,-1-1 0 15,2 0 1-15,-4 0-1 0,4-3 1 0,-4 1-1 16,1-5 0-16,-1 0 1 0,-1-3-1 16,0 0 1-16,0-2 0 0,-1 0-1 15,-1-1 0-15,1-1-2 0,-1-1-1 0,-2 0-8 16,0-1-22-16,1-2-27 0,-2 0-37 16,1-2-34-16,0 0-44 0,-2-3-98 15,-2 1-71-15,2 0-20 0,0 0 10 0,4-1 22 16</inkml:trace>
  <inkml:trace contextRef="#ctx0" brushRef="#br1" timeOffset="34856.0713">22051 4102 45 0,'0'-2'275'15,"0"1"22"-15,3 1 9 0,-3 0-65 16,4-1-85-16,-3 1-52 0,4 0-30 0,2 1-16 16,3-1-6-16,1 0-7 0,3 1-4 15,-1 1-14-15,1 0-11 0,1-2-9 0,-1 1-5 16,-3-1-8-16,0 0-10 0,0 0-11 15,-2 0-13-15,0-1-13 0,1 1-11 0,-3-2-6 16,-1-1-12-16,2 0-20 0,-3 2-26 16,-1-2-12-16,1 1-3 0,-3 1 10 15,-1 1 38-15,3 0 59 0,-3 0 59 0,2 1 47 16,1 1 32-16,-3-1 19 0,2 1 6 16,1-1-6-16,0 2 2 0,-1 0 5 0,0 2 7 15,1-1 6-15,-3 2-1 0,2 0-8 16,-1 3-10-16,0-1-19 0,-1 1-22 15,1-1-22-15,-1 3-19 0,-1 0-17 0,0-3-8 16,0 1-6-16,0-1-2 0,0-1-3 16,0-2-3-16,0-2-1 0,0-1-2 0,0 1-6 15,0-3-25-15,-1-2-30 0,-1-1-43 16,-1-2-67-16,-2 2-140 0,-3-2-72 16,3-1-18-16,3-3 11 0,0 0 32 0</inkml:trace>
  <inkml:trace contextRef="#ctx0" brushRef="#br1" timeOffset="34992.6094">22326 3985 165 0,'3'-4'297'0,"-3"-1"15"0,4 1 7 16,-3 0-122-16,2 2-105 0,2-1-77 16,0 1-103-16,-5 2-114 0,4 0-58 0,1 3-27 15,2 0-2-15</inkml:trace>
  <inkml:trace contextRef="#ctx0" brushRef="#br1" timeOffset="35383.0658">22432 4122 36 0,'5'3'262'0,"-4"0"19"16,1-2 17-16,-1 1-56 0,3-1-73 0,-3-1-36 16,3 3-16-16,-1-1-6 0,2-1-9 15,-1 1-11-15,6-1-18 0,-2 1-22 0,0-1-13 16,2 1-14-16,2-2-9 0,-3 0-5 15,2 0-5-15,-3 0 3 0,0-2-3 0,-1-1-1 16,-3 0 0-16,2-1 1 0,1-2-2 16,-4 0 0-16,-2-2 0 0,3 2 3 15,-4 0-1-15,0 0 0 0,-4 0-1 0,3 0 0 16,-2 2-4-16,-4-1 2 0,-2 2 0 16,1 2 1-16,-2 1-1 0,-4 1 1 15,3 2 4-15,0 3 3 0,-1-1 3 0,2 1 7 16,0 1 9-16,1-1 4 0,4 2 3 15,1-1-2-15,0 2 0 0,4 0-6 0,0 2-8 16,2-1-7-16,1 0-3 0,4 0-5 16,-1 0-3-16,2 1-2 0,0-2 0 0,1 0 0 15,0-2 2-15,-1-1-2 0,0-1 0 16,0-1-4-16,2-1-3 0,-1-3-18 0,1-1-23 16,1-2-38-16,-2-4-43 0,3 0-49 15,-3 0-100-15,-1 0-75 0,-2-2-24 0,4-2 14 16,2 0 31-16</inkml:trace>
  <inkml:trace contextRef="#ctx0" brushRef="#br1" timeOffset="36200.0497">22717 4057 191 0,'1'-3'214'16,"2"-1"-21"-16,-1 0-49 0,0 1-46 16,1 2-35-16,-2 0-14 0,3-1-3 0,-3 1 5 15,-1 1 3-15,4 0 6 0,-4 0 0 0,0 0-2 16,1 0 2-16,-1 0 3 0,0 0 11 15,0 0 12-15,-1 0 13 0,1 0 10 16,0 0 6-16,0 0-3 0,0 0-10 0,0 0-13 16,0 0-17-16,0 0-15 0,0 0-13 15,0 0-12-15,0 0-7 0,0 0-9 16,0 0-6-16,0 0-3 0,0 0-4 0,0 0 0 16,0 0-3-16,0 0 0 0,0 0 2 15,0 0-2-15,0 0 0 0,0-2 0 0,0 2 3 16,0 0-3-16,0 0 0 0,1 0 1 15,1-1-1-15,2 0 0 0,-1-1 0 0,0-1 0 16,1 1 0-16,-1 0-1 0,0 0 1 16,-1 0-1-16,1 0 1 0,-1 0 0 15,-1 2 0-15,2-3 1 0,-3 3-1 0,2 0 0 16,-2 0 1-16,0 0-1 0,0 0 0 16,0 0 0-16,0 0 0 0,0 0 0 15,0 0 0-15,0 0 0 0,-2 0 0 0,2 3 0 16,2-2 0-16,1 2 2 0,-3 0 1 15,1 2 0-15,1 1 2 0,-1 0 2 0,-1 3 1 16,2-2 5-16,-2 4 1 0,-2 1 2 16,2 0 2-16,-1 1 0 0,-1 0-1 0,2 1-3 15,0 0 1-15,-1-1-3 0,1-1-3 16,0 2-1-16,0-3-1 0,0 0-1 16,0 0 0-16,0 0-2 0,0-3 3 0,1 0-1 15,-1-4-1-15,0 2-2 0,0-1 0 16,0-2-3-16,0-2 0 0,0 2 2 0,0-2-2 15,0 1 0-15,0-2-2 0,0 2 1 16,0-2-1-16,0 0-1 0,0 0 1 0,-1 0-3 16,1 0 1-16,0 0 0 0,-3 0-2 15,3 0-1-15,-2 0 0 0,-1 0 0 0,0-2-3 16,0 2 4-16,-2-2-2 0,2 1 2 16,-4 1-1-16,4-1 1 0,-3-1-1 0,3 2 4 15,0-1 0-15,1-1 0 0,0 2 1 16,-1 0 2-16,3 0 0 0,0 0-2 15,0-1 2-15,2 1-1 0,-1 0-1 0,1 0-1 16,1 1 2-16,4 1 1 0,-1-1 0 16,2-1 2-16,-2 3 1 0,1-2-1 0,-1 1 1 15,1-2 1-15,-2 0-3 0,2 2 4 16,-1-2-2-16,2 1 1 0,-2-1 1 16,2 2-2-16,0-2-2 0,4 1 0 0,-3-1-1 15,-1 2 2-15,0-2-2 0,-2 0 2 16,-3 0-1-16,0 0-1 0,-1 0 1 0,-2 0 1 15,1 0-2-15,-2 0-6 0,-1 0-10 16,-1 0-18-16,-4-3-72 0,-5 1-93 16,-4 1-146-16,-4 2-72 0,2 2-30 0,1-1-2 15,0-2 55-15</inkml:trace>
  <inkml:trace contextRef="#ctx0" brushRef="#br1" timeOffset="39000.5402">13711 4621 182 0,'2'-2'272'16,"-1"2"11"-16,-1 0-27 0,3 0-94 15,-1 0-66-15,2 0-43 0,-1 0-19 0,1 2-6 16,1 0 2-16,-2-1 9 0,3 2 9 15,-1 0 6-15,4 2 2 0,-1 1 3 0,0 0 1 16,5 0-6-16,-1 2-1 0,1 2-5 16,4-1-2-16,1 0-2 0,3 2-6 15,2 2-6-15,2 0-4 0,5 1-4 0,5-1-2 16,3 2 0-16,3-1-4 0,5 2 0 16,3-1-5-16,0 1-5 0,6 0-2 0,2 2-2 15,5 0-4-15,1 1 2 0,4 1 2 16,1 1 1-16,4 1-2 0,1 2 1 0,6 2 1 15,-1 2-3-15,2 1 2 0,0 3 1 16,2-2 1-16,1 2 1 0,1 1 1 0,3 0 0 16,3 0-2-16,2 2-1 0,1-1-2 15,2 4-3-15,2 1 0 0,-1 0 3 0,2 1 1 16,0-1-1-16,3 0 3 0,5 2 0 16,0 1-2-16,3 0-4 0,0 1-4 15,0-1 4-15,-1 2 1 0,2 1 1 0,3 0-2 16,4 1-2-16,1 2 2 0,3 3-4 15,-5-2 1-15,0 2 1 0,4-1 2 0,2 1 4 16,3 0-3-16,0 2 2 0,-2-2-3 16,-3-1 0-16,1 2 1 0,2 0 1 0,3 4 2 15,1-2-3-15,1 3-1 0,-4 1 4 16,1 1-2-16,2-1 2 0,1 0-2 0,0-1-2 16,-3 0 0-16,2-1 0 0,-4-1 0 15,0 1 0-15,2-1 0 0,-3-2 2 16,3 1 0-16,-2 2-6 0,-2-2 4 0,-5 2 0 15,3-3 0-15,-1 0 4 0,1 0 0 0,-5-1 1 16,1-1-5-16,-3-2 1 0,-4 1 0 16,-2-4 7-16,-2 2 2 0,-2-3 1 0,-1 0 0 15,-3-1-2-15,-5-1 1 0,-1 1 0 16,-5-2-1-16,-5-1 2 0,0 0-3 16,-1-2 0-16,-4-1 0 0,-1-2-4 0,-5-2-3 15,-4-2-2-15,-6-1-2 0,-4-1 3 16,-5-2 0-16,-2-1 0 0,-6-2 0 0,-5-3 0 15,-2 1 0-15,-4-1-1 0,-1-2 0 0,-4-1-3 16,-3 0 0-16,-1-5-1 0,-5 1 3 16,-2-3-1-16,-4-1 0 0,1-2 3 15,-6-2 0-15,-1-1 0 0,-4 0-2 0,-2-3-5 16,-2-1-32-16,-2-4-79 0,-5 1-168 16,-5-2-88-16,-8-6-46 0,-1-5-21 0,0-4 21 15</inkml:trace>
  <inkml:trace contextRef="#ctx0" brushRef="#br1" timeOffset="40217.0029">23956 8980 60 0,'4'0'292'0,"0"-3"22"0,0 2 16 0,-3-1-52 15,2 0-85-15,-3-1-49 0,2 1-21 16,-2-3-6-16,-2 3-2 0,2-4-11 0,-3 3-15 16,2-1-19-16,-3 1-18 0,0-1-12 15,-1 1-13-15,-2-1-9 0,1 3-5 16,-2 0-3-16,0-1-4 0,0 2-1 0,-1 0-4 15,-1 2 0-15,2 0 0 0,-2 3-1 16,0 1 2-16,0 0-1 0,2 2 2 0,2 1-1 16,2 3 2-16,-3-1-2 0,6 2 0 15,1 0-1-15,0 2-1 0,0-3 0 16,1 2 0-16,4-2-1 0,0 0 1 0,0 0 0 16,2-4 0-16,1 3 0 0,3-4 0 15,0 1 2-15,2-3-2 0,1 1 0 0,0-4 0 16,4 2-1-16,-2-3 0 0,-2 1-1 15,-1-2 1-15,-2-2 1 0,-1 1-1 0,0-3-4 16,-3 2-9-16,-1-1-25 0,0-2-47 16,0-1-50-16,-2 0-108 0,-3 0-106 0,1-1-46 15,1 1-5-15,-1-3 29 0,1 0 42 16</inkml:trace>
  <inkml:trace contextRef="#ctx0" brushRef="#br1" timeOffset="40452.4801">24213 8894 253 0,'4'-8'322'0,"2"2"30"0,-2 0-1 0,-4 3-88 16,0 1-55-16,0 1-42 0,-2 1-26 15,-2 3-20-15,-1 1-28 0,-2 4-26 0,-1 1-26 16,2 0-15-16,-3 3-12 0,2 1-7 16,-1 1-3-16,2-1-2 0,-2 3 1 0,4 0 0 15,-1 0 0-15,2-1-1 0,1 2-2 16,0-2 1-16,1 0-2 0,-1-3 0 0,0 0 0 15,2-2 2-15,2-1 0 0,-2-1-5 16,2-3-10-16,-1 0-27 0,3 0-37 16,-3-4-41-16,1 1-57 0,-2-2-105 0,0 0-78 15,0 0-22-15,5 1 12 0,1 1 30 16</inkml:trace>
  <inkml:trace contextRef="#ctx0" brushRef="#br1" timeOffset="40950.1413">24385 9110 187 0,'9'-4'242'0,"-1"1"-13"0,2 1-33 0,-6 0-43 15,0-2-45-15,-3 2-26 0,-1-3-16 16,0 2-6-16,0-1 7 0,-3-1 3 16,0 1 9-16,-2 1 12 0,-1-1 11 0,0 0 4 15,-2 3 2-15,-1-2-6 0,0 0-11 16,1 1-11-16,-1 1-18 0,1 1-11 0,-1 1-16 15,0 2-11-15,3 0-9 0,0 2-4 16,-3-1-7-16,0 4 0 0,3 0-1 16,0 3 0-16,-2 1-1 0,3 1 1 0,4 0 0 15,-3 0 0-15,4 0-2 0,0 0-2 16,0-1 0-16,2-2-1 0,0-1 1 0,-1-1 1 16,4-4 0-16,3-1 0 0,-2-3 0 15,0 0 0-15,4-1 0 0,1-2 0 16,-2-3 0-16,0 0-2 0,1-1 2 0,0-1-3 15,-4 0 1-15,2-1-1 0,0 2-2 16,-2-2 1-16,-1 1 0 0,2 1 0 0,-1-1-2 16,0 2 2-16,-1 1-2 0,0 1 3 15,-4 1-1-15,1 3 1 0,-1-1 3 0,-1 1 2 16,0 1-1-16,0 1 2 0,-1 2-1 16,-1 0 5-16,2 3-5 0,0-1 2 0,0 1-2 15,0 1 0-15,2-1 1 0,-1 1-2 16,1-1-1-16,1-1 2 0,-1 0-2 15,-1 0 0-15,3-2-7 0,-2 0-9 0,2-1-24 16,-3-2-38-16,1-1-42 0,-1-1-46 16,3 1-102-16,-4 0-85 0,0 0-27 0,6-2 13 15,4 1 25-15</inkml:trace>
  <inkml:trace contextRef="#ctx0" brushRef="#br1" timeOffset="41326.5628">24691 9052 174 0,'4'-4'303'0,"-4"0"26"0,0 2 5 16,-4 2-86-16,1-2-64 0,-4 2-39 15,0 2-20-15,-1-1-18 0,-1 0-16 0,-1 3-16 16,2-1-17-16,-1 1-19 0,2 1-12 16,1-2-12-16,0 1-6 0,1 1-2 0,0-1-2 15,2 2-3-15,2-1-2 0,-3 1 0 16,4-2-2-16,-1 2-1 0,2 1 0 0,1-3 1 15,1 1-1-15,0 2 0 0,2-1-1 16,2 1 2-16,-3-1 0 0,4 2-1 16,-3-1 3-16,0 2-1 0,-4-3-2 0,2 2 3 15,-3-2-2-15,0 1 2 0,0-2 1 16,-3 1 0-16,3-3 5 0,-3 1-2 0,-2-1 3 16,4 0-3-16,-5-1-2 0,1 1-1 15,0-2 0-15,0 0-1 0,0-1-1 16,-1 0 1-16,-2 2 1 0,0-2-1 0,2-2-1 15,-1 2-2-15,0 0-4 0,2-1-9 16,0 0-18-16,4-2-32 0,1 3-33 0,1 0-33 16,1-2-63-16,1 1-89 0,0-1-53 15,3 1-6-15,4-2 15 0,1 0 24 0</inkml:trace>
  <inkml:trace contextRef="#ctx0" brushRef="#br1" timeOffset="41755.5161">24780 9129 237 0,'6'-3'280'0,"-1"-1"12"0,0 1-50 16,0 2-81-16,0-2-53 0,1 2-31 0,-5-1-7 15,1 2 1-15,-1-1 7 0,-1 1 8 16,0-1 5-16,-1 1 0 0,-2 1-8 0,-3-1-5 16,-1 1-10-16,1-1-6 0,-1 2-10 15,1-1-5-15,-2 1-8 0,4-1-7 16,-3 0-9-16,4 2-7 0,-2 1-7 0,0 0-1 15,1-1-1-15,2 3-4 0,-1-1 0 16,2 1-2-16,1 0 1 0,0 1 0 0,0-1-2 16,0 1 1-16,1 0-1 0,1-1 0 15,1-1-2-15,1 0 1 0,-1 1 0 0,4-1-2 16,-2-1 0-16,1-1 1 0,2 2 0 16,-4-2-1-16,1-1 1 0,0 3 2 15,-2-2-3-15,1 0 1 0,-4-1 1 0,1 2-1 16,-1-3 2-16,0 3-2 0,-1-2 2 15,-3 2 0-15,1-3 0 0,-2 3 1 0,2-3 0 16,-3 0-1-16,1 1 0 0,1-1 2 16,0-1-1-16,1 2 1 0,2-2-2 15,-3 0-5-15,3-2-5 0,1 2-20 0,0-1-32 16,1-1-38-16,1 2-36 0,1-1-39 16,2-2-76-16,-2 1-82 0,5 1-18 0,0-1 11 15,1 0 20-15</inkml:trace>
  <inkml:trace contextRef="#ctx0" brushRef="#br1" timeOffset="41945.8767">24894 9201 236 0,'0'-2'325'0,"2"-1"28"0,-2 1-12 15,1 1-91-15,-1 1-69 0,0-1-47 0,3 1-26 16,-1 1-14-16,-2 0-12 0,1 1-9 16,-1 3-15-16,0-1-13 0,0 1-14 15,0 2-11-15,2 1-8 0,-1-1-5 0,-1 1-5 16,0-1 0-16,0 1-2 0,0-1-2 15,0-2-5-15,-3-1-6 0,3-1-14 0,-1 1-24 16,-4-4-34-16,4 0-41 0,-1-2-94 16,1 0-103-16,-3-1-48 0,4-1-7 15,2-2 17-15,0-2 34 0</inkml:trace>
  <inkml:trace contextRef="#ctx0" brushRef="#br1" timeOffset="42099.7548">25011 9083 105 0,'-2'-2'295'0,"1"-2"22"0,-1 3 9 16,2 0-86-16,0-2-108 0,0 3-84 15,3 0-68-15,-3 0-114 0,4 3-96 16,-3-1-50-16,4 3-15 0,-2 0 3 0</inkml:trace>
  <inkml:trace contextRef="#ctx0" brushRef="#br1" timeOffset="42516.6802">25172 9103 136 0,'6'-4'269'0,"-2"-2"20"0,-1 0-16 16,-2 0-76-16,3 0-60 0,-3 1-35 0,2-1-14 16,-1 2-6-16,0-2 3 0,-1 1 7 15,-1 0 2-15,2 3-1 0,-2-3-7 16,-2 2-6-16,2 0-10 0,-1 0-10 0,1 0-16 15,-4 2-8-15,3-2-10 0,-1 1-7 16,1-1-8-16,-3 3-2 0,3-1-3 0,-2 1-2 16,-3 0 0-16,2 0-3 0,0 1-1 15,0 2 2-15,0 2-2 0,-1-1 0 16,1 2 0-16,-3 2 1 0,2 1 3 0,0 1-3 16,1 1-1-16,-1 0 1 0,-2 1 2 15,3 3-2-15,-1-3-1 0,2 4 0 0,0-1 2 16,-2 1 1-16,2-1-3 0,-2 0 0 15,3-1 4-15,-1-1-3 0,0 1-1 0,2-3-1 16,-2 0 1-16,3-1 0 0,0 0 1 16,-2-2 0-16,0 0 1 0,2-1-1 15,0-4 0-15,0 1-1 0,0-3 0 0,0 2 0 16,0-3 0-16,-1 0-3 0,1 2-10 16,1-4-28-16,-1 2-48 0,2-1-45 0,0-2-112 15,-2 3-105-15,0-5-46 0,0 1-4 16,3-1 30-16,-3 2 38 0</inkml:trace>
  <inkml:trace contextRef="#ctx0" brushRef="#br1" timeOffset="42683.6297">25104 9258 216 0,'4'-2'323'0,"-3"-1"19"0,7 3 16 0,-4-2-110 16,3 2-84-16,-1 0-38 0,2-1-19 15,-2 1-10-15,2-1-10 0,-1 1-17 0,-1 1-18 16,3-1-18-16,-1 1-17 0,-1 1-19 15,-1-2-31-15,3 2-47 0,-1-2-51 0,-3 1-143 16,3 1-82-16,-1 0-30 0,3-1-1 16,2 0 32-16</inkml:trace>
  <inkml:trace contextRef="#ctx0" brushRef="#br1" timeOffset="42872.4084">25333 9267 271 0,'-1'0'344'16,"1"-2"18"-16,0 2 5 0,-3 0-106 0,1 2-82 15,1-1-44-15,-1 2-19 0,1-2-13 16,-3 5-14-16,3-4-17 0,-2 5-25 0,-1-4-18 16,3 4-11-16,-3-3-10 0,4 2-7 15,-3 0 0-15,3-1-2 0,-1-1-1 16,1 0-10-16,-3 0-10 0,3-1-28 0,3-2-44 16,-3 1-49-16,0-2-121 0,0 0-91 15,0 0-38-15,4-3 0 0,1 0 30 0</inkml:trace>
  <inkml:trace contextRef="#ctx0" brushRef="#br1" timeOffset="43041.0318">25406 9260 209 0,'0'-7'343'0,"2"-1"27"16,-2 3 24-16,1 0-100 0,-1 1-94 16,0 0-55-16,0 2-36 0,0-1-24 0,0 1-20 15,2 2-23-15,0 2-27 0,-1 1-29 16,-1-1-37-16,3 4-40 0,-3-1-35 0,4 1-63 15,-4 1-87-15,0-2-63 0,-2 1-15 16,4 0 14-16,2-2 23 0</inkml:trace>
  <inkml:trace contextRef="#ctx0" brushRef="#br1" timeOffset="43419.5888">25443 9321 60 0,'1'3'266'0,"1"-2"23"16,0 0-1-16,-1 1-47 0,1 0-68 15,-1-1-44-15,2 1-24 0,-1-2-5 0,-1 1-7 16,2 1-8-16,1-1-13 0,0-1-14 15,3 2-15-15,-1-1-14 0,3 1-11 0,0-2-7 16,-1 0-5-16,1 1-3 0,-1-1-1 16,0-1-2-16,-2 1 2 0,3-2-2 15,-1 1 0-15,-3-2 0 0,2 0 0 0,-3-2 0 16,0 2-2-16,0-1 2 0,-1-1 0 16,-1 1 2-16,-2 0 2 0,0 1-2 0,-2-2 2 15,-3 0-2-15,-1 0-2 0,2 3 0 16,-3-1 0-16,-1 1-2 0,2 1 0 15,-2 1 2-15,3 1 0 0,-1 1 4 0,1 1 7 16,0-1 4-16,-1 2 1 0,3 0 4 16,0 3 0-16,1-4-4 0,1 4-1 0,-2-1-5 15,1-1-1-15,0 3-2 0,2 0 1 16,-1-1-1-16,1 1-2 0,1-1-3 0,1 1-2 16,0-2-3-16,2 1-1 0,1-2-2 15,0 0-1-15,2 1-7 0,2-2-7 16,-1 1-11-16,2-3-21 0,3-2-29 0,-2 1-29 15,2-2-42-15,-5 0-102 0,0-2-64 16,-2-2-22-16,5 2 6 0,-1-3 18 0</inkml:trace>
  <inkml:trace contextRef="#ctx0" brushRef="#br1" timeOffset="43783.6935">25702 9337 45 0,'0'-3'291'0,"1"2"26"16,-1-1 14-16,0 1-48 0,0 1-86 15,0-2-57-15,0 4-27 0,0-1-12 0,0 1-2 16,0 2-11-16,0 1-14 0,-1 1-12 16,-4 0-16-16,4 0-10 0,-1 1-12 0,1-2-5 15,-3 4-8-15,3-3-3 0,-3 1 0 16,3-2-5-16,-1-1-3 0,1-1 2 16,-1 1 1-16,0-3-1 0,1 0-2 0,-1-1 2 15,2-2 2-15,-1-2-4 0,2-1 0 0,-1 3 0 16,3-3 2-16,1 1-2 0,-3-1 2 15,2 2-1-15,2-1 1 0,-1 1 2 0,0 0 2 16,2 0 2-16,1 0 2 0,-2-2 1 16,1 2 3-16,0-1 0 0,2 1-2 15,-2 0-5-15,2-1-1 0,0 0-4 0,0 1-2 16,0-1-1-16,-2 2 0 0,4-1 1 16,-1 1-6-16,-1 1-11 0,3 0-29 0,-1 1-46 15,-2 1-45-15,-4 0-126 0,0 1-93 16,-3 1-38-16,3-1-2 0,0 1 30 15,1 0 38-15</inkml:trace>
  <inkml:trace contextRef="#ctx0" brushRef="#br1" timeOffset="44216.8356">26067 9372 21 0,'-1'0'296'0,"1"-2"38"0,-3-1 26 0,1 0-33 16,0-1-79-16,1 1-60 0,-3-2-38 16,3 2-25-16,-1-2-17 0,1 3-20 15,1-1-19-15,0 0-19 0,0 0-19 0,1 1-12 16,2 1-10-16,1-1-4 0,1 0-5 16,4 0 0-16,-3 2 0 0,4-2 0 0,-2 2 0 15,2-1 0-15,-3 1 0 0,-1 1 0 16,2-1 0-16,-2 2 0 0,-3-1 0 15,1 0 0-15,-3 4 0 0,3-2-1 0,-4 2 0 16,-4 0-2-16,3 0 1 0,-4 3 2 16,-1-2 2-16,1 1-2 0,-1 1 2 0,-1-1-1 15,1 2 1-15,-3-2-1 0,1 3 1 16,0-2-2-16,0 2 2 0,0-2-2 16,3-1 0-16,-1-1 0 0,3 0-1 0,-1-2 2 15,1-1-2-15,3 0 0 0,0 2-1 16,2-2 1-16,-1-2 1 0,4 2 0 15,0 0-2-15,2-1 1 0,2 1-1 0,0 0 2 16,1 0 0-16,2-1-2 0,0 2-4 16,0-1-7-16,2 0-10 0,-1-2-21 0,3 2-41 15,0-1-49-15,-4 1-132 0,-4-3-90 0,0-2-40 16,0-2-6-16,-2-2 26 0</inkml:trace>
  <inkml:trace contextRef="#ctx0" brushRef="#br1" timeOffset="48533.9491">12745 5427 168 0,'1'0'215'0,"3"0"-19"0,-3 0-42 15,2 0-46-15,2 0-35 0,0 0-20 0,1 0-7 16,0 0 0-16,-1 0-3 0,2 0-1 16,2 0-1-16,-1 0-3 0,1 0-3 15,1 0-3-15,2 0-1 0,0-2-2 0,2 2-2 16,-2 0-1-16,4 0-3 0,0-1-1 16,1 1-3-16,1 0-2 0,2 0-1 15,2 1-3-15,2-1 0 0,3 2-1 0,3-2-1 16,5 1 0-16,4-1 2 0,3 1 0 15,2-2 0-15,6 1 0 0,2-1 0 0,-1-2-1 16,3 0-3-16,0 2-1 0,-1-1-2 0,1 0 0 16,0 1 2-16,1-1-1 0,2 0-1 15,-3 1-1-15,5 1 0 0,1-1-4 0,1 1-1 16,3 0-4-16,-1 1 4 0,5-1-1 16,-4 1 0-16,5 1-1 0,0-2 1 15,2 2 1-15,-1-1 3 0,1-1-2 0,2 2 0 16,3-2 1-16,-3 2-1 0,0-1-2 15,-1 0-1-15,-2 1 1 0,0-1-3 0,-3 1 4 16,-2-1 1-16,0 0 5 0,-1 1-1 16,1 1-1-16,3-1-1 0,3-1 0 15,-1 1-3-15,0-1-3 0,-1 1 0 0,0 1 0 16,0-1 1-16,-3-1 1 0,-1-1 1 0,-2 1 1 16,1-1 0-16,0 3-1 0,2-1 0 15,-1-1 0-15,3 1-2 0,-3-1-1 16,0 1 0-16,2 1-1 0,-3-1 2 0,1-1 2 15,0 0 0-15,0-1 0 0,-1 1 2 16,1 1 3-16,2 0-1 0,-1-1-1 0,2-1-3 16,2 2 0-16,-2-1 0 0,1 1-2 15,-2 1 0-15,4-2 1 0,-5 2 1 0,2 0 0 16,0 0 0-16,-3 0 0 0,3 2 0 16,1-2 0-16,1 1-2 0,2 1 0 15,-3 1-1-15,0-2 3 0,1 2-2 0,-2-1 0 16,0 1 2-16,3-2 2 0,-1 2 0 15,0-1 1-15,0-3 1 0,3 4-1 0,0-1-3 16,3 0-2-16,-3 1-1 0,1-2 1 16,-1 1-3-16,0-1 4 0,-3 1 1 0,2-1 1 15,1 1-1-15,2-1 0 0,4 1 2 16,0-2-2-16,-1 1 0 0,2 1-3 0,2-2-1 16,-4 1 4-16,3-1 1 0,-2 0 2 15,6 0-2-15,2 2 5 0,3-1-2 16,4-1-5-16,-4 2-1 0,1-2-3 0,3 1 3 15,1-1 2-15,-1 2 0 0,5-1-1 16,0 1-2-16,5 1 3 0,-1 1-4 0,1 1-4 16,-1-2 5-16,0 1 1 0,4 0 2 15,0 1 0-15,0 0 2 0,-1 0 0 16,-5 2-4-16,0-1 0 0,-4 0 0 0,-2-2-1 16,-5 2 0-16,0-1 3 0,-2 1 0 15,0 0 0-15,-1 1 0 0,-2-1-1 0,-5 0 1 16,-2 1 4-16,-1-2 1 0,-1 1 2 15,3 0-1-15,1-1 2 0,3 0-1 0,2 2 0 16,-2-2-3-16,-1-1 2 0,-5 0 4 0,-2 0 3 16,-4 0 2-16,-3 0-1 0,-5-1 3 15,-1 0-1-15,-5 0-1 0,1 0-5 0,-1 0 1 16,-2 0-4-16,-3-1 0 0,-1-1-2 16,-3 1-1-16,-4 0-3 0,-2 0 1 15,-2 0-2-15,-2 1-4 0,-3-4-21 0,-5 3-33 16,-5 1-117-16,-3-1-98 0,-6-2-50 15,-2-6-26-15,-6-2 8 0</inkml:trace>
  <inkml:trace contextRef="#ctx0" brushRef="#br1" timeOffset="49500.6299">25370 5989 179 0,'5'-3'308'0,"-1"-1"18"0,1-1 12 15,0 2-109-15,-1 0-73 0,0 0-35 16,-3-1-13-16,-1 1-4 0,0 0 1 0,-1-2-6 15,-3 4-16-15,0-2-17 0,-1 0-16 16,0 0-11-16,-3 1-12 0,-1 2-8 0,-4 0-7 16,2 0-5-16,-3 2-4 0,1-1-3 15,-1 2 2-15,3 2 0 0,-2-1 0 16,3 1-2-16,0 2 2 0,3 2 0 0,-2-1-2 16,4 0 0-16,4 2 0 0,-1 0 2 15,2-1 0-15,3 3 1 0,1 0-1 0,3-1 0 16,3-1-1-16,1 2 0 0,1-1-1 15,3-2 0-15,0 0 1 0,0 0 2 0,2-4-3 16,-2 2 0-16,2-1 0 0,-3-3 2 16,2-2-2-16,-2 1-2 0,0-2-1 15,-3-2-2-15,1 1-3 0,-2-1-9 0,-2-1-16 16,2-1-24-16,-1-1-34 0,-1 1-32 16,0-5-45-16,-3 4-125 0,-2-2-62 0,3 1-15 15,-1-3 13-15,-2 0 27 0</inkml:trace>
  <inkml:trace contextRef="#ctx0" brushRef="#br1" timeOffset="49777.8247">25651 5889 65 0,'0'-5'310'0,"0"0"32"0,-1 3 19 15,1 0-48-15,-4 2-105 0,3 2-63 0,-2 0-34 16,-3 3-19-16,3 3-9 0,-2 0-7 15,1 5-9-15,1-1-10 0,2 3-13 0,-1-1-11 16,0 3-8-16,4 1-5 0,0-2-6 16,-1 2-6-16,2 1-1 0,1-3-3 15,-1 1-1-15,-1-4 0 0,1 1-1 0,-2-2-2 16,2-2 0-16,-1-1-2 0,-2-3-4 16,0 0-6-16,1-1-12 0,-1-1-18 0,0-3-25 15,0 1-30-15,0-2-29 0,2-2-23 16,-1 1-62-16,-1 1-81 0,0 0-40 15,4-4-4-15,0 1 17 0,1-2 19 0</inkml:trace>
  <inkml:trace contextRef="#ctx0" brushRef="#br1" timeOffset="50249.875">25874 6055 220 0,'4'-5'246'16,"-3"1"-10"-16,-1 0-39 0,0 0-53 0,-1 0-32 15,1-1-18-15,-4 1-7 0,3 1 1 16,-3-1 2-16,1 2 0 0,0-1-5 16,-2 3-8-16,-2-2-2 0,0 4-4 0,-1 0-6 15,0 1-2-15,-3 1-7 0,0 2-5 16,2 2-10-16,-4-1-10 0,5 0-6 0,-1 3-8 16,1-3-7-16,3 4-2 0,2-3-4 15,1 3-4-15,2-2 0 0,2 0-4 16,1 0-4-16,6-3 0 0,-1 0-1 0,2 0-1 15,1-3 1-15,2-1 0 0,-1-4 0 16,4 2-1-16,-3-4-1 0,-1 1-2 0,-1-3-1 16,-2 1 2-16,1-2-1 0,-2-1 0 15,-1 2 1-15,-1-1 1 0,-3 1 0 16,3 1 4-16,-4 0 2 0,-1 1 5 0,-1 1 4 16,0 2 3-16,0-1 2 0,0 2 2 15,0-1 0-15,-1 2-2 0,-1 1 4 0,1-1 0 16,1 4-1-16,0-2 1 0,-3 3-1 15,3 0 1-15,3 0-1 0,-3 0-2 0,3 0-1 16,0 0-2-16,0 0 0 0,4 0 0 16,-2 0-4-16,-1-2 0 0,2 1-1 0,1-2 0 15,-2 1-9-15,-2-1-5 0,2-1-16 16,-1-1-22-16,0 0-38 0,0 1-37 0,-1-4-88 16,-3 2-100-16,0 0-45 0,5-1-8 15,3-4 21-15,-2 3 28 0</inkml:trace>
  <inkml:trace contextRef="#ctx0" brushRef="#br1" timeOffset="50650.391">26156 5986 225 0,'1'-4'286'0,"1"1"17"16,0 0-28-16,-2-1-83 0,-2 3-58 15,2 0-27-15,-2-1-15 0,2 1-10 0,-3 1-12 16,2 0-12-16,-4 1-9 0,-2 1-10 15,2 0-5-15,1 3-3 0,-1-2-3 0,2 0-3 16,2 2-5-16,-3-2 0 0,3 1-5 16,1 1-3-16,-2-1-2 0,2 1-4 0,2-1 2 15,-1 3-3-15,3-4-1 0,-3 5-1 16,7-3-1-16,-4 2-1 0,1-1-1 0,3 2-1 16,0 0-2-16,2-3-2 0,-1 3-1 15,2-1 2-15,2 1 2 0,-4-1 0 16,3 1-1-16,-5-2-2 0,1 1-1 0,-1-1-2 15,-2-1 0-15,-2 1-4 0,-2-2 1 16,-1 1 2-16,0-2 3 0,-3 1 1 0,-2 1 0 16,0-1 4-16,-3-1 1 0,-1-1 1 15,1 1-1-15,0-2 0 0,0 0 0 16,1 1 0-16,-1-2 0 0,1 0-1 0,2-2-2 16,1 2 2-16,-2 0-8 0,2-1-15 15,1 0-21-15,2-2-38 0,1 1-46 0,0 2-98 16,0 0-80-16,1-3-30 0,8-1-1 15,-1-1 23-15</inkml:trace>
  <inkml:trace contextRef="#ctx0" brushRef="#br1" timeOffset="51049.5406">26424 6036 141 0,'4'-2'267'0,"-4"-1"15"0,0 3-19 16,0-3-79-16,-2 2-68 0,-1-1-38 0,0 0-17 15,-2 1-5-15,0 1-3 0,-1 0-3 16,1 0-2-16,2 0-6 0,0 0-5 0,0 1-4 16,-1 1-2-16,1 0 1 0,-3 0 1 15,5 0-1-15,-3 1 0 0,1 1-7 16,2-3-2-16,-3 3-5 0,3-1-5 0,-1 0-2 16,2 3-2-16,0-1-2 0,0 0 0 15,3 0-4-15,1 0 1 0,0 3 0 0,1-3-4 16,4 3 4-16,-1-1-1 0,1-1-3 15,1 2 4-15,-2-1-2 0,0-1-2 16,-1 0 2-16,0-1-2 0,0-1 0 0,-3 1 0 16,1 0 0-16,2 1 0 0,-4-1 1 15,1 1-1-15,-1 1 2 0,-1 0-2 0,-2 0 0 16,0-1-3-16,-2 2 1 0,-1-2 2 16,-3-2 0-16,2 1 0 0,-1-2 0 0,-2-2 2 15,-1 1 1-15,2-1-3 0,0-1-5 16,1-1-8-16,0-1-16 0,4 1-25 15,-1-1-29-15,2-1-32 0,2 0-80 0,-1 1-91 16,2-2-35-16,1 1-4 0,2 0 17 16</inkml:trace>
  <inkml:trace contextRef="#ctx0" brushRef="#br1" timeOffset="51272.6518">26611 6102 161 0,'0'0'301'0,"0"0"17"0,0 0 8 0,-2 1-96 16,2 0-79-16,2 4-48 0,-2-2-20 16,2 3-10-16,-2 0-4 0,1 2-9 0,3 1-5 15,-1 0-11-15,-2 1-10 0,2-2-7 16,-1 1-7-16,-2-3-6 0,1 0-4 0,-1-2-5 16,0 0-7-16,0-2-12 0,-1-1-22 15,-1-2-27-15,-1-1-42 0,2 0-101 16,1-3-95-16,-3 1-46 0,6-3-7 0,-3-1 13 15,1-2 33-15</inkml:trace>
  <inkml:trace contextRef="#ctx0" brushRef="#br1" timeOffset="51416.6328">26682 5970 78 0,'-1'-3'304'0,"-1"0"24"0,2 1 12 0,0 1-67 16,0 1-112-16,0-2-91 0,2 2-67 15,1-1-59-15,-3 1-119 0,0 0-84 0,4 1-39 16,3 2-8-16,-2 2 11 0</inkml:trace>
  <inkml:trace contextRef="#ctx0" brushRef="#br1" timeOffset="51866.5561">26812 6022 136 0,'4'0'257'0,"1"0"14"0,3 0-23 15,-1-1-80-15,2 0-66 0,-3-3-35 16,1 1-15-16,-2 1-4 0,-1 0 2 0,1-2 6 16,-4 2 8-16,1-3 9 0,-2 2 5 15,-2-3 1-15,1 2-2 0,-2-1 0 0,0 1-11 16,0-2-8-16,-1 1-8 0,1 1-8 16,-2-1-7-16,0 1-8 0,2-2-5 15,-1 3-3-15,1 0-6 0,-2-1-2 0,2 2-1 16,-1 0-3-16,1 1-3 0,0 1 0 15,0 0 0-15,0 1-2 0,-3 2 1 0,3 3 3 16,-2-1 0-16,0 2 3 0,0 1 3 16,2 1 2-16,0 1 2 0,-2-1-2 0,4 2 1 15,-3 0-6-15,4 1 2 0,-1 1-3 16,1-2-3-16,1 3 0 0,-1 0-1 0,4 1 1 16,-4-1-1-16,4 3-1 0,-1 1-1 15,0 0-1-15,1 2 3 0,0-1-4 16,1 0 3-16,-1-1-2 0,0-2 0 0,1-3 0 15,-2 1 3-15,-2-4-4 0,3-1 1 16,-3-1 0-16,-1-4 0 0,0-1 0 0,0 0-3 16,0-3 1-16,0 2-2 0,0-2-1 15,0 0-2-15,0-2-9 0,0-1-23 0,0-1-40 16,0-2-44-16,0-2-72 0,-1 2-130 16,-3-3-62-16,3 2-13 0,-2-2 21 15,1 1 33-15</inkml:trace>
  <inkml:trace contextRef="#ctx0" brushRef="#br1" timeOffset="52050.7497">26782 6163 18 0,'3'0'261'0,"-2"0"24"0,4 0 15 16,2 0-46-16,1 3-80 0,2-1-55 0,2 2-32 16,2-1-20-16,-3 0-20 0,0 2-15 15,3 0-14-15,-3-1-10 0,-1-1-4 16,1-1-4-16,-2 3-8 0,-1-3-12 0,-2-1-19 15,2-1-21-15,-3-1-68 0,2-1-102 16,-6-1-53-16,4-1-14 0,1-1 0 0,-1 3 14 16</inkml:trace>
  <inkml:trace contextRef="#ctx0" brushRef="#br1" timeOffset="52250.5594">27014 6177 202 0,'0'2'307'15,"0"0"24"-15,-1 3 7 0,1-1-99 0,-4 2-68 16,4 0-38-16,-1-1-19 0,-1 3-8 15,1-3-12-15,1 1-14 0,-2 2-12 16,2-1-14-16,-2 2-16 0,2 0-11 0,0 2-12 16,-1-4-6-16,1 2-8 0,0 0-5 15,-2-4-4-15,2 1-11 0,0-2-12 0,0-1-14 16,2-3-16-16,-2 0-29 0,1 0-24 16,3-3-52-16,-3 0-95 0,2 0-66 0,2-1-25 15,2-1 11-15,0-1 19 0</inkml:trace>
  <inkml:trace contextRef="#ctx0" brushRef="#br1" timeOffset="52404.9725">27088 6093 192 0,'0'-2'305'0,"0"-1"23"16,0 1-5-16,0 1-107 0,2 0-84 15,-1 1-56-15,1 1-41 0,1 0-38 0,1 3-33 16,-1-3-72-16,2 4-113 0,-4-2-57 15,4 1-26-15,3 1-3 0,0 1 15 16</inkml:trace>
  <inkml:trace contextRef="#ctx0" brushRef="#br1" timeOffset="52800.6232">27185 6235 70 0,'1'8'273'0,"3"-2"21"0,-1-2 21 0,0 2-74 15,0-1-76-15,1-2-45 0,-1 0-17 16,1-1-10-16,-1 2-10 0,0-3-9 0,1 1-11 15,-1-1-11-15,2-1-14 0,-4 2-12 16,3-2-6-16,-1-2-8 0,0 2-1 0,1-3-2 16,-1 3 0-16,1-3-1 0,-1 0 0 15,0 0-2-15,0-1-3 0,1 1-2 16,-3-2 1-16,2 1-2 0,-1-2 1 0,1 0 0 16,-3 0 3-16,0 0-1 0,0 1 2 15,-5-1 3-15,2 0 0 0,-2 2 1 16,-3-3-1-16,0 4 1 0,-4 1-1 0,1 2-2 15,-5 0 2-15,2 1-2 0,0 2 4 0,-1 2-2 16,6-1-1-16,-4 3 0 0,7-2 0 16,1 1 1-16,2 2 3 0,3-1 3 15,0 2 2-15,5 0 2 0,-1 0-4 0,4 0 1 16,2 0-4-16,-1 0-2 0,1 0-5 16,2 0 0-16,-2-1-1 0,0 0-3 15,0 2-3-15,-2-3-2 0,0 1-10 0,0-2-10 16,-2-1-15-16,-1-3-23 0,-2 1-34 15,1-3-38-15,-1-2-99 0,-3 2-92 0,1-3-37 16,3-2-5-16,2 1 21 0,3-3 34 0</inkml:trace>
  <inkml:trace contextRef="#ctx0" brushRef="#br1" timeOffset="53242.2791">27341 6253 139 0,'2'-4'281'0,"0"-1"20"0,-2 2-1 0,1 0-90 16,-1 0-61-16,2 3-40 0,-2-1-24 15,1 1-8-15,-1 0-3 0,0 1-3 16,0 2 1-16,0 2-2 0,0-1-4 0,0 2-6 16,-1 2-3-16,-1-1-7 0,2 2-7 15,-1-1-5-15,1-1-7 0,-2 1-5 0,2 1-8 16,0-2-4-16,2-1-2 0,-2 1-4 16,1-2-3-16,-1 0-2 0,2 1 1 0,-1-4-4 15,-1 0 0-15,2 1 0 0,-2-1 2 16,0-2-1-16,0 2 1 0,0-2-1 15,0-2 5-15,2 0-2 0,-2 0-1 0,0-1-2 16,1 2 2-16,1-3-1 0,-1 1 0 16,4-2-2-16,0 2 1 0,-1-3-1 0,1 2 1 15,2-1-1-15,-2-1 3 0,-1 0 0 16,2 0-2-16,-3 2 1 0,2-1 1 0,-2 2-1 16,2 0 1-16,0 0-1 0,0 2 3 15,2-1-3-15,-2 2 2 0,2-1-3 0,-2-1 1 16,-2 2-4-16,3 0 2 0,-5-2 2 15,2 2-1-15,1 0-1 0,-3 0 1 0,-1 0 1 16,2 0 0-16,0 2-2 0,-2-2 0 16,1 2-2-16,1-1 1 0,-1-1 1 15,-1 2 0-15,4-1-1 0,-4-1 0 0,1 2 0 16,1-1-15-16,-1 1-44 0,1-2-65 16,-2 0-167-16,-3 1-87 0,-5-1-46 0,-4-3-9 15,-1-1 29-15</inkml:trace>
  <inkml:trace contextRef="#ctx0" brushRef="#br1" timeOffset="54299.5829">27621 6229 28 0,'7'-1'283'16,"-2"-1"26"-16,-2 1 13 0,-2 1-47 0,4-2-88 15,-4 2-51-15,2 0-25 0,-3-1-12 16,4 1-7-16,-3-2-8 0,3 2-13 0,-1 0-17 16,0 0-14-16,0 2-12 0,5-1-6 15,-4 1-3-15,3-1-6 0,-1 1-5 0,2 1-2 16,2-1-2-16,-2 0 1 0,0 1-5 15,-2 0 0-15,2-1 0 0,-4 1 2 0,1 0-2 16,-2 0 0-16,-1-2 2 0,-2 2 1 16,0 0 0-16,0 0 0 0,-2 2 1 15,1-2 1-15,-2 1-3 0,-2-1 5 0,0 2-1 16,-3-1 1-16,2-1-1 0,0 2-2 16,-2-1 0-16,0-2-1 0,2 2-3 0,1-1 0 15,-2 0-1-15,2-2-1 0,1 1 0 16,-1 0-4-16,2-1 4 0,2-1-1 15,1 0 2-15,0 0-2 0,0 0-2 0,1 2-1 16,1-2-2-16,1 0-3 0,3 3 2 16,0-2 2-16,1 2 0 0,1 0 4 0,1 0 0 15,-3 0 3-15,2 2 0 0,-3-2 1 16,3 2 1-16,0 0 4 0,-3 0 2 16,3 1 1-16,-3-2 2 0,-1 2 1 0,4-1 2 15,-5 1 0-15,0-2-2 0,0 1 1 16,-3 1-2-16,4-3 1 0,-4-1-6 0,0 3 3 15,0-3-4-15,-4 2 3 0,3 1-2 16,-2-3 1-16,-2 3 1 0,0-2 1 16,-2 2 3-16,2-2-2 0,-3-2 0 0,3 2-1 15,-4-1-1-15,2-1-3 0,1-1 0 16,-1 2-2-16,1-2 1 0,-2-2-3 0,0 2 4 16,2-1-3-16,-1-1-1 0,3 1-1 15,-2-1 0-15,3 2-1 0,-1-1-1 16,4 1 2-16,-1-2-4 0,1 2-10 0,1 0-33 15,-1 0-54-15,4-1-62 0,-3-2-149 16,1 0-76-16,-2 3-30 0,1-5 12 0,-1 1 41 16</inkml:trace>
  <inkml:trace contextRef="#ctx0" brushRef="#br1" timeOffset="78500.441">19098 9642 60 0,'5'-2'223'0,"-4"1"12"0,2 1-14 0,2 0-79 16,-5 1-58-16,1 1-28 0,-1-2-7 15,0 1-6-15,-1 0 5 0,1 3 0 16,-5-3 5-16,2 2 1 0,2 2 1 0,-3-2 3 15,1-1 2-15,0 3 1 0,0-2 1 16,-1-1-3-16,1 2-2 0,2-2-5 0,-4 1-3 16,4-2-5-16,-1 2-5 0,1-1-5 15,1-1-3-15,0 1-2 0,0 2 0 16,0-3-2-16,0 5 1 0,0-1 1 0,0 1 1 16,1 0-4-16,-1 0 0 0,2 2-3 15,-1 0-3-15,2 0-2 0,-1 1-3 0,-2-1-1 16,0 1 0-16,1 0-1 0,-1 0 0 15,0-2-5-15,0 2-1 0,0 0-1 0,0-1-3 16,-1-2-3-16,1 1-1 0,-2-1 4 16,2-1-1-16,-3-3 0 0,3 2-4 15,0-3 1-15,0 3-8 0,0-4-9 0,3 0-21 16,-1 0-26-16,-1-4-35 0,-1 3-36 16,3-3-59-16,-6 0-114 0,3 1-46 0,-3-1-8 15,-1 1 18-15,1-1 30 0</inkml:trace>
  <inkml:trace contextRef="#ctx0" brushRef="#br1" timeOffset="79500.388">18927 9642 51 0,'-3'0'257'0,"3"1"18"0,3 0 3 0,-3 3-75 16,0-1-73-16,0 0-43 0,0 0-24 15,0 0-3-15,0 1-1 0,0 1 4 0,0-2-4 16,0 3-7-16,0-2-8 0,1 1-11 15,-1 1-7-15,-1-2-9 0,1 0-3 16,0 1-5-16,0 1 0 0,-3-1 1 0,1 0-3 16,-1 1 0-16,2-2-3 0,1-1-2 15,-4 1-2-15,1-1 2 0,0 0 0 0,0 0-1 16,-1-1 1-16,1-1-2 0,0 1 1 16,-1-2-1-16,1 0 0 0,-1 0 0 15,1 0-1-15,1-2 1 0,-1 1 0 0,0-1 0 16,0-1 0-16,0 0 0 0,-2 1 0 15,2-1 0-15,1 1 0 0,-1-3 1 0,2 3 1 16,-1-4 1-16,2 2-2 0,-2-2-1 16,4 2 2-16,-2-3-2 0,2 0 0 0,-1 0 0 15,-1-1 3-15,2 1 5 0,-1 1 1 16,-1 0 5-16,0 1 7 0,0-1 2 0,-1 1 2 16,-1 3 1-16,2-1-3 0,-3 1 1 15,3 1-4-15,0-1-2 0,0 2-3 0,0 0-2 16,-2 0 1-16,2 3 2 0,0 2-2 15,-1-1 1-15,-1 2-2 0,2 0 1 16,-1 2-6-16,1-2-2 0,0 1-2 0,-4 2-2 16,4-2 1-16,0 1-3 0,-1 1 0 15,-1-3 0-15,2 0-2 0,-1 2 1 0,1-3 1 16,-2 2 0-16,0-1 0 0,0 0 0 16,0-2-1-16,0 2 0 0,-1-1 0 15,-2-2-2-15,2 1 0 0,-3 1 0 0,-1-2 1 16,1 0 2-16,0 0 0 0,0-1 0 15,-1 0-1-15,1 1-2 0,-3-1 1 0,1-2 1 16,1 1-2-16,1-1 0 0,-3 2 1 16,2-2 1-16,2-2-3 0,0 2 1 15,1-1 0-15,-1-2-1 0,2-1 1 0,3 2-1 16,-1-1-1-16,-1-2 2 0,0-1-2 16,2 2 2-16,2-1-2 0,0 1 0 0,-1-3 0 15,2 4-1-15,3-2-2 0,-3 2 0 16,2-2 2-16,-2 3-1 0,2 1 1 15,-1-1 3-15,-3 2 1 0,2 0 2 0,2 0 0 16,-4 2 3-16,-1 1 2 0,3 0 1 16,-3 0 1-16,0 2 0 0,0 0 0 0,0 0 0 15,-1 1-4-15,-1 0 1 0,2 0-2 16,-1 0 1-16,1 0-1 0,-5 0 0 0,4 2-2 16,-1-3 0-16,1 2 0 0,-3-3 0 15,-1 2 0-15,2 0 0 0,-2-1 2 0,1 0 0 16,-4 1 0-16,3-1 0 0,-1 1 1 15,-1-1 2-15,-3-1 1 0,2 3-2 0,0-3 2 16,-2 0-2-16,-1 0-2 0,3 1-2 16,0-2 0-16,-1 0 2 0,3 1-4 15,-1-3 2-15,2 0-5 0,0 0-11 0,2-1-27 16,-3 0-42-16,5-1-64 0,1 1-132 16,-2-1-66-16,1-2-28 0,1 0 10 0,1 0 31 15</inkml:trace>
  <inkml:trace contextRef="#ctx0" brushRef="#br1" timeOffset="79800.4585">18963 9489 202 0,'8'-2'262'0,"3"1"13"0,0-2-37 0,-1 1-96 15,1-1-53-15,1 0-30 0,0 0-16 16,-3 0-5-16,0 2-5 0,1-1-6 0,-2-1-6 16,1 0-5-16,-1 1-5 0,-3 1-4 15,2 0-1-15,-6 0-3 0,2-1 2 0,-3 0-6 16,0 1-12-16,0 1-13 0,-3-2-14 15,0 2-18-15,-2 0-35 0,0 0-51 16,-3-1-65-16,-2 1-33 0,-3-2-11 0,0 2 5 16</inkml:trace>
  <inkml:trace contextRef="#ctx0" brushRef="#br1" timeOffset="79975.5406">18935 9438 196 0,'1'-1'267'0,"3"-1"16"0,0-1-47 16,1 1-76-16,0 0-56 0,2-2-31 15,-2 1-18-15,2-1-10 0,-1 0-4 0,-1 3-3 16,1-1-2-16,0-2-5 0,-2 3-8 16,0-1-7-16,1 0-6 0,0 2-2 0,1-1-5 15,-1 0-8-15,1-1-26 0,-1 0-37 16,-5 2-101-16,0 0-83 0,-2-1-43 0,2 1-17 16,0 0 14-16</inkml:trace>
  <inkml:trace contextRef="#ctx0" brushRef="#br1" timeOffset="80310.1307">18582 9715 224 0,'-4'4'256'15,"-1"1"6"-15,-2 1-48 0,-1-1-77 0,-1 2-46 16,1-1-29-16,0 2-14 0,-3-1-14 16,3-1-5-16,2 0-7 0,-1-1-5 0,4-1-6 15,0-1-3-15,-1-1-4 0,2 1-2 16,1-3 0-16,-1 1-1 0,2 0 1 0,-2-1 2 15,2 0-4-15,-3 0-15 0,1-1-18 16,1 0-53-16,-4 1-104 0,0 0-60 16,-2 1-25-16,2-2-2 0,-2 1 8 0</inkml:trace>
  <inkml:trace contextRef="#ctx0" brushRef="#br1" timeOffset="81299.6373">18397 9634 239 0,'-3'-1'286'0,"0"1"10"15,0 0-46-15,0 1-86 0,1 1-63 0,0-1-42 16,-1 2-25-16,1 0-14 0,2 0-6 16,-1 2-5-16,1-1-1 0,-2 1-3 0,2 1-1 15,0 0 0-15,-1 0-3 0,1-1 1 16,0 2 0-16,0-2-2 0,0 0 2 15,-3 0-1-15,1 0-1 0,2-2 0 0,0 1 1 16,0 0 0-16,-3-3 1 0,3 3-2 16,-1-1 0-16,1-2 0 0,-2 1 1 0,0-1 0 15,1 1 2-15,-1-1 1 0,1 0 1 16,-3 1 1-16,1-2 0 0,-2 1 1 16,-1 1-1-16,2-2-1 0,-3 2 2 0,2-1-2 15,-1-1-1-15,-2 2-1 0,0-2 1 16,3 0-3-16,-3 0 0 0,4-2 0 0,-4 2 4 15,3-1-3-15,0-1 2 0,1 0 0 16,-1 1 1-16,0-1-4 0,-1 1-1 0,1 0 0 16,0-1 2-16,2 1-2 0,0-1 1 15,0 2 4-15,0 0 1 0,-1 0 4 16,0 0 0-16,-1 2 6 0,4 1-1 0,-4-2 0 16,2 2 1-16,-1-2-3 0,3 4 1 15,-1-2-5-15,0 2 2 0,2-2-4 16,-1 1 0-16,1 1-3 0,0-1-3 0,0 1 0 15,-2-3-1-15,2 2 0 0,0 0 0 0,2-1-1 16,-2-1-2-16,1 1-1 0,1-1 3 16,0 0-2-16,1 0 0 0,0-1 1 0,2-1 2 15,0 0 0-15,0 2 0 0,1-2-2 16,-2 0 1-16,0 0-1 0,0 1 1 16,0-1 1-16,-3 0 1 0,1 0 1 0,-1 0-1 15,-1 0 1-15,-1 0-1 0,-1 0 2 16,1 0 1-16,-1-1-1 0,-1-1 3 0,0 2-2 15,-2-1 2-15,2-1 0 0,-3 0-1 16,2 1-1-16,0 0 1 0,0-1-1 16,0 1 5-16,0-1 2 0,1-1 5 0,0 3 1 15,-3-1 5-15,3-1 6 0,0 2 1 16,-4-1-1-16,2 1 0 0,-1 1 5 0,-3-1-2 16,2 2-3-16,-1-1 2 0,0 1-3 15,-1-1-1-15,3 1-4 0,-1 1-2 0,-1-2-3 16,2 0-2-16,1 1-1 0,-1 1-1 15,0-1-1-15,1-1-1 0,-3 1-2 16,5 1-1-16,-2-2 0 0,0 2-2 0,2 0 3 16,-2-1 2-16,2 1-2 0,2-2 3 15,-3 2 2-15,0 0-1 0,2 0-1 0,-1 1-2 16,2 0 0-16,-3-3-1 0,3 4-1 16,-1-3-3-16,1 2 0 0,-1 0 1 15,0 1-1-15,1-1-5 0,-1 1 2 0,0-1 0 16,1 3 0-16,-1-3-2 0,-2 3 1 15,4-1 2-15,-2 2-3 0,-1-1 0 0,2 2 2 16,1 0-2-16,-4 0 0 0,1 2 0 16,2-2 0-16,-3 1 3 0,3 1-3 15,-1-2 0-15,0-1-1 0,2 0-1 0,0 1 2 16,0 0 0-16,0-1 0 0,0-1 0 16,0 1 0-16,0-1 0 0,2-1 0 0,-2-1 0 15,0-1-2-15,2 1-2 0,-1-2-9 16,1-2-27-16,0 0-42 0,-2-1-48 0,0-1-86 15,0 1-121-15,-4-1-56 0,-1 0-11 16,4-3 23-16,1 0 40 0</inkml:trace>
  <inkml:trace contextRef="#ctx0" brushRef="#br1" timeOffset="81526.3743">18136 9556 31 0,'3'-3'251'15,"4"1"17"-15,-2 1 8 0,2-2-71 16,1 1-87-16,0 1-50 0,2-3-30 0,2 2-15 16,0 1-11-16,0-1-1 0,-1 0-5 15,2 1-3-15,1 1-1 0,-3 0-9 0,2-1-18 16,-2 1-68-16,-3 0-92 0,-2 1-51 15,2 2-26-15,-2-1-7 0</inkml:trace>
  <inkml:trace contextRef="#ctx0" brushRef="#br1" timeOffset="81762.3453">18174 10131 145 0,'8'0'290'0,"3"0"17"15,-1-2 9-15,1 2-110 0,1-1-91 16,1 1-52-16,-2 0-28 0,-1-2-16 0,-4 1-6 16,2-1-13-16,0-1-20 0,-4 2-27 15,1-1-59-15,-5 2-103 0,0 0-57 16,0 0-20-16,0 0 2 0,0 0 14 0</inkml:trace>
  <inkml:trace contextRef="#ctx0" brushRef="#br1" timeOffset="82207.5438">17821 9869 237 0,'0'2'294'0,"0"-2"17"16,0 0-34-16,0-2-94 0,-1 1-58 15,-1-2-32-15,2 0-20 0,0-1-9 0,0-1-7 16,2-1-8-16,-1-1-4 0,1 0-11 15,1-1-10-15,1-1-4 0,0 0-6 0,0 0-2 16,0-2-3-16,2-1-5 0,-1 0-5 16,2-1-27-16,-3-1-33 0,1-1-42 15,-2-1-103-15,-3 1-89 0,0 1-40 0,4-2-3 16,0 0 19-16</inkml:trace>
  <inkml:trace contextRef="#ctx0" brushRef="#br1" timeOffset="82583.4043">18008 9372 241 0,'0'-2'272'0,"0"1"13"0,0-1-56 16,-2 2-83-16,2 2-50 0,0-2-32 16,-3 1-17-16,-1 4-8 0,2-2-6 15,-1 2-1-15,0 0-4 0,-2 1-4 0,0 0-6 16,2 0-4-16,-2 0-4 0,1 0-3 15,-1-2-2-15,0 3-2 0,0-4-1 0,1 2-2 16,-1-3 1-16,-3 1-1 0,4-1 0 16,-5-1 0-16,1 1 2 0,-1-4 2 0,3 2-3 15,-2-3 1-15,0 1 1 0,0 1-3 16,0 0 2-16,2-2-2 0,-1 0 1 0,-1 1-1 16,1 2 2-16,0-2 1 0,3 2 7 15,-3-2 2-15,4 4 7 0,0-2 2 0,-2 2 2 16,4 0 1-16,-1 3-5 0,1-2 0 15,-3 2-8-15,4 3-1 0,-1-3-2 16,1 3-7-16,0 1-1 0,0 0-13 0,0-1-18 16,-2 2-31-16,-1-1-43 0,-2 0-97 15,-1 2-80-15,-3-2-30 0,0 1-3 0,3 1 16 16</inkml:trace>
  <inkml:trace contextRef="#ctx0" brushRef="#br1" timeOffset="83182.471">17638 9681 245 0,'2'0'280'15,"-1"1"13"-15,-1 0-53 0,0 1-86 16,4 0-56-16,-4-1-34 0,0 1-19 0,0 3-10 16,0-1-7-16,0 0-5 0,0-1-7 15,1 2-7-15,1-3-2 0,-1 2-3 16,1-2-1-16,0 0-2 0,-1-1 1 0,1 1-1 15,-1 0-1-15,-1-2 2 0,2 2 2 16,-2-2 2-16,0-2-1 0,2 0-1 0,-2 2 1 16,0-2 1-16,0 1-4 0,0 1 1 15,-2-2 0-15,2 1 1 0,-2 0 6 0,1 1 2 16,-1-2 7-16,1 2 6 0,-3 0 3 16,1 2 0-16,-2-1 0 0,0 2-4 15,-2 0-3-15,2 2-6 0,0-2 0 0,-1 2-5 16,-1 2-2-16,0-1 0 0,2 0-3 15,-1 1 2-15,-1 1-4 0,1-3 0 0,-2 3 0 16,0 0 0-16,2-2-1 0,-1 0 2 16,-3 0-2-16,2-2 3 0,0 1-2 15,-2-2 1-15,1-2-1 0,-1 2-1 0,4-3 2 16,-1 0-1-16,1-1 1 0,0-1 1 16,4-1-1-16,-1 0 1 0,2-2-4 0,1 1 0 15,0 0 2-15,1-1 0 0,1 0 3 16,1 3 1-16,0-1 2 0,0 0 1 15,1 1-1-15,0 1-1 0,-1-1-1 0,0 2-1 16,1 0 1-16,-1 0-2 0,0 2 1 16,-1-1-1-16,-1 1 2 0,2 1 3 0,-3 0-2 15,2-1 0-15,-2 2-1 0,0 0 1 16,0 1-4-16,0-1 1 0,-2 2-2 0,1 2 2 16,-4-1-1-16,2 1 0 0,-2 2 0 15,-1 0-1-15,-2-3-2 0,2 0 1 0,-1-1-4 16,-1 1-5-16,-1-2-7 0,-1 1-13 15,1-3-14-15,-4 2-24 0,2-3-28 0,-2 0-34 16,-4 1-85-16,1 0-81 0,-1 0-30 16,1 1-5-16,2-4 19 0</inkml:trace>
  <inkml:trace contextRef="#ctx0" brushRef="#br1" timeOffset="83400.1338">17298 9810 65 0,'-1'1'283'16,"-4"0"26"-16,-1 4 16 0,-4 0-68 15,1 1-81-15,-2 1-53 0,0 1-33 16,-1 0-17-16,2 1-15 0,-2-1-13 0,4 2-14 16,-1-3-11-16,3 0-14 0,1-1-12 15,0-1-22-15,2-2-22 0,1-2-27 0,1 0-35 16,-1-1-62-16,2 0-87 0,0 0-38 15,-3-2-3-15,6-4 11 0</inkml:trace>
  <inkml:trace contextRef="#ctx0" brushRef="#br1" timeOffset="83572.5015">17292 9669 231 0,'5'-3'327'0,"-4"-2"16"0,-1 4 2 0,3-2-119 15,-3 0-88-15,0 1-58 0,0 1-34 16,2-1-25-16,-2 2-35 0,2 0-42 0,-4-1-92 16,2 1-105-16,-5 1-56 0,2 1-24 15,-1-1 9-15,0 2 28 0</inkml:trace>
  <inkml:trace contextRef="#ctx0" brushRef="#br1" timeOffset="84166.6929">17172 9678 221 0,'-5'3'284'0,"5"-2"14"0,0 0-37 16,-3 1-92-16,3 1-56 0,-1-1-38 0,-3 3-16 15,1 0-6-15,1 0-6 0,-1 2-1 16,-2-2-6-16,2 0-5 0,0 2-3 0,-1-1-5 16,1-2-3-16,-1 1-4 0,-1-1-5 15,1 1-7-15,0-2 0 0,0 1-2 0,-4 1-3 16,2-2-1-16,-1 0 2 0,1-1-4 15,-1-1 0-15,-2 0 0 0,4-1 1 16,-3 0 3-16,3 0-1 0,-2-1 5 0,1-2 7 16,-1 1 7-16,4-1 7 0,0-3 8 15,1 2 4-15,0-2 6 0,1 0-4 16,-1-1-2-16,2 0-1 0,0 3-3 0,0-1-5 16,0 1-1-16,0-1-1 0,2 4-2 15,-2 0-6-15,0-1-4 0,0 0-4 0,0 2-1 16,0 2-5-16,0 0-2 0,0 0-1 15,0 4-1-15,0-2 0 0,1 4-1 0,-1-2-2 16,0 3-1-16,0-1-1 0,0 2 0 16,0 0-1-16,0 0 1 0,-1 0 0 15,-2 2-1-15,-2 0 2 0,2-1 0 0,-2 1 0 16,1-1 2-16,-3 0-1 0,1 0 0 16,-3-1-1-16,0-1 0 0,-2 0 0 0,1-2 3 15,-2 1-1-15,-2-1 1 0,-2-2 0 16,-1 1 2-16,-2-1 1 0,-2-2-5 15,-2-1-1-15,0 0 0 0,1-2 0 0,0-2 0 16,5 0-1-16,-2-1 1 0,4-2 0 16,3-3 0-16,2 3 0 0,4-3 1 0,0 1 1 15,1-1-1-15,2-1-1 0,1 0 0 16,2 2 0-16,0-1-1 0,4 1-1 16,-3-1 1-16,4 1-1 0,3-1 0 0,-2 1 0 15,0-1-2-15,2 0-8 0,2 1-20 16,-2 0-32-16,-2-2-56 0,0 0-91 0,-1 2-122 15,1-3-60-15,-1 3-17 0,1-4 16 16,-1 2 45-16</inkml:trace>
  <inkml:trace contextRef="#ctx0" brushRef="#br1" timeOffset="84370.406">16993 9519 248 0,'7'-3'301'16,"-1"1"13"-16,-1 1-25 0,2-1-110 0,-2 1-74 16,3-1-43-16,-1 2-23 0,-1-1-11 15,3 1-7-15,-1 0-3 0,0 0-6 0,3 0-4 16,-5 0-4-16,1-2-10 0,-1 2-28 16,-1-1-53-16,-5 1-120 0,2-3-64 0,-2 3-35 15,0-5-9-15,-2 2 16 0</inkml:trace>
  <inkml:trace contextRef="#ctx0" brushRef="#br1" timeOffset="84549.3957">17014 9419 273 0,'0'-1'350'0,"0"0"27"0,0-1 14 16,3 0-104-16,-3 2-78 0,1-1-51 15,-1 1-36-15,0-1-29 0,0 0-26 16,0 1-28-16,0 0-17 0,0 0-17 0,-1 1-29 15,-4 0-59-15,1 0-99 0,-3 3-138 16,1-2-70-16,-2 1-34 0,-5 3 1 0,2-2 48 16</inkml:trace>
  <inkml:trace contextRef="#ctx0" brushRef="#br1" timeOffset="84932.3824">16463 9739 168 0,'-4'1'299'0,"2"1"29"15,-1-2-4-15,2 2-77 0,1-2-68 16,-4 1-41-16,4-1-23 0,0 0-17 0,2 0-10 16,0 0-14-16,-1 0-13 0,2 2-15 15,-1-2-16-15,5 0-13 0,-3 0-9 0,1-2-8 16,-1 2-7-16,1-1-6 0,-2-1-4 16,-1 0 3-16,2 1-6 0,-2-1 6 15,0 1 0-15,-2 0 2 0,0-1 4 0,-2 1 1 16,0-1 4-16,0 0-3 0,0-2 0 15,0 1-15-15,-1 1-35 0,2 0-38 0,-1-2-75 16,-3 3-118-16,0-1-56 0,0 0-18 16,2 0 16-16,3 2 29 0</inkml:trace>
  <inkml:trace contextRef="#ctx0" brushRef="#br1" timeOffset="85200.4386">16487 9624 212 0,'0'-5'337'15,"2"-1"24"-15,0 0 21 0,0 2-106 16,-2-1-75-16,2 2-45 0,-2-2-30 0,0 4-14 16,0-1-15-16,0 2-20 0,0 0-25 15,0 0-20-15,0 0-12 0,0 2-10 0,0 1-3 16,2 2-4-16,-2-1-3 0,1 1 2 16,-1-3-2-16,3 2 0 0,-3 0-2 15,2-2 2-15,0-1 0 0,-2 1-2 0,0-2-1 16,1-2 3-16,-1 1 2 0,0-2-2 15,0-2-2-15,0 2 1 0,0-1-5 0,0 1-16 16,-1 0-30-16,1 0-48 0,-4 1-54 16,0 2-125-16,-4 2-89 0,0 1-35 15,2 0-1-15,1 3 39 0</inkml:trace>
  <inkml:trace contextRef="#ctx0" brushRef="#br1" timeOffset="85926.3282">17713 10984 154 0,'1'0'308'0,"-1"-1"21"0,0 1 11 0,0 1-113 15,0-1-73-15,0 2-48 0,0 1-19 0,0 2-10 16,-3 2 1-16,3 2-1 0,-2 1-8 16,-1 0-11-16,2 1-15 0,-3 3-9 0,0-4-6 15,-1 4-5-15,2-2-2 0,0 0-2 16,1 0-5-16,-1-2 0 0,1 2-7 16,1-1-2-16,-1-2 0 0,1-2-2 0,1-1-3 15,0 0 0-15,0-2 0 0,1 0-3 16,-1-1 0-16,2-2-14 0,-1-1-18 0,1 0-36 15,1 0-41-15,-1-1-46 0,-4-1-93 16,2 2-79-16,-5-1-32 0,5 1 10 0,0 0 29 16</inkml:trace>
  <inkml:trace contextRef="#ctx0" brushRef="#br1" timeOffset="86184.2816">17589 11141 210 0,'-4'0'295'0,"0"0"25"15,-1 0-24-15,1 0-84 0,-4 0-47 16,3 0-26-16,0-2-19 0,-1 2-9 16,1 0-6-16,-1-2-10 0,2 2-14 0,-3 0-16 15,2-1-16-15,-1 1-14 0,-2-2-10 16,2 2-6-16,-1 0-8 0,3 0-6 0,-3 0-9 15,2 0-23-15,-1 0-51 0,0 0-50 16,0 2-106-16,-6-1-108 0,2 1-53 0,-2 1-7 16,3-2 30-16,0 0 44 0</inkml:trace>
  <inkml:trace contextRef="#ctx0" brushRef="#br1" timeOffset="86766.4433">17143 11149 57 0,'-1'0'266'0,"1"0"23"0,-2 0 11 15,-1 2-77-15,0-2-83 0,2 1-50 16,-3-1-29-16,1 2-15 0,-2-1-11 0,4 1-5 16,-4-1-7-16,2 1-3 0,-3-2-5 15,2 1-6-15,-2 0-2 0,1-1 2 0,2 2 3 16,-2 0 5-16,0-2 7 0,-1 1 4 16,0-1 4-16,1-1 6 0,0 1 2 15,2-2 0-15,-2 0 0 0,1 0 0 0,2 0 2 16,-1-2 1-16,2 1-1 0,1-4 0 15,0 4-1-15,1-4-1 0,1-1-2 0,1 0-8 16,0-2-2-16,0 1-4 0,2 1-4 16,0-3-3-16,-1-1-3 0,1 0-2 15,2 0-3-15,0 0-1 0,-2 0-2 0,1 2-5 16,-1 1-2-16,0 1-5 0,-2 2-14 16,-3 3-42-16,0 2-58 0,-3 2-128 0,-2 2-102 15,-1 4-53-15,-1 3-14 0,-3 2 26 16,-2 0 49-16</inkml:trace>
  <inkml:trace contextRef="#ctx0" brushRef="#br1" timeOffset="87014.0126">17014 11292 202 0,'0'2'338'0,"3"2"21"0,-2-3 11 0,2 2-107 16,-1 0-108-16,3 1-71 0,-2-2-40 15,4 3-17-15,-3-1-13 0,2-1-6 0,-1 2-3 16,2-3-1-16,-3 3-2 0,-2 0-2 16,1-1 3-16,-3-1 0 0,0 2-1 0,-3-2-1 15,1 1 2-15,-2 1 0 0,-3-1 3 16,1-1 4-16,-2 0 1 0,0-1 0 16,2-2-2-16,-1 0-10 0,-2 0-32 0,1-2-37 15,2 1-69-15,-2-3-121 0,0 2-65 16,3 0-24-16,0-1 8 0,1 2 22 0</inkml:trace>
  <inkml:trace contextRef="#ctx0" brushRef="#br1" timeOffset="87245.5993">16931 11157 142 0,'-1'-2'313'16,"-1"1"37"-16,1 1 7 0,-1 1-82 15,-2 1-66-15,-1 1-49 0,0 1-35 0,-1 2-19 16,-1 0-13-16,0 0-8 0,0 0-14 16,1 2-17-16,-1-2-15 0,1 0-15 15,-2 0-8-15,4-1-8 0,-3 0-7 0,2 1-6 16,-1-3-23-16,-2 1-49 0,4 0-57 16,-3 1-104-16,-1-2-112 0,3-1-55 0,-2 1-8 15,4-2 31-15,3-1 46 0</inkml:trace>
  <inkml:trace contextRef="#ctx0" brushRef="#br1" timeOffset="87450.3542">16815 11116 261 0,'1'-13'313'0,"2"1"23"16,1-3-25-16,0 3-93 0,-2-4-59 15,4 3-38-15,-1-2-25 0,0 2-15 0,-1-1-12 16,1 2-13-16,0 0-14 0,-1 0-14 15,1 3-10-15,0 2-10 0,-2 1-8 0,0 1-24 16,-1 1-39-16,1 4-48 0,-3 0-88 16,-3 4-107-16,-2 1-51 0,-1 1-11 15,-1 1 22-15,0 3 38 0</inkml:trace>
  <inkml:trace contextRef="#ctx0" brushRef="#br1" timeOffset="87932.6172">16736 11085 245 0,'-4'-2'299'0,"1"0"23"0,0-3-39 0,1 3-83 16,-1-1-58-16,2-1-37 0,1 1-26 15,-4 0-23-15,4 0-13 0,0 1-11 0,-1 1-9 16,1-1-8-16,0 1-6 0,1-1-2 16,-1 2-4-16,4 0 3 0,-4 0 2 15,3 0-1-15,0 2 0 0,0-1-1 0,0 1 0 16,2-1-3-16,1 1-1 0,-3 2-2 15,-1-1-2-15,1 1-1 0,0 0 3 0,-3-1-2 16,2 1 2-16,-2 1 2 0,0-3-2 16,-2 3 2-16,-1 0-1 0,0-1 3 15,-2-1-2-15,-1 0 1 0,1 0 0 0,-1 1-2 16,1-2 5-16,-1 1-3 0,-1-1 0 16,1 0 2-16,0-2-2 0,1 2 2 0,-1-1 0 15,-1-1 1-15,1 4 0 0,0-3 2 16,0-1-3-16,1 3 1 0,-2-3-2 0,1 3-1 15,0-1 4-15,0 0-1 0,-1 0 4 16,2 1 5-16,-4 0 5 0,3 2 8 0,-1-1 6 16,1 0 4-16,-2 4 1 0,4-2 3 15,-3 0-6-15,2 0-2 0,0 2-7 0,1-1-5 16,-2 1-4-16,-1-2-6 0,1 1-2 16,-2 2-3-16,-3-1-4 0,1-1-2 15,-1 0 1-15,-3 2 0 0,1-4-1 0,-1 1-1 16,2 0-1-16,0-1-6 0,2 0-17 15,0-4-36-15,0 0-51 0,4-1-57 0,-2-1-131 16,2 0-75-16,1-3-27 0,5 1 12 16,2-1 42-16</inkml:trace>
  <inkml:trace contextRef="#ctx0" brushRef="#br1" timeOffset="88151.1977">16536 10975 300 0,'-1'-1'360'0,"1"-2"19"15,1 1-1-15,4-1-129 0,2 1-97 0,2-2-58 16,2 2-29-16,2-1-15 0,2 1-8 16,1-3-7-16,2 3-13 0,-4-2-10 0,2 3-18 15,-4-3-25-15,-1 4-30 0,-3 0-41 16,-5 0-65-16,-3 0-114 0,-3 5-61 0,-3 1-15 15,-1 0 10-15,-3 2 30 0</inkml:trace>
  <inkml:trace contextRef="#ctx0" brushRef="#br1" timeOffset="88866.275">16348 11073 4 0,'-2'-2'249'0,"1"0"24"0,-1 2 12 15,4-1-64-15,-1 0-84 0,1 1-57 0,1-3-35 16,2 3-21-16,2-2-11 0,-3 1-5 16,4-2-5-16,-2 3-1 0,1 0-2 0,-1 0-2 15,2 0 2-15,-4 0 0 0,1 0 2 16,0 4 1-16,0-2 0 0,-2-1 5 16,0 1 0-16,-1 0 5 0,1 2 0 0,-2-1 6 15,-1 2 5-15,0 0 3 0,0 0 2 16,-1 1 5-16,-4 0-3 0,2-1 1 0,-2 1-4 15,-1-1 1-15,-1 1-4 0,-2-1-3 16,1-1 0-16,-1-1-3 0,-1 2 1 0,-2-3-2 16,0 2-2-16,0-3 1 0,1 1-6 15,1-2 1-15,-1-2-2 0,3 1-1 16,2-1-4-16,-1-1-1 0,4-1 2 0,-3-1-6 16,3-1 0-16,3-1 0 0,-1 0 0 15,1-2-1-15,1 2-1 0,1 0 2 16,1-3-2-16,3 5 2 0,-3-2 0 0,4 2 2 15,-3-1 1-15,4 4 0 0,0-1 5 16,-2 2-2-16,1 1 0 0,-1 0 1 0,1 0-1 16,-1 3 0-16,-2-2-1 0,1 1-3 15,0 1 6-15,0 0-4 0,-2 0-1 0,0 1 0 16,0 1 0-16,-1-1 1 0,-1 1-2 16,-1 1 2-16,-1-1 1 0,-1 0 1 0,-2-1-1 15,1 3 1-15,-2-1 0 0,-2-1-1 16,2 0 0-16,-4 1-3 0,1-1 1 15,0-1-1-15,-1 1-1 0,-4-2 1 0,2 1-2 16,-3-1 0-16,1-1 0 0,0-1 2 0,-1 0-2 16,1-1 1-16,1 0 2 0,-1 0-3 15,-1-1 0-15,3 0 0 0,1-2 2 16,0 0 6-16,2-2 4 0,1 0 6 0,2 2 7 16,2-4 9-16,2 1 5 0,-3-1 3 15,4 0 2-15,0-3 0 0,4 2-4 0,-3-3-6 16,1-1-5-16,1 1-5 0,0-3-5 15,2 1-7-15,-2 1 0 0,2-1-7 16,1 1-2-16,-1-2-3 0,0 5-2 0,-1 0 2 16,-2 1-2-16,1 3-2 0,1 1-1 15,-3 3-17-15,1 1-32 0,-1 0-43 0,-1 3-45 16,-3 1-84-16,-3 3-116 0,-4-3-43 16,2 3-2-16,-1-4 23 0,-1 5 37 0</inkml:trace>
  <inkml:trace contextRef="#ctx0" brushRef="#br1" timeOffset="89333.6757">16040 10996 42 0,'5'-4'241'0,"-1"-1"23"16,1 1-16-16,-2 1-43 0,-1-2-50 16,2 4-36-16,-4-2-19 0,0 1-4 0,0 1-3 15,-1-1 0-15,-2 1 1 0,-2 1-7 16,2 0-9-16,-2 0-9 0,-3 1-11 15,2 1-7-15,-3 1-11 0,0-1-4 0,1 0-6 16,2 3-3-16,-3-2-6 0,2 1-2 16,-1 1-6-16,2 1-6 0,-2 0 0 0,2 1-4 15,1-1-1-15,2 2-2 0,1-1 0 16,-1 1 1-16,3-2-1 0,0 1 0 16,3-2 2-16,-1 2-1 0,1 1 0 0,0-5 1 15,-1 4 0-15,1 1 0 0,-1-3-2 16,-1 2 2-16,-1-2 0 0,-1 3 1 0,-1-1-3 15,-3 1-1-15,2 2 0 0,-3-3-2 16,-2 0 1-16,2-1 2 0,-2 0 0 0,1 0 0 16,-3-1-2-16,0-3 2 0,0 2 0 15,-4-3-4-15,2 1 3 0,-1-2 0 16,-3 0 2-16,3-2 0 0,-2 1-1 0,2-3 2 16,1 0 0-16,0 0 2 0,3-1 4 15,-1-1 2-15,6-1 3 0,-1-1 3 0,3-1 1 16,1 0 1-16,1-1-5 0,1-1-3 15,2 1-3-15,4-1-3 0,-1 1-3 0,3-1-1 16,1 2 0-16,-2-1 0 0,1 2-7 16,-1 0-16-16,-1 3-44 0,-1-1-68 0,-4 3-161 15,-2 3-83-15,0 0-42 0,0 0-7 16,-3 3 32-16</inkml:trace>
  <inkml:trace contextRef="#ctx0" brushRef="#br1" timeOffset="90382.6044">15593 11004 5 0,'0'0'285'0,"1"-2"35"16,1 2 22-16,-2 0-39 0,1 0-86 0,-1 0-59 16,0 0-38-16,3 0-19 0,-3 0-11 15,2 3-11-15,-2 0-12 0,1 1-13 16,1 1-15-16,-1 1-15 0,-1 0-9 0,2 0-5 16,-2 2-4-16,-2-1 0 0,1 1-1 15,-1-1-4-15,-4 1 2 0,0-1-3 16,-2 0 0-16,0 2 0 0,-3-2-3 0,-2 0 2 15,4-1 1-15,-7 1 0 0,3-4-2 16,-1 1 1-16,0-1-1 0,0-2 2 0,-1 1 0 16,1-2 0-16,1-2 2 0,1 1-1 15,-1-2 0-15,5-1 0 0,-1 1-1 0,1-4 0 16,2 1 0-16,2 0-3 0,1 0 0 16,0-3-3-16,3 0 1 0,0 0 3 15,3 0-1-15,-1 0 3 0,1 2-2 0,2-2 2 16,0 1 0-16,1 2-2 0,0 0-1 15,2 1 0-15,0 1 2 0,1-2 0 0,-1 3-1 16,0 2 2-16,0-1 0 0,-2 2 0 16,-1 2-1-16,2-1 0 0,-4 2 0 15,-2 2 1-15,1 0-3 0,0 2 3 0,-4 0 0 16,0-1 0-16,1 2 0 0,-1-1 0 16,-1 1 2-16,-2 1-1 0,2-4 0 0,-3 2 0 15,3 2 0-15,-2-2-1 0,0-1 0 16,-1 0-1-16,-1 0 1 0,-2 0 0 0,-1-1 0 15,-1-1 1-15,-1-1 1 0,-1-1 0 16,-1-1 1-16,1-1-1 0,0 0 1 0,-1-1-1 16,1-1-2-16,1 0 2 0,1-1-1 15,1-1-1-15,1 0 0 0,4-3 2 0,0 3-1 16,2-1 2-16,0 0-3 0,3 0 0 16,-2 1-1-16,2-1 1 0,0-1-2 15,2 3 1-15,-2 0 1 0,2 0-3 0,-1 2 3 16,-1-1-2-16,0 1 2 0,2 1 0 15,-2 1 0-15,0 1 0 0,-2 1-1 0,2-1 1 16,-1 2 0-16,-1 2 0 0,0-2 0 16,-2 2-1-16,-1-1-1 0,-1 0 2 15,-1 1-1-15,3-1 0 0,-3 1 1 0,0-1 1 16,0-3 0-16,-1 1-1 0,0 1 0 16,-1-3 3-16,3 1-3 0,-1-1 1 0,-1-1-1 15,3-1 2-15,-1-1-1 0,0-1-1 16,3 0 2-16,0 1-2 0,-1-5 1 0,1 1-1 15,1 0 0-15,2-2 0 0,0-1 0 16,2-2 0-16,1 2 3 0,1-2 4 0,-1-1 3 16,2 0 4-16,-1-1 1 0,4-1 0 15,-2 1-4-15,1 1-1 0,-1 0-5 0,1-1-2 16,0 4-10-16,-2-1-20 0,0 3-36 16,0-1-55-16,-1 2-117 0,-2-1-105 15,1 4-49-15,3-2-11 0,-3 1 22 0,1-1 44 16</inkml:trace>
  <inkml:trace contextRef="#ctx0" brushRef="#br1" timeOffset="90581.3112">15404 10763 137 0,'5'-2'308'0,"3"-1"27"0,-7 1 19 0,2 1-93 15,-1 1-76-15,0-2-53 0,-1 2-31 16,2-1-23-16,-1 1-16 0,3-2-13 0,0 1-16 15,1 1-13-15,0 0-11 0,1 0-3 16,-1 0-5-16,-1 0-6 0,2 1-22 0,-2-1-33 16,2 2-41-16,-6-2-83 0,2 3-110 15,-3-3-52-15,-1 3-11 0,-2 0 17 0,-4 1 31 16</inkml:trace>
  <inkml:trace contextRef="#ctx0" brushRef="#br1" timeOffset="90903.4146">15023 10968 261 0,'0'1'334'0,"0"1"20"16,0 1-13-16,0-2-88 0,0 0-72 0,2 3-45 15,-2 0-30-15,1-1-10 0,-1 2-17 16,2-3-14-16,-1 3-17 0,1 0-19 0,1 1-12 16,-3-4-8-16,0 5-4 0,0-3-2 15,0 1-1-15,-3 1 0 0,0 0 0 0,-4 0 1 16,3 1-2-16,-5-2 1 0,0 2-4 16,1-1 2-16,-2-1 0 0,0-1-5 15,2-1-14-15,-2-1-24 0,0 0-43 0,2 0-48 16,-4-2-91-16,2 0-105 0,-2-2-46 15,4 1-6-15,-1-2 26 0,4 0 37 0</inkml:trace>
  <inkml:trace contextRef="#ctx0" brushRef="#br1" timeOffset="91599.4147">14833 10994 160 0,'-3'-2'304'0,"0"-1"23"0,2-2 16 0,-1 2-113 16,1-2-89-16,-1 2-53 0,0-2-35 15,4 1-20-15,0-2-14 0,-1 3-9 0,2-1-4 16,0 1-2-16,2 1-4 0,-2-2-3 16,2 1 3-16,-2 1 0 0,2 0-1 0,-2 2 1 15,-1-2 0-15,-1 2 0 0,1 0-2 16,1 2 2-16,-2-2-1 0,-1 2-1 16,2 0 1-16,-1 0 1 0,-1 1 0 0,2 0 1 15,-2 1 2-15,0-1-1 0,2 1 2 16,-1 2-1-16,-1-4 1 0,0 3-3 0,0 0 0 15,0 0-2-15,-1 0 1 0,-1 1 0 16,0-2 0-16,-1 1 0 0,-3-1 1 16,2 1 4-16,-3-1-3 0,-1 1 1 0,2-2 9 15,-3 1 4-15,0-1 6 0,1 2 4 16,-1-2 6-16,1 0 0 0,2 0-6 0,-1 0-4 16,1-1-1-16,-2 3-6 0,4-2-2 15,0 2-3-15,0-2-2 0,2 0-3 0,0 1 0 16,1-1-3-16,1 2-2 0,1-1-2 15,1-1 2-15,1 2 2 0,-1-2-2 0,1 1-2 16,0-1 2-16,-1 1 0 0,1-1 0 16,-3 3 2-16,2-4-1 0,0 5 2 0,-4-4 0 15,0 2 2-15,2 1-4 0,-2-1 0 16,-1-1 1-16,0 2-2 0,-2-3 0 0,0 2-2 16,0-1 1-16,-2 1 1 0,-1-1 0 15,2-1 3-15,-3 1-2 0,-1 0 0 16,0-1 0-16,0 0-1 0,1 0 0 0,0-2 0 15,-1 1 0-15,-1-2 0 0,2 0 0 16,1 0 1-16,0-2 0 0,-2 1 2 0,4-1-1 16,0-1-1-16,1-1 2 0,2-1 0 15,-1 1 0-15,0-1 3 0,1-1 6 16,1 0 3-16,1 0 0 0,1-2 2 0,-2 3-1 16,2 0-1-16,0-3-2 0,0 5-2 15,0-4 2-15,0 3 2 0,2-3-2 16,-1 3 1-16,2-1 1 0,3-2-2 0,-2 1-3 15,2-1-2-15,0 2-2 0,2-2 1 16,0 1-4-16,0 0-1 0,0 0-1 0,-1-2-4 16,0 2-13-16,-1 0-30 0,-1-1-53 15,-2 0-111-15,-1 2-115 0,-2-3-54 0,3 2-23 16,-1-1 15-16,0-3 44 0</inkml:trace>
  <inkml:trace contextRef="#ctx0" brushRef="#br1" timeOffset="91767.4349">14791 10712 263 0,'-5'0'390'16,"0"-1"35"-16,2 1 19 0,0 0-102 0,1-1-123 16,2 1-82-16,0 0-56 0,3 0-37 15,1 0-70-15,-3 2-154 0,2 3-138 0,-1 1-73 16,1-4-39-16,-3-2-17 0,0 0 39 15</inkml:trace>
  <inkml:trace contextRef="#ctx0" brushRef="#br1" timeOffset="102749.9668">17903 5611 69 0,'0'-1'235'15,"0"1"21"-15,0-2-30 0,-2 1-49 0,2 1-57 16,0-2-41-16,0 1-26 0,0 1-15 16,-2-2-10-16,2 2-9 0,0 0-9 15,0 0-3-15,0 0-6 0,0 0-1 0,0 0-2 16,0 0-5-16,2 0-8 0,-2 0-15 16,2 0-17-16,-2 0-46 0,0 0-72 0,-4 0-55 15,-1 0-23-15,5 0-1 0,-3 0 8 16</inkml:trace>
  <inkml:trace contextRef="#ctx0" brushRef="#br1" timeOffset="103130.1251">17594 5148 11 0,'-1'1'212'0,"1"0"12"0,-4 1-27 16,4-2-46-16,-1 2-55 0,-1-1-43 16,1 1-25-16,1-1-20 0,-2 1-14 15,0-1-40-15,2-1-75 0,-3 2-56 0,-2-2-27 16,5 0-14-16</inkml:trace>
  <inkml:trace contextRef="#ctx0" brushRef="#br1" timeOffset="107679.9536">23406 4107 152 0,'-1'0'234'0,"1"0"-5"0,0 0-34 16,0 0-49-16,-2 0-45 0,0 1-26 15,2-1-20-15,0 2-11 0,0-2-5 0,0 0-7 16,0 0-11-16,0 0-8 0,0 0-3 16,0 0-4-16,0 1 0 0,0 1 0 0,0-1 1 15,0 1 1-15,0 0 1 0,0 0 0 16,2 1-1-16,0 0 1 0,-2 0-2 15,0 0-2-15,1-1-1 0,1-1 3 0,-1 2 4 16,3-3 7-16,-3 2 3 0,1-2 4 16,1 0 4-16,1-2 2 0,-1 1-7 0,-1-1-2 15,0 1-3-15,-1-1-4 0,3 1-1 16,-4-1-4-16,1 1 1 0,-1-2 0 0,-1 3-4 16,1-2-1-16,-2 1-3 0,0 1-2 15,2-2-1-15,-1 2-1 0,-3 0 1 16,3 2-5-16,-1-1-1 0,-2 1-8 0,1-1-13 15,0 1-23-15,-1 1-29 0,3-2-52 16,-2 2-86-16,-1 0-56 0,3 0-18 0,-1 0 5 16,0-1 17-16</inkml:trace>
  <inkml:trace contextRef="#ctx0" brushRef="#br1" timeOffset="108066.5169">23392 4273 87 0,'0'2'229'16,"0"-1"12"-16,1 1-32 0,-1-2-65 15,0 0-54-15,2 1-31 0,-2-1-9 16,1 0-3-16,1 0 1 0,0-1 3 0,-1-1-1 16,3 1-5-16,-4-1-6 0,1 1-7 15,-1-1-4-15,2 0 1 0,-2 1 0 0,0 0 1 16,-2-1-2-16,2 1-1 0,-1-1-3 15,1 1-2-15,-4-2-2 0,3 1 0 0,-1 2-4 16,0-1 2-16,1-1-2 0,-1 0 0 16,1 1 0-16,1 1-4 0,0-1 0 15,-3 1-4-15,1-2-2 0,2 2-4 0,0 0 2 16,-1 0-2-16,-1 0 2 0,-1 0-1 16,1 0 1-16,-1 0-1 0,2 0 1 0,-3 0-2 15,3 2-2-15,-3-1 0 0,3-1 0 16,-1 3-3-16,2-1-1 0,3-1-2 15,-3 1-1-15,4-1-6 0,1 1-17 0,-1-1-28 16,4-1-37-16,-2 2-104 0,-3-1-79 16,1 1-37-16,1-1-6 0,-1-1 20 0</inkml:trace>
  <inkml:trace contextRef="#ctx0" brushRef="#br1" timeOffset="108755.2931">23853 4061 201 0,'4'0'262'0,"-4"0"17"0,1 1-47 16,-1-1-71-16,0 1-47 0,0-1-30 0,0 1-18 16,0-1-10-16,0 0-9 0,0 2-5 15,-1-2-6-15,1 0-3 0,0 2-1 0,0-2-1 16,-2 1 2-16,0 1 1 0,0 2 0 16,0 0-5-16,0-1-2 0,-1 2-2 15,2 1-5-15,-3-1-1 0,1 1 2 0,0-2 2 16,0 2 2-16,0-2-2 0,1 1-4 15,-2 0-2-15,0-1-3 0,3-1-5 0,-1 2-2 16,1-2-4-16,1 0 1 0,-2 0-2 16,0-2 0-16,2 1-1 0,0-1 0 15,-1 1-1-15,1-1 0 0,0 2 0 0,0-3 1 16,0 2-1-16,1-2 1 0,-1 1 4 16,2 1 3-16,0-2 3 0,-1 3 3 0,1-2 4 15,1 0 1-15,1 1 1 0,0 0-3 16,0-1 1-16,1 0-1 0,2 1-2 0,-3-2-1 15,2 2 3-15,1-1-1 0,-1 1 0 16,1-2-2-16,-3 2 0 0,4-1 0 0,-3-1-1 16,1 1-2-16,1-1 1 0,-2 1-4 15,-1-1 0-15,2 0-4 0,1 2-1 0,-1-2 1 16,1 0-2-16,-1 0-1 0,0 2 2 16,0-2-1-16,1 0 0 0,-2 0-1 15,-1 0 2-15,1 0-3 0,-2 0 0 0,2 0-1 16,-4 0 1-16,3 1 0 0,-3-1 0 15,2 0 1-15,1 0 0 0,-1 0 0 0,3 0 0 16,-5 0-1-16,2 0-1 0,1 0 1 16,-3 0 0-16,3 0 0 0,-3 0-1 15,1 0 0-15,1 0-2 0,-1 0 0 0,-1 0-7 16,2 0-12-16,1-1-20 0,-2-1-33 16,2 0-35-16,-3 1-40 0,2-1-40 0,-3 0-80 15,0 2-66-15,0 0-10 0,-1-3 10 16,1-2 30-16</inkml:trace>
  <inkml:trace contextRef="#ctx0" brushRef="#br1" timeOffset="109132.9043">24008 4066 76 0,'0'-3'232'0,"0"2"13"15,0 1-22-15,0-1-42 0,0 1-52 0,2 0-33 16,-2 0-19-16,0 0-13 0,1 0-8 16,-1 0-6-16,0 1-5 0,0-1-3 0,0 0-2 15,0 0 0-15,0 0 1 0,0 0 1 0,0 1 4 16,0-1 6-16,0 3 8 0,0 0 9 15,0 2-1-15,-1 0-2 0,-1 0 2 16,2 0-11-16,0 2-14 0,0 1-14 0,-1 1-7 16,1 0-6-16,0 1-5 0,0 2-3 15,0 0-3-15,0 1-1 0,0 2-2 0,0-3-8 16,1 3-34-16,-1-2-59 0,-4 2-108 16,-2 0-116-16,-1 1-63 0,2-1-26 15,-1 0 18-15,-5 2 46 0</inkml:trace>
  <inkml:trace contextRef="#ctx0" brushRef="#br1" timeOffset="111732.4532">17852 12052 153 0,'3'-1'289'0,"-2"-2"17"15,1 1 5-15,0 0-113 0,-2 2-68 16,1-1-39-16,-1 1-15 0,0-2 0 0,0 2 2 16,0 0 3-16,0 0-9 0,0 0-9 15,0 0-20-15,0 0-13 0,0 2-11 16,-1-1-6-16,1 3-2 0,-2-1 0 0,0 0 0 15,-1 2 0-15,0-2 1 0,-3 4-1 16,3-3-2-16,-2 1-3 0,0-1 0 0,0 1-2 16,0-2-2-16,2 1 0 0,-3-1-2 15,2-2 1-15,-3 3-2 0,2-3 1 16,0 1-2-16,1-2 0 0,-4 0 2 0,2 0 0 16,1-2 0-16,-2 1-2 0,4-1 2 15,-3-1 0-15,3 2-3 0,0-2 0 0,0 0 1 16,-1 0 2-16,3 0-1 0,-1-1 2 15,-1 2 1-15,3 1 1 0,0-3 0 0,-2 1-1 16,2 3 3-16,0-3-4 0,0 3 2 16,0-1-1-16,0 1 1 0,2 0-5 0,-2 0 5 15,2 1 4-15,-1 1 6 0,1-1 6 16,-1 2 4-16,1 3 6 0,-2 0 5 0,2 3-4 16,-1 0-3-16,-1 2-2 0,2 1-5 15,0-1-4-15,-2 3-4 0,1-1-2 16,-1 0-3-16,2 0 0 0,-1-2-4 0,-1-1 0 15,2 1-3-15,-2-3 0 0,3 0 0 16,-3-2 0-16,1-2 2 0,-1 0 0 0,0 0-1 16,0-2-6-16,2-1-14 0,-2 1-38 15,0-2-51-15,-3-2-76 0,-5 2-137 0,2 0-69 16,-2 2-24-16,0-4 17 0,-1 2 40 16</inkml:trace>
  <inkml:trace contextRef="#ctx0" brushRef="#br1" timeOffset="111977.3388">17581 12237 196 0,'0'-2'297'16,"0"1"26"-16,0 1-10 0,-3-2-90 15,3 2-58-15,-2 0-37 0,-1 0-22 0,-1 0-12 16,1 0-9-16,0 0-7 0,-2 0-15 15,1 0-8-15,0 2-14 0,-1-2-15 0,0 0-7 16,-1 0-12-16,1-2-2 0,0 2-9 16,-1-2-12-16,0 2-17 0,-2-1-23 15,-2 1-27-15,1 0-27 0,-2-1-28 0,-2 1-64 16,-4 0-86-16,-1-1-36 0,-2 1-2 16,1 0 10-16,-2 0 25 0</inkml:trace>
  <inkml:trace contextRef="#ctx0" brushRef="#br1" timeOffset="112466.1317">17197 12229 209 0,'0'1'271'0,"0"-1"11"0,-1 2-36 16,-1 0-90-16,1-1-56 0,-3 1-34 16,-1-1-20-16,2 1-14 0,0-1-8 15,-2 1-4-15,4-1-5 0,-4 1-5 0,2-2-3 16,0 1 0-16,0 0 0 0,-1-1-4 16,0 0 1-16,0 2 1 0,0-2 2 0,-4 0 2 15,3 2 1-15,2-2 3 0,-3 0 3 16,1 0 1-16,0 0 4 0,-1 0 1 0,0 0-1 15,2 0 6-15,0 0 1 0,0 0 4 16,1 0 0-16,2-2 1 0,-3 0 1 16,2 1 2-16,0 0 2 0,2-1 3 0,0-1 7 15,-2 0 0-15,2-1 2 0,2 0-2 0,-2 1-2 16,2-4-6-16,0 3-5 0,0-2-4 16,0-2-6-16,-1-1-3 0,1 0-3 15,-1-2-5-15,3 2 0 0,-3-4-3 0,4 1-3 16,-2-1-3-16,0 1-1 0,2 0-2 15,0 0 1-15,-1 1-3 0,0 1 0 0,-1 1 0 16,0 1-4-16,-3 4-14 0,2-1-37 16,-4 2-51-16,2 2-52 0,-3 3-139 15,-2 1-81-15,0 5-30 0,-1-1 14 0,3 3 40 16</inkml:trace>
  <inkml:trace contextRef="#ctx0" brushRef="#br1" timeOffset="112649.0473">17096 12346 20 0,'-2'8'280'16,"-1"-3"28"-16,2-3 16 0,-3 1-43 0,1-1-87 15,2-1-47-15,-3 1-28 0,0-2-8 0,2 0-4 16,2-2-9-16,-1 2-14 0,-1-1-21 16,2 1-26-16,2-2-29 0,-1 0-30 15,1 2-40-15,0-1-43 0,0 0-68 0,-2 1-121 16,0 0-59-16,0 0-16 0,0-5 13 15,-4 2 31-15</inkml:trace>
  <inkml:trace contextRef="#ctx0" brushRef="#br1" timeOffset="113200.2305">16927 12177 201 0,'-5'5'249'0,"4"0"3"0,-3-1-48 15,1 3-74-15,0-1-47 0,1 1-29 16,1-1-18-16,-1 0-10 0,1 0-4 0,1 0-5 16,0-1-5-16,0-1-4 0,-2 0 5 15,0 1-1-15,2-2 5 0,-3 0 5 16,3 2 4-16,-3-3 5 0,-3 2 4 0,3-1 5 15,-4-2-4-15,3 2-1 0,-3 0-3 16,-2 0-7-16,3-1-8 0,-2-1-6 0,-1 2-4 16,-1-1-2-16,2-2-2 0,0 0-1 15,1 0-1-15,-2 0 1 0,4 0-2 16,0-3 2-16,2 0 3 0,0 0-4 0,1-3 0 16,2 1 7-16,0-1 5 0,0 0 0 15,2 0 3-15,1 0 1 0,2 0 1 16,-2 2-4-16,1-3-1 0,-3 6-2 0,1 0-2 15,-1 0-1-15,1 1 1 0,1 1-1 16,-2 0-3-16,-1 4-1 0,2-2 1 0,-1 1-1 16,-1 2 0-16,-1 0-2 0,-1 0 3 15,2 0-1-15,-1 2-1 0,-2-1 0 0,1-1-1 16,1 0 0-16,-1 2 0 0,2-3-1 16,-1 2 1-16,-3-2 2 0,4 1 2 15,-3-1-1-15,0 1 3 0,-2 0-1 0,-1-2 0 16,-2 2 0-16,2-2-3 0,-2 1 3 15,1-3-4-15,-4-1-2 0,3 3 1 0,0-3-5 16,-2 1-12-16,0-1-26 0,2-1-30 16,-2-3-59-16,0 3-125 0,0-3-62 0,0 0-23 15,1 1 5-15,1-5 20 0</inkml:trace>
  <inkml:trace contextRef="#ctx0" brushRef="#br1" timeOffset="113434.4222">16841 12021 84 0,'4'0'288'0,"-3"0"20"16,2 0 12-16,1 0-74 0,0-2-80 0,2 0-52 15,1 1-30-15,-1 0-12 0,2 0-8 16,-1-3-10-16,2 3-15 0,0-1-14 0,-1 0-11 15,2 2-9-15,-1 0-24 0,-1 0-32 16,-1-1-41-16,0 2-99 0,-4 3-93 0,-3-1-45 16,2 1-9-16,-4-1 17 0</inkml:trace>
  <inkml:trace contextRef="#ctx0" brushRef="#br1" timeOffset="113966.1873">16611 12204 192 0,'-7'0'279'0,"2"-2"19"0,-1-1-28 0,1 2-92 15,-1-3-62-15,2 1-38 0,0 1-26 16,-1-1-10-16,4-1-6 0,-1-1-2 16,2-1-1-16,0 0-4 0,3 0 0 0,-1-2-6 15,3-1-3-15,0 2-3 0,1-1-3 16,0 1-5-16,-1 1-5 0,0 1 0 0,1 1-1 15,-1 1-3-15,2 1 3 0,0 0-3 16,-1 2 0-16,-1 2 2 0,0 0-2 0,-1-1 1 16,1 2-1-16,-2 0 0 0,-3 2 3 15,4 1 0-15,-4 0-1 0,0 0 1 0,1 1-3 16,-1 1 3-16,0-2-3 0,-1 1 1 16,1 0 0-16,-4 3 1 0,1-1 1 0,-2-1-1 15,-1 0 1-15,2 1-2 0,-1-1-1 16,0 0 2-16,0-1-1 0,2-3-1 0,-3 2 3 15,1-3-3-15,4-2 2 0,-4 3 1 16,0-4-1-16,0 0-1 0,-1 0 1 16,-2-2 1-16,0 0-2 0,0 1-1 0,0-2 2 15,-1 0 2-15,-1 0-4 0,2 2 4 16,-3-2-1-16,3-1-3 0,0 2 0 0,-4-1 0 16,4 1 0-16,-2-1-2 0,2 3 1 15,-2 0-1-15,2 0 2 0,-2 3 0 16,1 1 2-16,1-1 4 0,1 2 3 0,1-2 4 15,1 3 0-15,-1-3 1 0,5 3-2 16,-3-1-6-16,4-1-5 0,0 2-10 0,0 0-24 16,4 0-33-16,-4 0-33 0,1-1-91 15,-1 1-93-15,0-2-38 0,3 2-8 16,2-1 20-16</inkml:trace>
  <inkml:trace contextRef="#ctx0" brushRef="#br1" timeOffset="114106.1817">16459 12406 109 0,'3'5'285'0,"-3"-1"25"16,0-4 4-16,0 1-73 0,-3-1-73 16,3 0-52-16,0 0-37 0,0-1-22 0,0 1-15 15,0-3-30-15,0 2-38 0,0-1-36 16,0 1-53-16,-3-1-105 0,-2-1-69 0,-1 0-22 16,1 0 4-16,0 2 18 0</inkml:trace>
  <inkml:trace contextRef="#ctx0" brushRef="#br1" timeOffset="114516.2114">16230 12194 239 0,'-2'2'258'0,"0"1"-1"0,1 0-53 0,-1 2-76 15,0-2-51-15,-1 1-31 0,-1 2-16 16,2-1-10-16,-1-1-5 0,2 2-5 16,-1 0 0-16,-1-1-3 0,-1 1-4 0,1-2 1 15,2 1-2-15,-1-2 1 0,0-1 0 16,-1 0-1-16,2 0 0 0,1-1 2 16,-5-1 4-16,2 0 4 0,2 0 2 0,-3 0 4 15,-1-1 5-15,1 1-1 0,0-2 3 16,-2 0-1-16,0 1 0 0,1 1-1 0,-1-1-3 15,1 1-1-15,-1-2 3 0,-2 2-1 16,3 0 2-16,-1 2 6 0,1-1 5 0,0-1 4 16,0 3 5-16,-1 0 10 0,3 0 2 15,-2 0 1-15,2 2-5 0,2-2-9 0,-3 3-10 16,4-3-12-16,0 3-11 0,2-1-16 16,1 0-30-16,0 1-37 0,2-1-41 0,-3 1-104 15,-1 0-93-15,-1 0-41 0,2-1-1 16,2 3 24-16</inkml:trace>
  <inkml:trace contextRef="#ctx0" brushRef="#br1" timeOffset="114654.1705">16117 12460 73 0,'0'5'295'0,"2"-4"26"16,-2 0 19-16,0-1-67 0,2 0-81 0,0-1-61 16,-2 0-38-16,2-2-26 0,0 3-17 15,-2-2-16-15,3 1-16 0,-2-1-32 0,3 0-49 16,-6 2-83-16,2 0-115 0,-5-1-60 15,0 1-29-15,-1-1 2 0,-2 1 34 0</inkml:trace>
  <inkml:trace contextRef="#ctx0" brushRef="#br1" timeOffset="115634.1961">15739 12266 42 0,'0'-1'286'0,"-1"-2"23"15,1 0 11-15,0 0-60 0,0 2-103 16,0-2-71-16,1-1-41 0,1 2-22 0,1 0-12 16,2-1-5-16,3 0-3 0,-2 2-1 15,2-1-1-15,2 1 0 0,-1 1 1 0,0 0-4 16,0 0 2-16,0 1-4 0,-5 1 1 15,3-1-1-15,-4-1 2 0,2 3-1 16,-2 0 0-16,0 0 3 0,-1 0-1 0,2 2 1 16,-1-4 1-16,2 4 0 0,-1-2-2 15,-1-2 2-15,2 2-1 0,-2 0 2 0,0-1-2 16,1 1 0-16,-1-2 2 0,-3 2-1 16,0 0 3-16,0-1-2 0,0-1 1 15,-3 2 3-15,-1 0 8 0,-1-1 6 0,-1 2 4 16,-1-2 5-16,-2 1 4 0,0-1 1 15,-3 2-7-15,1-3-2 0,-3 1-5 0,1-2-4 16,-2 3-5-16,-1-2-3 0,-2 0 0 16,-2-1-4-16,2 2 1 0,-2-2-4 15,-2 0 3-15,3-2-3 0,-2 2 2 0,4-1-2 16,-1-3 1-16,1 4-1 0,1-3 0 16,3 1-1-16,-1-1 0 0,5 0 0 0,-2 2 0 15,3-2-1-15,2 0 1 0,1 0 0 16,1 1 0-16,1-2 1 0,3 1 0 15,0-2 2-15,3 1 0 0,-1-3-3 0,3 3 1 16,1-2-2-16,-1-2-1 0,4 4-1 16,-1-2 1-16,-1 2 0 0,2-1-1 0,-1 3 0 15,0 0 0-15,0 0 0 0,0 2 3 16,1 0-1-16,-1 2-1 0,0 0 2 16,-3 0-2-16,3 1 1 0,-4 0 1 0,0 0-2 15,0 2-1-15,-2-1 1 0,3 1 2 16,-2-1 0-16,0-1 0 0,-1 2 0 0,1-3 0 15,-2 3 1-15,-1-2-1 0,0 2 0 0,0-2 1 16,-4 0 2-16,2 0-1 0,-1 1 1 16,-2-2 0-16,0 2-2 0,1-1 1 15,-3 0-2-15,0-2 2 0,0 3 2 0,-2-4-3 16,1 1 1-16,-5 1-1 0,4-2 0 16,-5-2-1-16,2 1-2 0,-1 1 0 0,-2-4 1 15,0 3 2-15,0 0-1 0,0-1 1 16,-2 1 1-16,4-1-1 0,0 1 1 0,1-2 5 15,3 1-1-15,-1 1 1 0,4-2 3 16,4 0 0-16,1 0-1 0,2-2 4 16,1 1 0-16,0-4 1 0,2 2 1 0,1-3-1 15,4 0 0-15,-4 0-5 0,3-1-1 16,-1-2-3-16,0 1-5 0,-2-1-13 16,0 0-27-16,-2 1-36 0,0-4-48 0,1 3-129 15,-1 1-70-15,0-1-26 0,3-2 5 16,0 1 25-16</inkml:trace>
  <inkml:trace contextRef="#ctx0" brushRef="#br1" timeOffset="115810.3893">15589 11964 218 0,'0'2'281'0,"-3"3"13"0,0 0-33 15,-2 6-94-15,0 3-68 0,-1 1-35 16,1 2-27-16,-1 2-11 0,4-1-13 0,-1 0-3 15,3 2-6-15,3-2-8 0,-3-2-23 16,4-3-45-16,-4-1-117 0,1-2-59 16,1-1-34-16,1-5-11 0,3 0 11 0</inkml:trace>
  <inkml:trace contextRef="#ctx0" brushRef="#br1" timeOffset="116016.2024">15836 11929 156 0,'3'-3'358'15,"-1"0"34"-15,-1 0 18 0,-1 0-72 0,0 2-126 16,0-1-83-16,0 0-58 0,0 1-41 16,0 0-50-16,0 0-61 0,-4 2-110 0,-3 0-112 15,-1 4-61-15,2-1-22 0,-5 1 14 16,-2 0 44-16</inkml:trace>
  <inkml:trace contextRef="#ctx0" brushRef="#br1" timeOffset="116377.1537">15206 12205 89 0,'-3'0'274'0,"2"0"19"0,-1-1 9 16,2-1-96-16,2-1-74 0,-2 2-49 15,0-3-30-15,1 0-13 0,-1 1-7 0,2 2-5 16,-2-1-7-16,1 1-7 0,-1 0-5 16,0 1-4-16,2-2 2 0,-2 2-4 0,2 0-2 15,-1 2 1-15,-1-2-1 0,3 1 2 16,-1 0-2-16,1-1 2 0,-1 2 7 0,0-1 7 15,-1-1 2-15,-1 3 6 0,0-2 6 16,0 2 1-16,0 1 0 0,-1 0-3 0,-3-1-4 16,1 3-4-16,1-1-4 0,-4-1-3 15,1 3 1-15,-1-4-9 0,-2 4 1 0,3-3-4 16,-1 1-1-16,0-1-14 0,-2-1-26 16,3 0-38-16,-3-3-98 0,0 3-102 15,-1-3-50-15,1 0-22 0,0-3 12 0,-2 3 29 16</inkml:trace>
  <inkml:trace contextRef="#ctx0" brushRef="#br1" timeOffset="116732.9986">15051 12190 162 0,'-1'1'278'0,"-1"-1"16"0,-1 2-20 15,-1-1-85-15,1 3-71 0,-1 0-42 16,-1-1-23-16,2 2-12 0,-2-3-6 0,2 3-8 15,2 0-6-15,-1 0-8 0,-1-3-5 16,0 3-5-16,3-2-3 0,-1-2 1 0,1 1-2 16,0-1 0-16,0 1 1 0,0-1-1 15,0-1 1-15,-2 0 1 0,0 0 1 0,1 0 1 16,-3 0-1-16,1-1 3 0,-2-1 0 16,1-1-2-16,-4 3-1 0,2-1 1 15,-1-1-3-15,-1 1 0 0,-1-3 6 0,3 4 2 16,-2-1 7-16,-1 0 7 0,2 1 8 15,1 0 6-15,1 0 3 0,0 0 4 0,0 0 5 16,3 1-1-16,-1 0 0 0,-1 3-7 16,1 0-5-16,1 1-9 0,1 0-7 15,1 3-11-15,0-2-14 0,1 2-33 0,2-1-52 16,-4 1-100-16,-1-1-108 0,4-1-55 16,-1 1-23-16,4 0 15 0,-1 2 40 0</inkml:trace>
  <inkml:trace contextRef="#ctx0" brushRef="#br1" timeOffset="116886.1619">14995 12444 187 0,'1'0'324'0,"-1"-2"28"0,0 1 22 16,0-1-110-16,0-1-87 0,0 2-62 16,0-1-41-16,0 1-38 0,0-1-62 15,-3-1-74-15,3 3-141 0,-3 2-76 0,-2-1-41 16,-3 1-6-16,2-1 28 0</inkml:trace>
  <inkml:trace contextRef="#ctx0" brushRef="#br1" timeOffset="118100.1992">14704 12154 94 0,'3'0'282'0,"-2"0"18"0,-1 1 10 0,2-1-96 15,-1 4-78-15,-1-3-49 0,-1 3-30 16,-1-1-12-16,1 1-10 0,-2 2-2 0,1-1-10 16,1-1-9-16,-2 1-6 0,-1-2-2 15,1 2-5-15,2-2 0 0,-3 0 2 16,1 1-3-16,0-3 2 0,0-1-2 0,-2 0 1 15,1 0 4-15,0 0-4 0,1-1 3 16,1-1-1-16,-1 0-2 0,2-1-1 0,-1 3 0 16,2-3 0-16,0 2 0 0,0-3 0 15,0 3 0-15,0-1 0 0,0 1-2 0,3 1-1 16,-3-1 2-16,3-1-2 0,-3 2-1 16,2 0 2-16,1 2 0 0,-3-1-2 15,2 0 1-15,0 2 1 0,-2-1 0 0,-2 1 1 16,2 2 1-16,-2 0 0 0,2-3-2 15,-1 3 2-15,-1-1 0 0,0-1 0 0,2 2 3 16,-3-3 0-16,3 3 1 0,-3-2-1 0,0 2 0 16,0-2 2-16,-2-1-3 0,2 2 0 15,-2-1 0-15,2-2 0 0,-3-1-1 16,-1 2 0-16,0-1 11 0,0-1 4 0,2 0 2 16,-1-1 0-16,0-1 1 0,0 1-3 15,1-1-9-15,0 1-2 0,0-3-5 0,2 2-3 16,-2 0 0-16,2-1 0 0,-3 2 1 15,1 1-2-15,0 0 0 0,1 0 1 16,-1 1 1-16,-2 2 2 0,1-1 0 0,2 0 0 16,-1 3 5-16,-2 0 0 0,2-1-2 15,-2 2 2-15,2 0-2 0,2 0-3 0,1 0 1 16,1-1 1-16,1 1-2 0,1-2-2 16,3 2 2-16,-1-1 0 0,3-2 0 15,-2-1 2-15,3 0-2 0,-1 0-2 0,-1-1 1 16,0 0-1-16,1-1 2 0,-3 0-1 0,2 0 1 15,-3 0 0-15,-1 0 0 0,1 0 0 16,-2 0 0-16,-2 2 0 0,-1 0 0 16,-2-2 1-16,0 1-1 0,-4 1 0 0,1 0 0 15,0-1 3-15,-1 0-1 0,3 1-1 16,-3-1 2-16,5 1 0 0,-1-1-3 0,0-1 3 16,1 0-3-16,1 0 0 0,1-1 2 15,0-1 0-15,-1-1-2 0,3 1 0 16,0-3 0-16,-2 0 1 0,1-1 0 0,-1 0 1 15,1 0-1-15,-1-1 3 0,0 1-4 16,-1-2 1-16,-3 2 2 0,3 2 0 0,0-3 3 16,0 3 0-16,-1 1 7 0,4 0 5 15,-3 0 6-15,3 0 1 0,0 1 1 0,0 1-1 16,0 0-5-16,0 1-6 0,0 1-4 16,0-1-3-16,0 1-3 0,0 3-1 15,0-1-3-15,-1-2 2 0,-1 2 1 0,2 2-2 16,-3-3 1-16,0 2-1 0,-2-1 0 15,0 1 2-15,-1 1-1 0,-2-1 5 0,2 1 3 16,-5-2 5-16,1 3 5 0,-3-3 5 16,1 3 1-16,-1-3 1 0,-4 1-1 0,-1 1-2 15,-1-1-3-15,-2 1-4 0,-2-2-2 16,-2 0-5-16,-2 0-2 0,-1-1-2 0,-2 0-3 16,1-2 4-16,4 0 3 0,1-2 4 15,2 0 1-15,1-1 1 0,5 0 2 16,-1-2-3-16,4 0-3 0,1 1-4 0,2 1-1 15,1-3-4-15,1 1-2 0,3 0 1 16,2-1-2-16,1 1-2 0,2-1-5 0,0 0-19 16,0-1-43-16,0 1-59 0,-3-2-105 15,0 4-111-15,1-1-56 0,2 1-15 0,0-2 30 16,0-2 48-16</inkml:trace>
  <inkml:trace contextRef="#ctx0" brushRef="#br1" timeOffset="118283.1419">14021 12094 189 0,'11'-3'316'0,"-5"0"33"0,0 0 23 15,-1 2-96-15,2-3-70 0,0 3-45 16,-2-1-25-16,3 0-24 0,0 0-20 0,1 1-27 16,-1-1-21-16,2 2-17 0,1 0-11 15,0 0-11-15,0 0-21 0,3-1-38 0,-3 1-59 16,3-2-62-16,-6 4-136 0,0-1-70 15,-1 2-25-15,2-1 18 0,-1 1 42 16</inkml:trace>
  <inkml:trace contextRef="#ctx0" brushRef="#br1" timeOffset="118816.2482">13731 12240 271 0,'0'-3'306'15,"2"-2"13"-15,1 2-36 0,0-1-104 0,2-1-81 16,0 1-44-16,1-1-25 0,0 3-12 16,-1-3-6-16,2 3-7 0,-1-1-2 0,0 2-2 15,-1 1 0-15,-2 0 0 0,0 1 0 16,0 1-1-16,-1-1 2 0,1 2-1 16,-1 1 0-16,-1-2 1 0,1 3 0 0,-2-2 1 15,0 0-2-15,0 2 1 0,0-3-1 16,0 3 2-16,-2-2-2 0,2 0 1 0,-3 1 3 15,0-1-3-15,-2 2 1 0,0-1-1 16,-1-1 1-16,-3 0 3 0,1 0 9 0,-2 0 1 16,-1 0 6-16,2-1 3 0,1-1 4 15,1-1-1-15,-2 0-5 0,4-1-1 16,0 1-4-16,2-3 0 0,0-2 0 0,0 1 5 16,1-2 3-16,2-1 4 0,2 0 4 15,1-2 2-15,-1-1-3 0,2-1-5 0,1-1-8 16,2-1-5-16,0-1-7 0,-2-3-1 15,2 1-5-15,-1-3-6 0,0-3-17 16,0 1-33-16,-1-4-37 0,2-1-69 0,-3 1-121 16,3 0-57-16,0 1-18 0,1-3 15 15,2 0 26-15</inkml:trace>
  <inkml:trace contextRef="#ctx0" brushRef="#br1" timeOffset="119001.9915">14068 11594 103 0,'8'-2'273'0,"-1"2"21"16,-6 0 19-16,2 1-84 0,-6 4-63 0,2 2-35 16,-6 2-19-16,1 5-13 0,-4 1-15 15,-1 3-22-15,-2 3-16 0,1 1-14 0,-1 0-15 16,-2 4-6-16,0-2-11 0,2-2-23 16,-1 1-40-16,1-3-51 0,-2 1-134 0,0-3-73 15,0 1-33-15,2-6 2 0,1 1 24 16</inkml:trace>
  <inkml:trace contextRef="#ctx0" brushRef="#br1" timeOffset="119932.2065">13504 11959 257 0,'4'-3'283'0,"-1"2"9"0,2-2-43 15,2-1-105-15,1 3-67 0,1 0-35 0,-1-1-21 16,0 1-8-16,3 2-6 0,-2 1-4 16,-1-1-1-16,0 2-1 0,2 0 0 15,-4 0-1-15,2 0 0 0,-2 2 2 0,-1-1 1 16,0 1-1-16,-2 1 3 0,-2 0 8 16,-1 0 4-16,-1 1 1 0,-2 0 0 0,-2 2 3 15,0-2-6-15,1 2-3 0,-3-3-5 16,-1 1 0-16,-3-1-1 0,0 2 0 15,-2-3-2-15,-1 3 2 0,1-3 5 0,1-1 2 16,1-1 1-16,1 0 4 0,0-1-3 16,0-2 0-16,2 0-4 0,-1-2-4 0,2-1 1 15,2 0-6-15,2-1 1 0,0-2-3 16,1-2 2-16,4-1-2 0,1 1 0 16,0-2 0-16,2-1 0 0,2 2 0 0,0-1 2 15,-2 3 2-15,1 1 0 0,-1 0 0 16,2 1 3-16,-1 1 4 0,0 2-2 0,-3 2 3 15,2 0 1-15,-2 2 3 0,-1 2 0 16,1-1 2-16,-1 1-1 0,-1 3 0 0,-1-2-3 16,0 3-3-16,0 0-3 0,0-1-3 15,0 1 0-15,0-1-2 0,-3 0 3 16,2 3-3-16,-3-2 3 0,1 2 1 0,-2-2 2 16,-3 2 3-16,1-2 1 0,-3 3 0 15,0 0 2-15,0-2-5 0,-2 1-4 0,0-1-1 16,-4-2-4-16,2 2 3 0,-2-4-2 15,1-1-2-15,-2 1 0 0,0-1 3 0,0-3-3 16,-2 0-3-16,1-1 3 0,1-1 0 16,2-2 0-16,1 0-1 0,3-1 2 0,2 0-1 15,1 0 2-15,3 1-2 0,0 0 1 16,2-2 0-16,3 2-1 0,-1 1 0 16,1 0 2-16,0-1 2 0,1 3 2 0,-1 0 3 15,0 0 5-15,3 3 4 0,-1-1-1 16,0 2 1-16,-1 2-2 0,2-1 0 0,-3 0-4 15,2 3-2-15,-2-2-2 0,0 1-2 16,0-1-1-16,0 0-2 0,-2 2-1 0,1-2 1 16,-1 1 0-16,-1-1 1 0,1 2-2 15,-4-2 3-15,3-1-1 0,-4 3 1 16,0 0-1-16,0-1 1 0,-2 2-1 0,-2-1-3 16,1 1 1-16,-3-1 0 0,1 3-2 15,-1-2 0-15,-1 0 0 0,0-2 0 0,-2 2-3 16,0-4 2-16,2 0 0 0,-2-3 1 15,1 2-1-15,0-3 1 0,2-2 1 16,-1 1 0-16,1-4 1 0,-2 2 0 0,5-3 1 16,-1 0-1-16,-1-2-1 0,2 1 1 15,2-1-2-15,1-2-2 0,2 0 1 0,1 1-1 16,3-2 2-16,2 2 0 0,1-2 0 16,1 0 0-16,2 0 1 0,4 0 1 0,-1 1 0 15,0-1-2-15,6-1 0 0,-3 0-3 16,2 0-7-16,5 0-19 0,-4-1-36 0,0 0-47 15,-4 1-104-15,-2-2-104 0,2 1-45 16,0-5-13-16,1 2 18 0,0-1 41 0</inkml:trace>
  <inkml:trace contextRef="#ctx0" brushRef="#br1" timeOffset="120130.1436">13456 11809 127 0,'10'-4'310'0,"-4"-1"18"0,0 2 18 0,-4 2-72 16,-1-1-98-16,-4 1-50 0,0 1-26 16,-3 0-12-16,-2 1-13 0,-2 2-15 0,-2 2-15 15,-1-1-15-15,-2 2-8 0,-1 0-10 16,0-1-5-16,0 1-6 0,0-2-11 16,4-2-30-16,-4 0-52 0,1 0-119 0,1 0-103 15,-2-2-51-15,5 0-17 0,0-2 12 16,3-1 42-16</inkml:trace>
  <inkml:trace contextRef="#ctx0" brushRef="#br1" timeOffset="120282.3707">13257 11779 133 0,'3'-3'307'0,"-3"-1"23"16,0-1 17-16,0 2-82 0,0 0-87 0,-3 1-49 16,0-2-25-16,1 3-15 0,2-1-18 15,-3 1-18-15,3-1-24 0,0 1-48 16,0-1-62-16,-1 4-114 0,-4-1-107 0,-2 1-53 15,4-1-21-15,-4 4 14 0,2-1 43 16</inkml:trace>
  <inkml:trace contextRef="#ctx0" brushRef="#br1" timeOffset="121349.2148">12748 12022 263 0,'0'-5'287'16,"2"2"8"-16,-1-2-45 0,2 0-102 15,2-1-68-15,0 0-38 0,2-1-19 0,-2 1-12 16,3 0-4-16,0-1-2 0,1 3-4 16,0-2 1-16,-1 3-2 0,-2 0 0 15,2 0 0-15,-4 2-3 0,1-1 3 0,0 2-1 16,-2 2-1-16,0-2 2 0,1 2 0 15,0 3 2-15,1-2-2 0,0 3 1 0,-1 0-1 16,3 2 0-16,-2-1 0 0,1 1-3 16,-2-2 2-16,3 1 0 0,-1-1-1 15,1 0 2-15,0 0-2 0,-2-2 2 0,1 2 1 16,-1-4 0-16,2 1-1 0,0-1 0 0,0-2 2 16,-1 0 2-16,-1-2-3 0,0 1 3 15,-2-1 2-15,1 1-3 0,-4 0 2 0,2-1-2 16,-2-2 0-16,-2 4-2 0,-2 0 0 15,1 0-1-15,-2 0 7 0,0 2 6 16,-3 0 4-16,2-2 5 0,-5 2 1 0,3 0 5 16,-2 0-7-16,0 1 0 0,-2-1 0 15,-2 1-1-15,3 2-4 0,-2-2-2 0,-1 4-1 16,1-4-7-16,-4 2 1 0,3 1-4 16,-3-1 1-16,0 1-3 0,-3-2 2 15,0 1-1-15,0-1-2 0,-2 1 0 0,0-2 1 16,-2 0 0-16,1-2-1 0,-1 2 0 15,-1-3 2-15,3 2 2 0,1-4-3 0,-1 1-1 16,3-1 1-16,5-1-1 0,1-1 0 16,1-1-1-16,4 2 1 0,1-3-1 15,6 2 1-15,1-3-2 0,1 0 2 0,4-1 2 16,3 1-1-16,2 0 2 0,2 0 0 16,-1 0 0-16,3 1 0 0,-1 0-2 0,1 1 3 15,-3 2-1-15,2-2 1 0,-1 1-1 16,1 2 2-16,-3 2-1 0,1-2 1 0,-2 4-3 15,-2-2 2-15,0 2-1 0,-2 2-2 16,-2-1 0-16,1 1 2 0,-1 1-3 16,-2 0 0-16,1 1 0 0,0-1 0 0,-2 1 0 15,0-1 2-15,0 1-1 0,-2 1 1 16,0-1 1-16,-1 0 3 0,0 0-3 16,-2 0 1-16,-1 0 1 0,-2-1-2 0,-1 1 1 15,-1-2-1-15,-2-1 0 0,-1 2 1 16,0-4-2-16,-3 0 1 0,2 3-1 0,-2-3 0 15,-1-1-2-15,1 2 3 0,2-4-2 0,0 1 6 16,0 1 6-16,2-4 3 0,3 3 4 16,1 0 2-16,-1-2 3 0,2 0-1 15,2 0-4-15,0 0 3 0,2-2-4 0,-1 2 3 16,2-3-2-16,2 3 1 0,-1-3 4 16,1 2-2-16,0-2-1 0,1-1 0 0,-1 0-3 15,2 1-2-15,1-3-4 0,-2 1-5 16,2-1-1-16,-1 0-4 0,5-1 0 0,-4 0-1 15,2-2 0-15,1 0 0 0,1-2-1 16,0 2-1-16,1-3-5 0,0 0-7 16,1 0-22-16,-2 0-29 0,-1-2-41 0,4 3-45 15,-4 2-135-15,-2 1-66 0,0 4-17 16,2-4 6-16,0 1 32 0</inkml:trace>
  <inkml:trace contextRef="#ctx0" brushRef="#br1" timeOffset="121528.1337">12656 11701 91 0,'-3'4'303'0,"-2"1"30"16,0 2 15-16,-1 4-65 0,0 0-110 16,1 2-67-16,2-3-42 0,1 4-28 0,2 0-15 15,0 1-13-15,4-2-15 0,-1 1-38 16,-2-2-73-16,1 4-119 0,0-3-61 0,-1-2-32 15,-1-1-7-15,0-2 27 0</inkml:trace>
  <inkml:trace contextRef="#ctx0" brushRef="#br1" timeOffset="121766.4149">12914 11641 258 0,'0'-3'365'0,"0"-1"25"0,0 2 21 15,-1 0-108-15,-4 4-102 0,0 0-62 16,0-1-39-16,2 1-21 0,-2-1-20 0,2 2-18 16,3-1-20-16,3-1-22 0,-1 1-50 0,1-2-74 15,-5 4-165-15,-1 1-84 0,-4-2-45 16,-2-3-11-16,-2 0 31 0</inkml:trace>
  <inkml:trace contextRef="#ctx0" brushRef="#br1" timeOffset="122716.1161">12084 12094 18 0,'0'0'261'0,"0"2"20"0,-2-2 13 16,-1 1-65-16,2 0-79 0,-1 1-47 15,0 0-27-15,1-1-8 0,-1 1-1 0,-1-1 2 16,1 1 2-16,-1-1-7 0,0 2-4 15,-3-1-10-15,3 0-5 0,-2 0-7 16,-1 0-8-16,-1 1-4 0,-2-3-8 0,1 1-5 16,0 1-2-16,1-1-3 0,0-1 4 15,2 0-3-15,0 0 2 0,1-1 0 0,-3-1-3 16,2 1 1-16,1-2 2 0,2-1 6 16,-1 2 3-16,3-3 1 0,0-1 1 0,3-1 3 15,-1-1-5-15,2-1-5 0,1-1-4 16,-2 0 2-16,1-3-1 0,-1 1 0 15,0-1-1-15,-3 1-2 0,2 0 0 0,-1 0-5 16,-1 0-1-16,2 1-8 0,-2 4-18 16,-2-2-48-16,4 4-59 0,-2 5-159 15,-2 3-79-15,-3 0-41 0,4 3-5 0,-4 0 34 16</inkml:trace>
  <inkml:trace contextRef="#ctx0" brushRef="#br1" timeOffset="122958.0488">11994 12265 352 0,'-3'3'397'0,"0"2"23"16,1-2 10-16,0 1-145 0,1 2-127 16,-1 0-74-16,2 0-41 0,0 0-20 15,2 2-11-15,-1-3-6 0,1 5-6 0,0-3-2 16,-1 0-3-16,2 3-7 0,-3-2-12 15,2-1-14-15,-4-1-15 0,2 0-17 0,-3 0-15 16,0-2-13-16,-2-1-2 0,-1 0 1 16,-1-1 4-16,-2-1-4 0,3-2-38 15,-4 1-82-15,-1-5-39 0,2 1-13 0,-1-3-3 16,-1 4 10-16</inkml:trace>
  <inkml:trace contextRef="#ctx0" brushRef="#br1" timeOffset="123172.7824">11869 12202 42 0,'-11'5'310'16,"-1"-1"36"-16,-3 2 20 0,2 2-45 0,-4-3-104 15,4 3-84-15,1 0-53 0,0-1-34 16,4-2-23-16,2 1-17 0,0-4-40 0,1 5-42 15,2-6-86-15,1 2-106 0,-1-1-60 16,3-2-19-16,-5 0 12 0,2-2 32 0</inkml:trace>
  <inkml:trace contextRef="#ctx0" brushRef="#br1" timeOffset="123366.3565">11733 12142 100 0,'1'-15'309'15,"-1"-3"30"-15,2 0 15 0,-2-1-71 16,0 1-87-16,2-2-65 0,-2 1-32 0,0-2-15 16,0 3-5-16,0 1-10 0,0 2-7 15,1 1-11-15,1 4-14 0,1 0-13 0,0 2-24 16,2 4-36-16,-1-1-50 0,1 3-52 16,-3 4-138-16,-2 3-79 0,-2 1-31 0,-1 0 7 15,-2 3 33-15</inkml:trace>
  <inkml:trace contextRef="#ctx0" brushRef="#br1" timeOffset="123816.3608">11619 12091 260 0,'-3'-1'304'0,"0"-1"20"0,0 1-37 0,1-2-97 16,0-1-64-16,1 2-48 0,-1-1-25 15,2 0-18-15,0 1-13 0,0-1-7 0,0 2-8 16,2-1-3-16,-1 0-6 0,1 2 0 15,1 2 2-15,0-2-2 0,-1 2 2 0,1-1-1 16,0 1 1-16,-1 1 1 0,1 0-1 16,-2 1 0-16,2-1 0 0,-3 2 0 15,2-1 0-15,-2 1 0 0,0 1 0 0,0-2 2 16,-2 1-2-16,1-1 0 0,-1 2 0 16,-2-1 0-16,2-1 2 0,-2 1 2 0,0-3-3 15,-2 0 5-15,3 0-2 0,-4-2-2 16,1 0-1-16,0-2-1 0,-1 0 3 0,-1 0-2 15,2 0-2-15,-3 1 1 0,2-1 1 16,-1 1 2-16,-1 1 4 0,1 0 4 0,0 1 5 16,0 2 3-16,-1 1 2 0,-1 3-2 15,-1 0-1-15,0 2-2 0,0 0-7 16,0 2-1-16,-1-1-5 0,2 2 3 0,-1-2-4 16,-2 3 3-16,4-1 3 0,-2-2 4 15,0 1 3-15,-1-3-1 0,0 2-1 0,2-3 0 16,1 1-6-16,-2-5-3 0,3 3-4 15,-2-3-8-15,2-2-33 0,-2 0-38 16,-3 1-130-16,-3-2-88 0,0-2-50 0,2-2-16 16,3 1 18-16</inkml:trace>
  <inkml:trace contextRef="#ctx0" brushRef="#br1" timeOffset="124032.4305">11401 11899 169 0,'6'-5'345'0,"-1"2"22"0,-1-1 16 15,-2 1-88-15,3 1-119 0,0 0-78 16,0-2-47-16,1 1-23 0,1 1-15 0,3 0-6 16,0-1-3-16,2 2-5 0,-1 0-2 15,2-1-3-15,1 0-14 0,-4 2-25 0,-1 0-29 16,-3 2-31-16,-2 2-93 0,-3 1-89 15,-4 0-31-15,-2 2-5 0,-1-1 18 16</inkml:trace>
  <inkml:trace contextRef="#ctx0" brushRef="#br1" timeOffset="124685.1005">11206 12052 23 0,'-5'0'259'0,"-2"0"23"0,5-3 14 15,-1 2-72-15,0 1-78 0,3-2-58 16,0 0-36-16,2 2-25 0,1 0-10 0,0-1-10 16,3 1-4-16,-1-2 0 0,1 2 0 15,2 0-1-15,0 0 1 0,-2 0-2 16,2-1 1-16,0 1-1 0,1 0 2 0,-4 0-2 16,2 1 0-16,-3 1-1 0,0-1 0 15,-3 3 0-15,1 0 2 0,-4-1 0 0,1 3-1 16,-1 0 5-16,0 0-2 0,-4 0 1 15,3 0 1-15,-4 0-2 0,1-1-1 0,-2-1 4 16,0 1 5-16,-1-2 4 0,-2 0 2 16,3-2 0-16,-2 1 2 0,0-1-3 0,0-1-6 15,0 0-4-15,0 0-2 0,-2-1 0 16,3 1-4-16,-1 0 1 0,2-2-2 0,2-1 2 16,1 0-2-16,2-1 0 0,1-1 0 15,4-1-2-15,0 0 2 0,1-1-3 16,0-1 0-16,2 0 1 0,1 3 1 0,-1 0-1 15,1-1 1-15,0 3 1 0,-1-1 0 16,0 2 3-16,0 2 3 0,-2 0 5 0,0 0 2 16,2 2 4-16,-1 0 3 0,-2 1 0 15,1 2 0-15,0-2-4 0,1 2-4 16,-3-1 3-16,1 2-6 0,-2-1 0 0,0 0-3 16,0-2-2-16,-2 4 2 0,1-1-4 15,-1-1 1-15,-3 2 1 0,2-1 0 0,-3-1 0 16,-2 2-1-16,0-3-1 0,0 1-2 15,-3-1 2-15,0-1 0 0,1 0 0 16,-4-1-2-16,3 1 1 0,-2-2-1 0,1 0 0 16,-1-2 0-16,2 0-1 0,0-2 1 15,1 1 2-15,1-3 6 0,3 1 4 0,-1 0 2 16,1-4 6-16,1 1 8 0,-1-2 3 16,3 0 4-16,0-2 1 0,3-1-1 15,0 0 1-15,3 0-6 0,0-1-7 0,3-1-5 16,1 1-5-16,-1 2-5 0,-1-1-9 15,3 2-11-15,-1 4-24 0,-2 0-34 0,0 1-42 16,-2 2-88-16,-3 3-105 0,0 0-49 16,-1 6-9-16,-2-2 14 0,-4 3 35 0</inkml:trace>
  <inkml:trace contextRef="#ctx0" brushRef="#br1" timeOffset="124890.0642">10901 12114 127 0,'-3'6'269'0,"-2"0"17"16,-2 0-6-16,0 3-89 0,-4-1-65 0,1 2-31 16,-4 0-13-16,1 3-5 0,-4-2-2 15,4 0 2-15,-4 1-5 0,4-3-11 0,-2 0-15 16,5-2-10-16,1-1-11 0,1-1-13 16,3-2-17-16,0-2-28 0,1-1-31 15,2-1-36-15,-1-2-72 0,0-1-105 0,1 0-48 16,0-2-2-16,2-3 13 0,0 0 25 15</inkml:trace>
  <inkml:trace contextRef="#ctx0" brushRef="#br1" timeOffset="125182.72">10732 12012 143 0,'0'-2'291'0,"0"2"23"0,0 2 13 15,-1-2-100-15,-1 2-63 0,0 0-40 0,2 1-27 16,-3 1-16-16,2-1-12 0,-1 1-11 15,0 0-12-15,2-1-13 0,0-1-10 16,0 0-5-16,0 1-6 0,2 1-4 0,-2-3-1 16,2 2-1-16,-1 0-4 0,-1 1 1 15,0-2 1-15,0 3-3 0,0-1-1 0,0 3 4 16,0-4-4-16,0 4 0 0,0-3 0 16,-1 1 0-16,1-1 0 0,0 1-2 15,0-1 0-15,0-1 2 0,0-1 0 0,1 0-3 16,-1 2 1-16,0-3-6 0,0 1-13 15,2 1-27-15,-2 0-34 0,-2 0-61 0,1 1-124 16,-3 1-66-16,1 1-20 0,0-4 7 16,3 2 25-16</inkml:trace>
  <inkml:trace contextRef="#ctx0" brushRef="#br1" timeOffset="126316.1844">10500 12052 229 0,'0'3'321'0,"-2"2"22"16,0 1 0-16,-1 0-105 0,0 2-79 0,0 0-50 15,-2 1-30-15,5 0-17 0,-3-1-17 16,3 1-14-16,-1-2-11 0,1-1-10 0,0 0-2 15,0-1-3-15,-2-1-2 0,2-1 0 16,-2 0-1-16,2-1-1 0,-1 1 2 0,-1-1-2 16,-1-2-1-16,0 1-1 0,-1 0 0 15,-3-1-2-15,1 1 1 0,-1-1-1 0,-1 0 2 16,-1 2-1-16,1-2-5 0,0-2-7 16,-2 1-8-16,1 0-13 0,1-2-14 15,0 0-7-15,2-1-3 0,-2 0 7 0,3 0 5 16,0-1 13-16,2-1 14 0,0 2 9 15,0-2 11-15,0 1 4 0,-1-1 6 0,0 2 2 16,2-1-1-16,1 1 0 0,-1-1-4 16,-1 1-4-16,3-1-1 0,-2 1-2 15,2 0 1-15,0 2-2 0,-1 1 1 0,1-3-2 16,0 3 1-16,0-1 0 0,0 2 0 16,0 0-1-16,1 0-1 0,-1 2 2 0,2-2-1 15,1 0 0-15,0 0-1 0,3-2 3 16,-1 2 0-16,2-1 0 0,-3-1 0 0,4 1 2 15,-3-1-1-15,1 0-1 0,-1 2 0 16,0 2 1-16,-2 0-1 0,-1-2-1 16,-1 1 2-16,1 2 2 0,-2-1 1 0,0 3 3 15,0-3 1-15,-2 3-1 0,2-1 1 16,0 1-4-16,-1-1-1 0,-1 2-2 16,2-1-1-16,0 1 0 0,0 0 0 0,-2 0 0 15,2 0 2-15,0-1-4 0,-1 2 2 16,-1-2 0-16,-1 1 2 0,3-1-2 0,-3 0 0 15,0-1 1-15,-2-1 1 0,2 0-1 16,-2-1 0-16,0-1 2 0,-1 1-1 16,-2-2 0-16,0 0-1 0,2 0-1 0,-2-2 0 15,-2 1 0-15,1 1 0 0,1-2 3 16,-2 2-5-16,1-2 1 0,1 1 0 0,2 0 1 16,-1-1 0-16,3 0-2 0,-2 1 1 15,3 0 1-15,-1 0-1 0,4-1-2 0,-3-1 2 16,3 3 1-16,-2 0-3 0,2 0 2 0,0 0-1 15,2 1 1-15,-2 1 0 0,0 1-1 16,2-1 2-16,-1 2 2 0,-1 0 3 16,-1 1 5-16,-1-1-1 0,0 2 3 0,1-2 1 15,-1 1-5-15,-1 0-1 0,1 0-6 16,-1-3-1-16,0-1-1 0,-3 3-1 0,3-3 1 16,0-1 2-16,-1 2 2 0,-2-2-3 15,1-2 0-15,2 2 1 0,-3-1 1 16,1-3 0-16,0 2-2 0,1-1 0 0,-1-2 0 15,0 2 0-15,-1-2 0 0,1 2 0 16,0-1-2-16,-1 1 2 0,-2 1-2 0,0 0 1 16,2 2 1-16,-4 0-1 0,-2 2 2 15,-1 2 9-15,0 1 10 0,-2 2 9 16,-1 0 5-16,-2 2 7 0,1 0 7 0,1 3-4 16,-1 0-6-16,3 0-7 0,-2 2-5 15,2-2-4-15,-2 1-8 0,3-1-5 0,0-1-4 16,1-2-1-16,2 0-5 0,-2-4-2 15,4 2-5-15,1-3-14 0,-1 0-31 16,-1-3-39-16,1-1-58 0,-1 0-126 0,-1-1-69 16,-1 1-16-16,3-5 9 0,3 1 29 15</inkml:trace>
  <inkml:trace contextRef="#ctx0" brushRef="#br1" timeOffset="126590.0724">10580 11778 182 0,'-6'1'303'0,"1"-1"19"0,0 1 15 15,1 1-110-15,-3 0-69 0,1-2-36 16,0 1-16-16,-1 1-10 0,-2-2-8 0,-2 1-14 15,0-1-20-15,-1 3-14 0,0-1-14 16,1-1-13-16,1 1-37 0,-2-2-55 16,2 1-99-16,-4 0-121 0,1 1-63 0,2 0-31 15,-3 1 12-15,0-3 40 0</inkml:trace>
  <inkml:trace contextRef="#ctx0" brushRef="#br1" timeOffset="126716.024">10310 11760 242 0,'-2'-8'349'0,"1"-1"27"15,-1 3 22-15,0 2-115 0,0 1-93 0,0-1-59 16,2 1-34-16,-2 1-25 0,1 0-23 16,1 0-33-16,-2 2-58 0,2 2-71 15,0 5-160-15,-3 1-83 0,1 2-42 0,-1-2-7 16,2 6 31-16</inkml:trace>
  <inkml:trace contextRef="#ctx0" brushRef="#br1" timeOffset="126920.1535">10391 12423 235 0,'-12'7'351'0,"1"-2"22"15,-3-1 12-15,3-1-121 0,1 2-109 0,-2-4-68 16,4 1-42-16,2-2-23 0,-2 0-38 0,2 1-44 15,-1-2-69-15,-1 2-126 0,-1-1-67 16,1 0-33-16,3-1 8 0,0-1 26 0</inkml:trace>
  <inkml:trace contextRef="#ctx0" brushRef="#br1" timeOffset="127083.0434">10139 12441 129 0,'-5'0'300'0,"2"1"22"0,-2-1 11 16,2 0-91-16,-2 0-75 0,1 0-55 0,-1 0-30 15,2 0-19-15,-2 0-13 0,2 0-17 16,0-1-31-16,-1 2-41 0,1-1-43 16,-3 2-88-16,-2-2-100 0,-3 0-52 0,0 0-12 15,0-2 15-15,-3 2 27 0</inkml:trace>
  <inkml:trace contextRef="#ctx0" brushRef="#br1" timeOffset="127750.0781">9586 12109 4 0,'6'-3'296'16,"-3"0"34"-16,-3-2 20 0,0 3-28 0,-3-1-95 16,0-2-64-16,1 4-44 0,-1-4-25 15,0 2-15-15,1 1-14 0,1-2-14 0,-1 1-19 16,2-1-15-16,0 0-10 0,3 1-6 16,1-1-2-16,0 0-4 0,4 1 1 15,-2 1-2-15,-1 2 3 0,0 0 0 0,0 2 1 16,-2-1 1-16,0 2 1 0,2 2 0 15,-4-1 0-15,1 2 0 0,-2-1 0 0,1 1-2 16,-1 0 1-16,-1 1-1 0,-1-1-6 16,-1 0-4-16,0 0-10 0,-1 0-1 0,-1 0-5 15,0 0 0-15,-2 0 6 0,-2 2 4 16,1-2 7-16,-1 0 2 0,-1 0 4 0,1 0 3 16,-1 0 4-16,1 0 3 0,-1 1 4 15,4-1 5-15,1-2 1 0,2 3 3 0,3-1-3 16,0-2 0-16,2 2-4 0,1-1-1 15,0 0-3-15,3-2-3 0,2 4-1 16,-2-3-1-16,1 1 0 0,-1-1 0 0,-1 1-2 16,1-1 3-16,-3 1-2 0,0-3-1 15,-3 5 0-15,0-4 0 0,-3 3 2 0,-3-2 1 16,1 2 0-16,-1 0-3 0,-4-1 3 16,0-1-2-16,-2 1-1 0,-1-1-2 15,-2-1 0-15,0-1 1 0,-2 0 0 0,0 0 0 16,-1 0 0-16,4-4 1 0,-2 0 0 15,4 0-2-15,-1-2 2 0,5-1-2 0,0-2 2 16,5-1 0-16,1-1 0 0,4-2-1 16,1-1 0-16,4-1-3 0,1-2 4 15,1 0-2-15,2 2-3 0,0-3-10 0,0 3-32 16,-3-1-38-16,-2 2-61 0,-4 2-127 16,-2 7-67-16,-3-2-20 0,0 1 9 0,-1 2 31 15</inkml:trace>
  <inkml:trace contextRef="#ctx0" brushRef="#br1" timeOffset="128007.3686">9159 12154 83 0,'-3'6'269'0,"1"0"16"0,1 0 11 15,2-1-92-15,1 1-82 0,-1-2-40 0,5 2-19 16,-4-1-5-16,3-2-4 0,-2 1-1 15,2 0 0-15,-2-1-9 0,-1 2-9 0,-1 0-5 16,-1 0-4-16,-3 0-3 0,-2 1-2 16,0 0-3-16,-1 2-4 0,-2-4-1 15,0 2-4-15,2-2-3 0,-2 1-2 0,0-2-1 16,0 0 0-16,0 0-5 0,0-1-11 16,-1-1-20-16,1-1-30 0,-2 0-32 0,1-1-77 15,0-1-98-15,-1 1-41 0,-1-2-8 16,3-2 13-16,0-1 26 0</inkml:trace>
  <inkml:trace contextRef="#ctx0" brushRef="#br1" timeOffset="128966.1112">8994 12126 55 0,'0'-15'251'0,"2"2"27"15,-2 3-5-15,3 2-49 0,-1 5-66 0,-2-2-39 16,3 3-23-16,-1 2-16 0,2 0-4 16,-1 2-5-16,0-1-6 0,2 3-7 15,0-2-15-15,0 3-9 0,1-2-15 0,0 0-7 16,-1 1-5-16,0-2-2 0,1 0-4 15,-1 0-1-15,3 1 1 0,-4-1 1 0,0-1 0 16,-1 1 5-16,-1 2 8 0,-1-2 9 16,-2 4 8-16,-3-2 5 0,-1 2 3 0,-2-1 1 15,-1 1-10-15,-2 1-8 0,1-2-7 16,-4 1-4-16,2 0-5 0,-1-2-3 16,0 0-1-16,1 1-1 0,-1-1-2 0,2-2 0 15,1 0 0-15,-1-2 0 0,1 0-1 16,1 0-2-16,0-3-2 0,-1 0-2 15,2-2-2-15,-1-1 0 0,-1 1-2 0,3-4 1 16,-1 2 0-16,4-4 2 0,1 1 4 0,2-1 0 16,0 1 0-16,2 1 1 0,3 0 2 15,0 1-2-15,1 3 2 0,1 0 0 0,0 2 1 16,1 3 1-16,-2 0 1 0,2 2 3 16,0 1-2-16,-2 2 0 0,-1 2 2 15,0 0-3-15,-1 0 3 0,-2 4-2 0,-2 0-1 16,0 1 0-16,-4-2 0 0,0 1-1 15,0 0-1-15,-1-2 0 0,-2 1 0 0,1-3-3 16,-2 1 3-16,0-1-2 0,0-2 0 16,-1 1 1-16,-2-3 1 0,3 0 0 15,0 0 1-15,-1-1-1 0,1-1 1 0,-2-1 0 16,4 0 0-16,-2-1-1 0,0-1 0 16,3-1 0-16,-1 0-1 0,1 0 0 0,-1-2 0 15,3 3 1-15,-2-3 1 0,3 0 0 16,-1 0 0-16,0 2-1 0,0 2 0 0,-2-2 0 15,-1 3-2-15,1 0-1 0,0 2 3 16,1 0 0-16,-3 1 2 0,2 2 2 16,-1 0 2-16,2 1 3 0,0-2 0 0,0 1-1 15,0-1-2-15,4 1 0 0,-1-1-4 16,-1 1-1-16,2-4-1 0,0 4 2 0,2-2 0 16,-1-1-1-16,1 2 1 0,0-1 0 15,-1-2-2-15,2 1 0 0,-1 1 0 16,-2-2 0-16,3 2 0 0,-3-3 0 0,2 1-1 15,-1-1 0-15,-1 2 1 0,0 0 0 16,0-2 1-16,-1 0 0 0,-1 0 2 0,2 0 1 16,-3-2-1-16,3 0 2 0,-2 1 2 15,1 0 2-15,-1-1 1 0,1-1 0 0,-1 2 3 16,0-1 0-16,-1 1 0 0,1 1 1 16,-1-2 3-16,-1 2 0 0,-1 0-3 0,0 2 0 15,0-1-3-15,1-1-1 0,-1 3-2 16,-3 0-2-16,2 0-1 0,1 0-2 0,0 0 0 15,0 0-1-15,1 0 0 0,-1 2-1 16,2-2 0-16,2 0-1 0,-3 0 0 16,4 0 1-16,-3 1 0 0,1-1-1 0,2 1 0 15,-1 0 4-15,-1-1-4 0,2 2 0 16,-1-1 0-16,1 2 1 0,-2-1 2 0,2-1-1 16,-2 1 2-16,1 4 2 0,-1-2 0 15,-1 2 0-15,0-2 2 0,2 0-2 16,-1 1-2-16,0 1-2 0,2 2-2 0,0-1 2 15,0 2-2-15,2-1 0 0,0 1-2 16,2 1 1-16,-1-2-3 0,0 2 0 0,1-1 0 16,-1 2-15-16,0-1-32 0,0 2-52 15,-1 0-53-15,-2 0-128 0,-2-1-90 16,2-2-39-16,0 0 6 0,0-2 38 0</inkml:trace>
  <inkml:trace contextRef="#ctx0" brushRef="#br1" timeOffset="129166.1421">8801 12661 267 0,'12'-4'376'0,"2"-1"42"15,-2 1 19-15,4-1-111 0,2-1-93 16,0 2-71-16,0-1-54 0,1 0-42 16,-3 3-24-16,1-2-16 0,-4 2-8 0,1-1-7 15,-3 3-10-15,0 0-6 0,-5 0-5 16,1 0-30-16,-6 0-61 0,-1 0-83 0,0 0-140 15,-4 0-72-15,-3 3-35 0,-2-2 6 16,1-1 50-16</inkml:trace>
  <inkml:trace contextRef="#ctx0" brushRef="#br1" timeOffset="129368.3525">8413 12433 317 0,'-4'-3'396'0,"1"0"28"0,2 0 19 15,-1 2-135-15,2-1-115 0,0 1-76 16,2-1-52-16,2 0-51 0,1 2-79 0,-3 4-160 16,1-1-111-16,0 0-60 0,-3-3-30 15,0 0 5-15,-3 1 54 0</inkml:trace>
  <inkml:trace contextRef="#ctx0" brushRef="#br1" timeOffset="136849.0028">24721 4120 151 0,'2'-6'220'0,"-2"2"8"0,2-1-57 16,-2 0-72-16,1 1-36 0,3 0-15 16,-3 1-6-16,1 0 6 0,-1-1 1 15,3 3 4-15,-3-1-2 0,2 2-2 0,2-2-5 16,-1 0-3-16,0 1-1 0,1 1 1 16,-2-2 4-16,2 2 0 0,-1-1-1 0,2 1-3 15,-1 1-5-15,0-1-7 0,0 2-7 16,0-1-5-16,1 3-4 0,0-3-1 15,-1 1-3-15,0 2 0 0,-2 0 2 0,0 1-2 16,0-2 3-16,-1 3 0 0,-1-2 1 16,-1 2-3-16,0 0 1 0,4-1-3 0,-4 1-1 15,0-2-4-15,1 2 1 0,-1-1-3 16,3-2 1-16,-3 0-1 0,2 0 0 16,-1-1-1-16,-1 0 0 0,0-2 2 0,0 2-3 15,2-2 0-15,-1 1 1 0,-1 1 0 16,4-2-1-16,-4 3 0 0,1-3 1 0,1 1-2 15,-1 0 2-15,-1-1 0 0,2 2 0 16,-2-2 2-16,0 0-2 0,0 0 1 16,0 0-1-16,0 0 0 0,0-2-1 0,-2 2 1 15,1-1 1-15,-1 0-1 0,-1-2 1 16,-2 3-1-16,-1 0 1 0,0-2-2 0,-2 1 1 16,0 1 0-16,-1 0-1 0,1 1 1 15,-2 1-1-15,2-2 1 0,-3 3-2 0,3-3 2 16,-2 2 0-16,0-2 0 0,0 2 2 15,-1-2-1-15,-1 2-1 0,-1-2 0 0,-1 0 0 16,-1 0 0-16,1 0 0 0,1 1-1 16,-1-1 1-16,-2 0 0 0,0 1-2 15,1-1 2-15,-1 0 0 0,-1 0 0 0,-1 0-1 16,4 0-1-16,-2 0 2 0,3 0 2 16,4-1-1-16,-2 1-1 0,5-1 2 0,-1-1-1 15,4 0-1-15,0 0 1 0,1-1-2 16,1 1 1-16,1-1 0 0,0 1 0 0,0 0 0 15,0-1 0-15,1 0 0 0,1 0 0 16,-1 0 0-16,3 0 0 0,0-2 0 16,1 2 0-16,2 0-3 0,0-1 3 0,1-1-1 15,0 1-3-15,5-1 3 0,-4 1 1 16,3-1 0-16,-2 1 0 0,2 1 1 0,-3 0-1 16,2 1-1-16,-1 1 1 0,-4-1 0 15,0 1-1-15,0 1-2 0,-1 1 3 16,-2-1 0-16,1 2 0 0,-3-1 2 0,1 1-1 15,-1 1 0-15,1-2-1 0,-2 3 0 16,2 0 1-16,-2 0 1 0,1 1 1 0,-1-1-3 16,3 2 3-16,-3-1-2 0,4-1 0 15,-2 2-1-15,2-1-2 0,-3-2 2 16,1 3 0-16,-1-3-1 0,-1-1 1 0,0 2 1 16,-1-3 1-16,-1 1 0 0,-1 1-1 15,-3-2 3-15,1 0-2 0,-3 1 1 0,2 1-3 16,-2-2 4-16,0 1-3 0,0 0-1 15,-2-1 0-15,1 1 0 0,1 0 0 0,-1-1 0 16,-2 0-1-16,1 0 1 0,-1 1 0 16,0 0 0-16,2-1-1 0,1-1 1 0,-2 0 1 15,1-1-1-15,2-1 1 0,1 2-1 16,0-2 1-16,0 0 1 0,-1 2-2 16,1-3 0-16,1 1 0 0,0 1-2 0,0-1 2 15,-1 0 0-15,2 1 0 0,0-2 0 16,0 3 2-16,0-2 0 0,3 1 1 0,-3 0 1 15,1-2 0-15,-1 3 3 0,1-3-1 16,0 1 4-16,-1-1-1 0,3 0 4 0,-1 0 0 16,1 2-1-16,1-2 0 0,-2-2-2 15,2 2 1-15,0 0 2 0,0-1-3 16,2-1 3-16,-2 1 0 0,0-1 5 0,3 1 1 16,-3-4 3-16,1 2 3 0,3-1 1 15,-3-1 2-15,2 1-2 0,2-1-1 0,-2 1-3 16,2-1-3-16,-4 0-4 0,4 1-2 15,-2 2-4-15,1-4-3 0,-3 3-1 16,1 1-2-16,1 0-2 0,-1-1-3 0,0-1-6 16,2 4-19-16,0-2-39 0,1-1-47 15,0 0-72-15,1 2-126 0,0-2-66 0,1 1-15 16,-1-2 17-16,1 1 36 0</inkml:trace>
  <inkml:trace contextRef="#ctx0" brushRef="#br1" timeOffset="137075.0613">24571 3864 185 0,'-5'5'279'0,"2"0"17"16,-4 0-20-16,2 1-89 0,-1 2-66 15,1 2-35-15,0-2-18 0,-1 2-5 0,1-1-3 16,4 1-6-16,-3 0-5 0,4 3-10 15,-1-3-7-15,1 2-12 0,0-1-6 16,0 0-11-16,1-1-15 0,-1-2-21 0,0 2-30 16,0-4-45-16,-1-1-108 0,-3 2-71 15,3-3-33-15,1-4-2 0,3 4 20 0</inkml:trace>
  <inkml:trace contextRef="#ctx0" brushRef="#br1" timeOffset="137305.3013">24760 3869 174 0,'0'-1'323'16,"0"1"27"-16,0-1 16 0,0 1-101 15,-2 0-91-15,-1 0-60 0,-2 0-35 0,2 0-24 16,-2 0-14-16,2 0-16 0,2 1-10 15,1 0-13-15,0 3-28 0,-2-2-40 0,0 0-70 16,2-2-126-16,0 0-67 0,0 0-28 16,-1 2 2-16,-2-2 28 0</inkml:trace>
  <inkml:trace contextRef="#ctx0" brushRef="#br1" timeOffset="143054.9554">26718 9432 123 0,'-2'0'240'16,"-2"1"24"-16,1-1-30 0,3 0-60 16,0 0-42-16,0 0-19 0,0 0-14 0,0 0-8 15,0 0-7-15,0-1-8 0,0 1-6 16,0 0-12-16,0 0-10 0,0 0-7 0,0 0 0 16,0 0-7-16,0 1-3 0,0 1-3 15,0-2-1-15,0 2-8 0,0-1-6 0,0 0-4 16,0 2-1-16,0 0-3 0,2 0-1 15,-1-1-1-15,3 1-1 0,-2 0-2 0,3-1-1 16,-2 0 0-16,-1 1 2 0,0-1 0 16,-1-1-1-16,1-1 2 0,-1 0-2 15,3 0 2-15,-4-1-4 0,1-1 2 0,1 2 0 16,-1-1-2-16,1-1 4 0,-2 0-2 16,2 1 0-16,-2 0-2 0,0 0 2 0,0-1 2 15,0 0-4-15,0 1 0 0,0-1 0 16,0 2-3-16,0-1-7 0,0-1-15 0,0 2-24 15,0 0-26-15,0 0-25 0,2 0-49 16,-2 0-109-16,0 0-51 0,0 0-12 16,0 0 4-16,0 5 16 0</inkml:trace>
  <inkml:trace contextRef="#ctx0" brushRef="#br1" timeOffset="143399.2614">26731 9578 71 0,'-3'2'285'0,"1"1"19"0,1 1 17 16,1-4-74-16,0 2-79 0,0-1-50 15,0 1-25-15,1 0-13 0,-1-1-5 0,4 1-8 16,-3-1-8-16,1 1-12 0,-2-1-10 16,1-1-12-16,1 2-5 0,-2-2-7 0,2 0-4 15,-2 2-3-15,0-2-2 0,0 0-3 16,0 0 2-16,1-2-1 0,-1 2 1 0,2-2 1 15,-1-1 0-15,-1 2-2 0,2-2 0 16,0-1-2-16,0 1 0 0,-2 1-1 16,0-1 1-16,0 1 0 0,0 1 0 0,0-2 2 15,-2 1 0-15,-2 0 1 0,0 1-2 16,0-1-1-16,3 1 0 0,-2 0 0 0,1 1-4 16,0 0-2-16,2 1-12 0,2 0-26 15,0 1-30-15,2-1-39 0,0 1-97 16,0-2-93-16,2 0-40 0,1 0-2 0,-2 0 16 15</inkml:trace>
  <inkml:trace contextRef="#ctx0" brushRef="#br1" timeOffset="144332.1959">27160 9363 187 0,'1'0'283'0,"-1"0"13"0,3-2-20 0,-3 2-101 16,2-1-71-16,1 1-43 0,1 0-24 15,0 0-10-15,4 0-3 0,-2 0-3 16,2 0 0-16,3 0 0 0,-3 0 0 0,2 0 6 15,-2 0 2-15,-1 0 3 0,1 0 1 16,0 1 3-16,-1 1-3 0,0-2-3 0,1 3-5 16,-1-2-5-16,-2 1-2 0,-1-1-5 15,0 1-2-15,2 1 0 0,-3 0 0 16,-2 0-3-16,1-1 4 0,0 2 0 0,-2-1 1 16,-2 2 0-16,0 1 3 0,-1-1-3 15,-2 0 0-15,1 1-1 0,-1-2-5 0,2 3 1 16,-2-3-5-16,0 2 0 0,0-2-2 15,1 2-2-15,-4-3 1 0,3 2 1 16,1-3-1-16,-1 2 3 0,0-1 0 0,-1-2-2 16,3 2 0-16,1-1-1 0,1-2-1 15,1 0 0-15,0 1-4 0,3 1 3 0,-2-2 1 16,5 2-3-16,2 0 3 0,2 0 1 16,2-1 0-16,0 2 0 0,-3 0 0 15,2-1 1-15,-1 1-1 0,-2 1 2 0,-4-1-1 16,2 0 1-16,-1 2 0 0,-2 1 3 0,-1-2 2 15,0 1 2-15,-2 1 1 0,0-1 1 16,-4 2 2-16,3-2-1 0,-4 0 3 0,-1 0-2 16,1 1 0-16,0 0 0 0,1-2-1 15,-1 1 0-15,-2-1 0 0,1 1 1 16,2-3-1-16,-1 1-2 0,-2-1 2 0,1 0-2 16,0-1-3-16,0-1 0 0,-1 0 1 15,1 0-1-15,1-1 2 0,-3-1 0 0,2 0-2 16,-1-1 2-16,3 3-2 0,-3-4-2 15,0 3-3-15,0-1 0 0,2 0-2 16,1-2-2-16,0 2 0 0,1 1-6 0,2-1-31 16,1 1-48-16,0 0-71 0,0 1-140 15,4-2-75-15,4 2-31 0,1-2 9 0,1 2 36 16</inkml:trace>
  <inkml:trace contextRef="#ctx0" brushRef="#br1" timeOffset="145582.9078">28298 9622 126 0,'0'-1'286'0,"2"-2"17"0,-2 1 15 16,3-1-108-16,-2-2-76 0,3 3-45 15,-1-1-26-15,2-2-12 0,1 2-9 0,-2-2-6 16,4 2-7-16,-1 1-7 0,4-3-8 16,-3 4-6-16,0-2-4 0,-2-1-3 15,2 3 2-15,-4 1-3 0,1 0 1 0,0 0 2 16,-2 1 5-16,1 1 3 0,-3 2 2 16,1-2 5-16,-1 0 2 0,-1 3 0 0,0-2-3 15,2 4-3-15,-2-1-5 0,3-1 1 16,-2 3-5-16,2-3 2 0,2 0-2 0,-1 2 1 15,0-1 0-15,1-1-3 0,0 0 1 16,1 1-1-16,-1-3-3 0,-2 0 1 16,0 2-1-16,0-4 1 0,1 2 0 0,-4-1-1 15,1 1 1-15,1-2 1 0,-1-1 0 16,-1 0-1-16,0 0-1 0,0 0 0 0,0 0 0 16,0 0 1-16,0 0-1 0,0-1 0 15,0-2 0-15,-1 1 0 0,-1 2 0 16,1-1 2-16,1-1 1 0,-4 2-1 0,1-1 1 15,-2 1 1-15,0 0-1 0,-2 0 1 16,1 0 0-16,-2 1-1 0,-1 1-2 0,0-1 1 16,0 1-2-16,-3-2 1 0,-1 3 1 15,0-2-1-15,-1 1 5 0,-1-2-3 16,0 1 2-16,-1 1 0 0,-2-2 0 0,2 1-1 16,-1 0 3-16,-1-1-1 0,1 0-3 0,0 0 2 15,-1 0-4-15,4 0-1 0,-2-1-1 16,4 1-1-16,-2-1-2 0,2 1 4 15,2-2-2-15,2 1 2 0,0 1-2 0,0-3 2 16,2 0-1-16,-1 1 0 0,2-1-1 16,4 2 2-16,-2-4-3 0,-1 2-1 0,3 0 1 15,1-1 2-15,-2-1-1 0,2 1 0 16,2-1 2-16,-2 1 0 0,3-1-1 16,0 1-1-16,2 1-1 0,0-2 2 0,2 1-4 15,0-1 2-15,1 1 0 0,-2-1-1 16,1 1 0-16,2 0 3 0,-3 1 1 0,1 1-1 15,-1-1-1-15,2 3 2 0,-4-2 0 16,0 2 0-16,0 2 0 0,0-2 0 0,-1 1 0 16,2 1 0-16,-4 0 0 0,5 0 0 15,-3 1 0-15,1 0 3 0,-1 2-3 16,0-2 1-16,0 1 1 0,1-1-1 0,-3 2 0 16,1-2-1-16,-1 1 1 0,1-1 2 15,-2 0 0-15,-2 2-1 0,1-2 4 0,-1 0-1 16,-3 1 2-16,2 1-2 0,-2-2 0 15,0 0-2-15,-1 0-2 0,-1 0-1 0,2-1 0 16,-2 2 0-16,2-1 0 0,1 0 0 16,-4 0-1-16,2 0 1 0,-1-2-3 15,2 1 2-15,-1-1 0 0,-2 0-2 0,0-1 3 16,0 2 2-16,2-2-2 0,-2-2-2 16,0 2 2-16,0-1 0 0,-1 0 0 15,0-2 0-15,-3 1 0 0,3 1 0 0,-2-2 0 16,1 0 0-16,1 0 0 0,0-1 0 15,0 2 0-15,1-1 0 0,4 0-2 0,-2 0 2 16,1 0 0-16,2-1 2 0,-1 2-2 16,3-3 4-16,-1 1 0 0,1 1 1 0,1-2 2 15,1 1 3-15,-1-1 2 0,3-1 2 16,-1 1 4-16,1-2 2 0,1-1-1 0,0 3 1 16,1-2-2-16,-1 0-3 0,1-1-3 15,0 3-1-15,0-2-4 0,0 0 0 0,-4 1-3 16,5 0-2-16,-3 0-1 0,1 0-4 15,-1 0 2-15,0 2-4 0,0-1-2 16,1 1-7-16,0 1-22 0,1-1-29 0,-1 2-35 16,1 0-53-16,-1 1-127 0,0-4-64 15,0 4-18-15,2-4 11 0,1 3 26 0</inkml:trace>
  <inkml:trace contextRef="#ctx0" brushRef="#br1" timeOffset="145807.6375">28146 9399 77 0,'2'0'269'0,"-1"0"22"15,-1 0 10-15,2 1-70 0,-2 0-74 16,-2 3-33-16,2 1-14 0,-3 0-3 0,2 2 3 16,-1 3-9-16,-1-2-13 0,0 3-16 15,-3 0-16-15,2 1-17 0,0-2-11 0,0 0-10 16,3 3-7-16,-1-3-10 0,1-1-14 15,1 0-26-15,0 0-36 0,0-3-43 0,0-1-86 16,-2 0-108-16,2-5-47 0,2 3-4 16,1 1 18-16,0-3 34 0</inkml:trace>
  <inkml:trace contextRef="#ctx0" brushRef="#br1" timeOffset="146033.2418">28383 9399 84 0,'-1'-2'327'0,"1"0"31"16,-3 1 22-16,1 0-38 0,2-2-114 0,0 3-63 16,0 0-41-16,0 0-25 0,0-2-19 15,0 2-18-15,0 0-19 0,0 0-17 0,0 2-21 16,0-2-37-16,5 4-66 0,-4-1-170 15,1 1-93-15,-2-4-48 0,-3-1-18 0,-3-2 19 16</inkml:trace>
  <inkml:trace contextRef="#ctx0" brushRef="#br1" timeOffset="150452.9083">28338 6343 172 0,'-2'0'315'0,"2"0"21"15,2 0 10-15,-2 0-109 0,0 0-89 0,0 0-51 16,0 0-25-16,1 0-13 0,-1 0-3 15,0 0 0-15,0 0-9 0,0 0-7 0,0 0-4 16,0 0-3-16,0 2-2 0,0-2-5 16,0 0-1-16,0 1-1 0,0-1-6 15,0 1-4-15,0 1-2 0,2 1-2 0,-2-1-1 16,0 0-4-16,2-1-2 0,-2 0 0 16,1 1-1-16,1-1-1 0,-1 1-1 15,-1 0 0-15,3-1 2 0,-1 0 1 0,-2 0-1 16,3-1-2-16,-3 2 0 0,1-2-2 15,1 0-3-15,0 0-1 0,-1 0-8 0,-1-2-10 16,3 2-18-16,-1-1-28 0,0 1-31 16,-1-1-28-16,3 0-54 0,-3-1-89 0,1 0-50 15,-1-1-11-15,4 1 12 0,-1-5 23 16</inkml:trace>
  <inkml:trace contextRef="#ctx0" brushRef="#br1" timeOffset="150722.811">28428 6247 58 0,'0'-3'250'0,"0"0"21"0,0 2-7 16,0-3-59-16,0 3-64 0,0 0-38 16,-2 1-17-16,1-1-2 0,1 1 3 15,-2 0 8-15,0-2 1 0,2 2 1 0,0 0-3 16,0 0-10-16,0 0-14 0,2 0-8 16,0 0-13-16,-2 0-10 0,0 0-7 0,0 0-9 15,1 0-4-15,1 0-8 0,-2 2-4 16,0-1-1-16,1 0-4 0,3 2 0 15,-3 0-1-15,1-1 0 0,-1 1-1 0,-1 0-1 16,0-2 0-16,0 1-5 0,0-1-2 16,-1 0-8-16,-1 1-14 0,-1-2-28 0,1 0-38 15,1-2-50-15,-2 1-95 0,3 1-93 16,0 0-37-16,0 0-2 0,3-1 27 16,3-4 44-16</inkml:trace>
  <inkml:trace contextRef="#ctx0" brushRef="#br1" timeOffset="151649.0914">29225 6286 137 0,'0'-1'259'15,"0"-1"12"-15,3 1-21 0,-3 1-86 0,1-2-70 16,1 1-38-16,0-1-20 0,2 2-9 16,0-3-9-16,2 1-3 0,-3 1 2 15,2 0 0-15,-1-1 1 0,1 1 2 0,-2-2 5 16,2 0-1-16,0 0-5 0,-1-1-1 16,0 2-2-16,-1-1-5 0,2 0-2 0,-2 0-1 15,2 0-1-15,-4 1-3 0,4-1 0 16,-2 2-1-16,-2 0-3 0,3-1 0 0,-3 2 0 15,2 0 0-15,-3 0 7 0,4 0 7 16,-4 2 10-16,0-2 12 0,0 1 9 0,0 1 7 16,-2 3 3-16,0-2-2 0,1 3 0 15,-1 0-5-15,1 0-3 0,-3 2-4 16,3 1-3-16,-2 0-5 0,1 0 1 0,-2 0-5 16,2 1-3-16,1 1-3 0,-3-2-2 15,3 1-1-15,-1 1-4 0,-1-1-1 0,3 1 0 16,-3-1-2-16,1 2-5 0,0-1 0 15,1-1-1-15,-2 1-1 0,3-1-4 16,-5-2 1-16,4 2-2 0,-3-2 3 0,3 1-2 16,-1-5-2-16,1 3 2 0,-1-5 0 15,0 1 0-15,2-1 0 0,0-1-2 0,0-1 1 16,0 1 0-16,0-1-1 0,0 0 0 16,0 0 1-16,0 0 1 0,0 0-2 0,0 0-2 15,0 2 1-15,0-2 0 0,0 0-2 16,-1 0-1-16,1 1 3 0,0-1-2 15,-2 2 0-15,1-2 1 0,-1 0-1 0,0 0 2 16,1 0-1-16,-2 0-2 0,-1 0 3 16,0-2-2-16,1 1 3 0,1 1 0 0,-1 0 0 15,1-2 1-15,1 2 2 0,1-1 2 16,0 1 0-16,0 0-2 0,0-1 1 16,0 1-3-16,0 0-1 0,0 0-1 0,0 0 0 15,1 1 0-15,1-1 1 0,0 0 0 16,1 1 2-16,2 1 0 0,1-1 2 0,-2 1 0 15,3 2 1-15,-1-3 0 0,1-1 2 16,2 3-5-16,0 0 4 0,0-1-4 16,3-2 2-16,-3 2-2 0,1-1 0 0,1 1 1 15,-5 0-3-15,2-2 1 0,-1 1-1 16,-4-1 0-16,1 0 0 0,-1 0 0 0,-1 0 0 16,0 0 0-16,-2 0-4 0,0 0-6 15,0-1-24-15,-4-1-36 0,1-1-48 0,-3 1-111 16,2 2-110-16,-1-4-53 0,5 4-12 15,0 0 22-15,1-1 40 0</inkml:trace>
  <inkml:trace contextRef="#ctx0" brushRef="#br1" timeOffset="153115.7783">30330 6564 16 0,'1'0'256'0,"1"-2"17"16,0 2 8-16,1-1-60 0,-2 1-93 15,3-2-52-15,-1-1-29 0,0 0-9 0,1 2-5 16,-1-4-3-16,1 1 0 0,-1 1-3 15,-1-2-1-15,1 3-3 0,-2-2-3 16,3 1-5-16,-1 2-1 0,-2-2 0 0,4 1-7 16,-2 0-2-16,2 1-4 0,0 1 0 15,-1 1-1-15,3 1 0 0,-2 1 0 0,-1 0 0 16,-1 2 0-16,0-1 3 0,1 2 0 16,-4 2 0-16,3-3 4 0,-3 2 2 0,0-1 2 15,0 1 1-15,-2-1-1 0,1 2-1 16,1-4-1-16,0 2-3 0,0-1 1 0,1 1-1 15,1-2-2-15,-2-1 0 0,1-1 3 16,-1 1-1-16,2-2-1 0,0 0-2 0,-1-1 3 16,2 2-5-16,2 0 2 0,1-1-2 15,-3 0 0-15,4 1 0 0,-4 0-1 16,0-2 0-16,1 1 0 0,-1-1 0 0,-2 0 0 16,4 0 0-16,-2 0 0 0,-2-1 3 15,1-1-2-15,0 2-1 0,-2-2 0 0,1 1 0 16,-1 0 0-16,-1-3-1 0,1 3 1 15,0 0 0-15,-2-2 1 0,0 3 0 16,1-2 0-16,-1 1 2 0,1-1 0 0,-5 2-1 16,-1-2 2-16,2 1-1 0,-3 1 1 15,2-1 0-15,-5 1 1 0,3 0 0 0,-1 0 1 16,-2 1-1-16,-2-1 1 0,2 1-1 16,-3 1 0-16,-1-2 3 0,0 0 1 0,-1 2 0 15,0-1 1-15,2 1 4 0,-4 1-3 16,6-2 2-16,-2 0-3 0,1 3 0 15,0-3-3-15,4 2-3 0,-1 0 0 0,-1-1 1 16,5 0-3-16,0-1 1 0,1-1-1 16,0 1 0-16,2-1 1 0,0 0-1 0,0 0 1 15,1 0-2-15,-1-1 3 0,0 0-2 16,-2-1-2-16,2 0 3 0,-2-1-3 0,-3 0 0 16,2-2-2-16,-1 3 1 0,1-1 1 15,1 0-6-15,-2-1 5 0,4 2-4 0,-2-1 4 16,3 0-1-16,0 0-2 0,1 1 1 15,1-1-1-15,1 0 0 0,3-1 0 16,1 1 1-16,2-2 2 0,-1 1-2 0,4-1 5 16,-2 1-4-16,3-1 4 0,-5 2-1 15,2-2-1-15,-1 3 1 0,0-1-2 0,0 0 1 16,-6 0-3-16,3 1 3 0,-1-1 0 16,0 3 0-16,0-2 0 0,0 1 0 0,3 1 0 15,-1 1 0-15,2 1-1 0,-3 1 1 16,3-1 0-16,-2 1 0 0,1 0 0 15,-2 0-2-15,0-1-1 0,-1 2 3 0,-2-1 0 16,1 1 3-16,0 1 0 0,-2-3 1 16,0 3 0-16,0 0 0 0,0-1 0 0,-2 0-1 15,0 1-3-15,2-2 3 0,-1 2-1 16,-1-2 0-16,1 0-2 0,-1-2 0 16,0 0 2-16,1 1-2 0,-1 0 3 0,1-1 0 15,-5-1 2-15,2 2 0 0,0-2 3 16,-1 0-2-16,-2 0-1 0,3 0 1 0,-2 0 0 15,-1 0-4-15,2 3-2 0,1-3 2 16,-1 0-1-16,-2 1-1 0,3-1 0 16,-1 1 0-16,0-1 1 0,2 2 0 0,-2-2-1 15,0 2 0-15,1-2 0 0,-4 0 0 16,2-2-1-16,-1 0 1 0,1 2 1 0,-3-1-1 16,1 0 0-16,0-2 0 0,0 1 3 15,-5-1-3-15,5 1 1 0,-1 1 1 0,-2 0-2 16,3-1 0-16,0 1-2 0,1-1 4 15,0 1-2-15,2-2 1 0,2 1 0 16,-2 1 2-16,3-1 1 0,1 2 0 0,-3-1 2 16,4-1-2-16,-1 0 1 0,-1 1-3 0,2 0 0 15,0-1-1-15,-1-1 2 0,1 0-1 16,1-1 1-16,-1-1 0 0,2 1 1 16,-1-2 0-16,1-1 2 0,0 2-1 0,1-3 3 15,0 1 4-15,0 1 4 0,1-2 6 16,-1 1 2-16,-2 1 0 0,5-2-2 15,-2 0-2-15,-1 3-4 0,0-2-5 0,-1 1-6 16,1 1 0-16,-2 0-1 0,3 1-1 16,-3-1-3-16,1 1 0 0,-1 2-1 0,3-1-5 15,-3 3-7-15,4-1-25 0,-1-1-35 16,3 2-42-16,-2 0-100 0,3 0-103 16,-2 0-47-16,2 0-10 0,-4 0 24 0,1-1 34 15</inkml:trace>
  <inkml:trace contextRef="#ctx0" brushRef="#br1" timeOffset="153341.3317">30200 6400 102 0,'0'2'277'0,"-2"-1"23"0,0 2 10 0,-2 0-76 15,0 2-72-15,-1 1-41 0,0-2-19 16,2 4-10-16,-2-1-8 0,2 1-7 0,-2-1-13 15,4 2-9-15,-2 0-12 0,3 0-11 16,-2 0-8-16,0 0-10 0,2-1-7 16,0 0-13-16,0 0-15 0,0 0-28 0,0-3-39 15,2 2-64-15,-2-1-125 0,2-2-61 16,1 1-20-16,0-2 4 0,4 0 30 0</inkml:trace>
  <inkml:trace contextRef="#ctx0" brushRef="#br1" timeOffset="153581.908">30459 6383 122 0,'4'-2'338'15,"-4"-1"33"-15,0 1 19 0,0 1-50 0,0 1-117 16,0 0-69-16,0 0-39 0,0 0-23 15,0-2-18-15,0 2-18 0,0 0-14 16,0 0-17-16,0 0-12 0,0 0-10 0,1 0-21 16,-1 0-37-16,2 2-65 0,-2-2-162 15,0 0-87-15,-3 0-43 0,-2 0-7 0,-2-2 23 16</inkml:trace>
  <inkml:trace contextRef="#ctx0" brushRef="#br1" timeOffset="158904.8617">17856 13305 21 0,'4'0'270'0,"-4"0"20"16,0 1 10-16,0-1-57 0,0 3-94 15,-4 0-61-15,1 0-32 0,0 2-14 16,-1-1-7-16,0-1-5 0,1 3-6 0,-2-3-4 15,2 2-4-15,0-1-5 0,0-1-3 16,-1 0-1-16,3-2-1 0,-2 3 0 0,-2-3 1 16,2 1-1-16,2-1 1 0,-4-1 0 15,2 0 1-15,-2 0-1 0,0 0 0 0,2-1 1 16,-3-1-1-16,3 1-4 0,-2-3 2 16,1 3 2-16,3 1 4 0,-1-3 2 0,1 2 2 15,-1-1 5-15,2 1 0 0,0-2 0 16,0 0-2-16,2-1-1 0,-1 2-5 0,1-3 2 15,-1 2-6-15,1-1 4 0,1 0 2 16,-3 2 1-16,4-3 6 0,-3 4 3 16,-1-1 5-16,0 1 1 0,0-1-1 0,0 2-1 15,0 0-2-15,0 0-6 0,0 2-2 16,0-1-4-16,0-1-7 0,-1 3-1 0,1 0-5 16,0 0 1-16,-2 2-4 0,0-1 2 15,-1-1 3-15,1 3-3 0,-1-3 1 16,0 2 0-16,-2-1 0 0,-2-1 1 0,0 0-1 15,2 0 0-15,-1 0 0 0,1-1 0 16,-1-2-1-16,2 0-1 0,-1 0-2 0,1-2 1 16,0 1-4-16,0-3 1 0,0 2-2 15,-2-3-1-15,1 2 0 0,0-1 0 0,3 0 2 16,-1 2 2-16,0-1 0 0,1 0 4 16,1 1 0-16,1-1 4 0,0 2 0 0,0-3 0 15,1 3 2-15,-1 1 4 0,0-1 5 16,2 1 3-16,0 1 6 0,-1-1 4 0,2 3 1 15,-3 0 2-15,2 0-3 0,1 3-4 16,-1 0-7-16,-1 2-3 0,-1-1-4 16,0 2-2-16,2 0-5 0,-2 2 0 0,0-1-3 15,0 2 0-15,0 0 3 0,-2 1 2 16,2-2-4-16,0-1-1 0,0 1 1 0,2-2-1 16,-2 0-2-16,0-2-3 0,0 1-2 15,2-3-9-15,-1-1-18 0,4-3-31 16,-4 3-40-16,-1-4-51 0,-1 0-107 0,-4 1-88 15,0 1-30-15,1-2 6 0,4 0 23 16</inkml:trace>
  <inkml:trace contextRef="#ctx0" brushRef="#br1" timeOffset="159123.16">17452 13504 206 0,'-8'0'314'0,"2"0"20"0,-1 0 5 16,1 2-113-16,1-2-80 0,-3 0-46 0,4 1-29 15,-3-1-12-15,2 2-11 0,0-2-8 16,1 0-13-16,-2 0-16 0,1 0-26 0,0 0-33 16,-1 0-48-16,-2 0-101 0,-1 1-94 15,-3 1-45-15,3-2-6 0,-7 0 14 16</inkml:trace>
  <inkml:trace contextRef="#ctx0" brushRef="#br1" timeOffset="159533.8511">17104 13459 163 0,'2'0'277'16,"-1"0"18"-16,-1 2-23 0,0-2-76 16,0 1-58-16,-3-1-39 0,1 2-18 0,-1-1-10 15,0 0-5-15,-2 1-5 0,0 1-12 16,1 0-10-16,-2 0-9 0,-1 0-9 0,2 0-8 16,1-2-2-16,-1 1-3 0,1 0-2 15,0 1-2-15,-1-3-1 0,2 1 0 16,-2-1-1-16,2 0 0 0,2-1-2 0,-3 1 5 15,1-2 4-15,1 1 4 0,-1-1 5 16,2-1 7-16,-2 0 3 0,3-1 1 0,3-1-2 16,-2-1-2-16,1-3-4 0,-1 0-4 0,1-1-3 15,1-2 2-15,2-1 2 0,-2 2 2 16,2-1-1-16,0 0 1 0,2 0 0 16,-2-1-3-16,0 2-5 0,2 0-4 0,-1 1-5 15,2 2-11-15,-4 1-23 0,1 0-36 16,-2 5-44-16,1 2-89 0,-6 4-118 0,0 2-56 15,-4 4-13-15,1 3 18 0,-2 2 35 16</inkml:trace>
  <inkml:trace contextRef="#ctx0" brushRef="#br1" timeOffset="159777.8484">17006 13605 151 0,'0'1'312'0,"0"1"28"0,2-1 12 16,-1 1-92-16,1 0-87 0,1 0-56 15,1-2-31-15,1 3-19 0,-2-1-7 16,1 1-5-16,-3 0-5 0,2 1-9 0,-3 0-4 16,2 1-8-16,0 0-8 0,-2-2-3 15,0 1-6-15,0-1-5 0,0 0-4 0,0-1-1 16,-4 1-3-16,4-2-1 0,-3 1-1 16,0-1-2-16,-2 2-2 0,-1-1-5 0,-2 0-12 15,0 0-15-15,-2 0-29 0,0-1-28 16,0 1-48-16,0-2-74 0,-2 0-84 0,2 0-35 15,1 0-2-15,1 0 19 0</inkml:trace>
  <inkml:trace contextRef="#ctx0" brushRef="#br1" timeOffset="160015.7397">16853 13527 18 0,'-4'0'276'0,"-2"3"30"0,-1 0 21 16,-2 1-45-16,1 0-84 0,-3 5-51 16,-1-4-26-16,0 3-16 0,1-1-10 15,-1 0-10-15,2 0-14 0,1-1-17 0,-1 0-13 16,4-2-16-16,1-1-13 0,0 0-12 16,2-1-22-16,0-1-40 0,1-1-50 0,-2 0-100 15,4 0-103-15,-3-1-50 0,3 1-12 16,-2-3 22-16,1 1 40 0</inkml:trace>
  <inkml:trace contextRef="#ctx0" brushRef="#br1" timeOffset="160198.7804">16742 13391 226 0,'3'-14'324'0,"0"-1"25"0,2 4 6 15,-2-1-106-15,0 2-79 0,-1-3-44 16,1 3-28-16,0 0-14 0,0-1-19 15,-1 1-11-15,1 1-18 0,-2 0-12 0,3 2-13 16,-1-2-19-16,0 5-29 0,0 2-36 16,1 1-49-16,-4 1-116 0,1 5-94 0,-1 2-36 15,-1 0 2-15,-3 2 18 0</inkml:trace>
  <inkml:trace contextRef="#ctx0" brushRef="#br1" timeOffset="160682.1045">16623 13407 169 0,'-2'-4'297'0,"1"2"19"16,-1-1 2-16,2-2-103 0,0 2-78 15,0-2-42-15,0 0-29 0,2 2-16 0,-2-1-12 16,1 0-4-16,-1 3-9 0,2-2-5 16,-2 0-4-16,2 3 0 0,-1 0-2 15,-1 0 2-15,0 0 3 0,2 0-2 0,0 0 1 16,-1 0 1-16,-1 4-3 0,2-2-6 15,-1 1-2-15,-1-1-2 0,0 2-2 0,-1-1-3 16,-1 4 0-16,1-3-1 0,-1 3 0 16,0-2 0-16,-1 1 0 0,3 1-1 15,-2-3-2-15,2 3-1 0,-1-4 1 0,-1 1-1 16,1 0 2-16,-2-2 0 0,0 1 1 16,1-1 1-16,-1-1-2 0,-2 0 1 0,2-1 0 15,-2 0 1-15,-1 0 0 0,-2 0 2 16,2 0 3-16,-2-1-2 0,0 1 3 0,-3 0-2 15,1 0 3-15,1 0 1 0,-4 0 1 16,4 0-1-16,-1 1 5 0,-1 0 1 16,0 3 1-16,1-1 4 0,-4 1 6 0,3 2 0 15,0 2 2-15,-2 1 5 0,2 1 0 16,-3 2-1-16,0 2-3 0,0-2-1 0,-1 3-1 16,1-2-6-16,2-1-6 0,0-2-6 15,-2 1-4-15,3-2-3 0,0-1-1 0,3-2-5 16,4-4-8-16,-3 0-20 0,4-2-40 15,1-2-53-15,-2 1-128 0,-1-5-96 0,0 0-44 16,5-1-6-16,4-1 24 0</inkml:trace>
  <inkml:trace contextRef="#ctx0" brushRef="#br1" timeOffset="160902.8332">16533 13221 7 0,'2'-5'301'16,"-1"1"33"-16,1 1 17 0,-1 1-27 15,1 1-116-15,1-1-84 0,1 1-47 0,0-1-26 16,5-1-15-16,1 0-8 0,1 2-6 16,2-1-8-16,0 1-8 0,-1-1-11 0,-1 1-15 15,-1-1-25-15,0 0-28 0,-3 2-32 16,-2 0-67-16,-2 2-78 0,-3-2-46 0,-2 6-10 15,-2-1 7-15,-1-1 28 0</inkml:trace>
  <inkml:trace contextRef="#ctx0" brushRef="#br1" timeOffset="161581.9284">16283 13321 26 0,'-5'0'253'0,"-1"0"24"0,5-1-2 15,-1 1-52-15,2-2-77 0,0 0-52 16,2 1-36-16,-1 0-18 0,4-2-11 0,-2 1-7 16,0-1-2-16,2 2-3 0,1-2-1 15,-1 1 0-15,0 0-2 0,3 2-1 0,-4 0-3 16,3 0-3-16,-2 0-3 0,-1 2 1 16,1 0-5-16,1 1 3 0,-3-2-3 0,1 2 0 15,-3 0 0-15,-1 0 0 0,2 0 0 16,-2 2 5-16,-2-2 0 0,2 1 2 0,-1 0 4 15,-3 1 3-15,0 1 5 0,-2 0 3 16,-1 0 3-16,-1-1 6 0,2 4 1 0,-5-3 0 16,3-3-1-16,2 4 0 0,-3-4-3 15,0 2-6-15,1-4-8 0,0 3-3 16,0-3-4-16,-2-1-4 0,2 0-3 0,-1-1 0 16,2-1 0-16,2-1 0 0,0-2 0 15,2 0-1-15,1 0-3 0,2-3 1 0,0-2-4 16,2 4-2-16,1-5-2 0,1 2 0 15,0 0 2-15,2 2 1 0,1-1 3 0,-2 4 2 16,-1 1 2-16,1 0 0 0,-2 3 0 16,2 0 1-16,-2 3 1 0,-2-2 1 15,1 4 4-15,0-1-1 0,-1 1 2 0,-1 1 0 16,0 0-4-16,0 0 3 0,0-2-1 16,-3 2 1-16,1 0-2 0,-1 0 1 15,-1-1 0-15,1 1-3 0,0-2 0 0,-1 1 0 16,0 0-1-16,-3 0-1 0,2 0 0 15,-2 0 2-15,0 0-2 0,-1-1 0 0,-1 1 2 16,-2 0 0-16,0-1-2 0,-2 0 3 0,0-1 0 16,1-1-2-16,-1 0 1 0,2-1 1 15,0-1 1-15,-2 0 2 0,4-1 5 16,-4-3 3-16,5 1 4 0,-1-1 3 0,1 0 3 16,0-3-3-16,3-2 2 0,2 2-1 15,1-2 0-15,1-1-3 0,1-1-1 0,1-1-3 16,1 0-3-16,5 0-2 0,-3-3-3 15,4 2-4-15,-2-1 0 0,2 3 0 16,0-4-7-16,1 4-19 0,0 0-44 0,-6 1-80 16,-2 2-137-16,-1 4-75 0,0 4-31 15,-6 3-4-15,-5 1 33 0</inkml:trace>
  <inkml:trace contextRef="#ctx0" brushRef="#br1" timeOffset="161965.8856">15803 13308 265 0,'-4'6'350'0,"0"0"18"0,-1 3 13 16,0 3-137-16,-1-2-101 0,1 4-59 0,2-2-28 15,1 2-16-15,-2 0-11 0,0 0-4 16,1-1-6-16,0 0-12 0,-3-2-14 0,4-1-25 16,-2 0-32-16,0-3-40 0,0-2-84 15,-3-1-102-15,2 1-43 0,-1-2-9 16,0-2 13-16,3-1 31 0</inkml:trace>
  <inkml:trace contextRef="#ctx0" brushRef="#br1" timeOffset="162232.7711">15633 13446 221 0,'-4'-6'297'0,"2"0"21"0,-1 1-26 0,2-1-90 15,1 2-69-15,0-3-39 0,0 3-25 16,1-2-16-16,1 2-9 0,1 1-9 0,1-1-9 16,-1 3-8-16,-1 1-1 0,1 0 5 15,0 1 1-15,1 1 5 0,-3 3 6 16,-1-1 6-16,0 2-4 0,-3 2-3 0,0 1-6 15,-2 0-4-15,-1 2-4 0,-2-1-8 16,0 0-3-16,0-1-4 0,2 0-2 0,-3-1-5 16,0-1-10-16,1-3-15 0,2 1-23 15,-2-2-26-15,2-1-29 0,0-2-58 16,-1 0-68-16,0 0-71 0,0 0-24 0,1-2 1 16,1-2 20-16</inkml:trace>
  <inkml:trace contextRef="#ctx0" brushRef="#br1" timeOffset="162948.8311">15455 13334 7 0,'-4'-5'280'15,"1"-1"35"-15,-1-1 21 0,1 3-39 16,-2 1-80-16,0 0-56 0,3 3-37 0,-2 0-24 16,0 2-19-16,1 1-13 0,0 1-14 15,0 2-12-15,0 2-13 0,2 1-8 16,-1 0-4-16,-1 3-8 0,1-2-4 0,-1 1 1 15,-2 4-4-15,3-3-1 0,-2 1-1 16,-2-3 0-16,-1 5-3 0,2-5 2 0,-1 0-2 16,1-1-1-16,-4 0-1 0,4 0 0 15,-3-1 1-15,3-4-7 0,-3 2 1 16,1-4-6-16,0 1-6 0,1-2-4 0,-1-1-4 16,0 0 4-16,1-1 1 0,-1-2 1 15,-1 0 4-15,2-2 6 0,-2 1 3 0,2-2-1 16,1 0 3-16,0 0 5 0,0-2 1 15,2 0 3-15,-1 1-1 0,2 0 2 0,1 1 3 16,1-2-1-16,0 4 2 0,1-3 0 16,2 3 2-16,0 0-3 0,2-1 3 0,-2 2 2 15,3 1 0-15,-2 1 2 0,1 0 2 16,-4 2 3-16,4-1 2 0,-1 3-3 0,-1-2 4 16,1 5-5-16,-1-2 1 0,-1 1-2 15,-1-2 3-15,-1 4-2 0,0-1-2 16,0-1 4-16,-1 3-4 0,-1-2 2 0,0 2-6 15,-1-2 0-15,-2 1-2 0,1-1-3 16,-1 0-2-16,0 0-1 0,-1 2-2 0,-1-5 0 16,-2 4 2-16,1-3-2 0,0 3 2 15,-1-4 0-15,-4-1-1 0,2 0-1 16,0 0-1-16,-2-1 2 0,1-2-4 0,1-1 4 16,1-1-1-16,2-1 0 0,2-3 1 15,-2 0 0-15,3 0 1 0,2-1 0 0,0-1 0 16,1 0-1-16,1 0 0 0,-1 0 2 15,2 3 0-15,2 0 0 0,-2 0 2 16,1 4 2-16,-1-3 2 0,0 3 2 0,0 1 5 16,0-1 1-16,0 2 4 0,0 2 1 15,-3-1-2-15,1 4 1 0,-1 0-4 0,-3 3-2 16,2 1-3-16,-1 0 0 0,-2 0-3 16,2 2-2-16,-1-3-1 0,-1 2-1 15,0 3-2-15,-1-3 0 0,0 1-1 0,-3-2-2 16,3 2 1-16,0-4-5 0,-1 0-2 15,1 0-13-15,2-3-21 0,-1 0-30 0,2-4-46 16,-1 0-92-16,-2 0-114 0,2-2-52 16,-1 0-8-16,7-2 13 0,0-1 35 0</inkml:trace>
  <inkml:trace contextRef="#ctx0" brushRef="#br1" timeOffset="163130.1991">15351 13258 253 0,'7'-7'365'0,"-2"1"25"0,-2 0 13 15,0 0-120-15,-1 1-104 0,-2 0-75 0,0 1-41 16,0 1-26-16,-2-1-17 0,1 2-23 16,-2 1-40-16,-1-2-48 0,0 1-106 0,-4 4-108 15,3 2-55-15,-3-2-17 0,0 2 18 16,-3-1 38-16</inkml:trace>
  <inkml:trace contextRef="#ctx0" brushRef="#br1" timeOffset="163332.8652">15136 13227 160 0,'-2'-2'314'0,"2"0"23"0,0 1 14 0,4 0-102 15,-2 1-87-15,1-2-56 0,4 1-30 16,-3-1-20-16,4-2-12 0,2 4-8 0,-2-3-9 15,1 1-14-15,2 1-6 0,-1-2-8 16,-2 1-11-16,0 1-21 0,-1-1-24 16,0-1-27-16,-3 3-54 0,1 0-93 0,-5 5-67 15,0-1-20-15,-1 1 4 0,-3 1 13 16</inkml:trace>
  <inkml:trace contextRef="#ctx0" brushRef="#br1" timeOffset="163632.7577">14923 13494 221 0,'-4'0'319'16,"-2"3"27"-16,-2 0-2 0,-1 1-86 16,-3 2-61-16,3 3-47 0,-3-1-28 0,-2 0-17 15,3 2-18-15,-1-2-22 0,0 2-18 16,4-1-13-16,-1-1-13 0,1-1-13 0,3-1-17 16,-1-1-44-16,4-3-61 0,-4 3-150 15,0-4-90-15,0 2-49 0,6-3-14 0,-4 2 27 16</inkml:trace>
  <inkml:trace contextRef="#ctx0" brushRef="#br1" timeOffset="164748.8198">14723 13447 84 0,'0'-1'302'16,"0"-2"33"-16,-2 1 22 0,-1 4-64 16,-2 0-83-16,2 1-55 0,-3 2-33 0,0 1-20 15,-1 1-13-15,-1 1-12 0,3 2-16 16,-4 1-13-16,4 0-14 0,0-1-11 0,-1 1-12 15,1-3-5-15,2 2 0 0,-1-4-4 16,2 0 0-16,1-2-2 0,-1-2 0 16,2 1-1-16,-2-3-4 0,2 0-3 0,2-2-10 15,-2 1-5-15,2-4-11 0,-2 0-8 16,1 2-10-16,-1-4-8 0,2 1 0 0,-4-1 4 16,2 0 6-16,0 0 8 0,-1 0 11 15,-1-1 13-15,0 1 6 0,1-3 5 16,-1 5 6-16,-1-3 4 0,-2 2 5 0,3 2 1 15,-2-1 5-15,-1 2 4 0,0 0-1 16,2 1 1-16,-2 1-1 0,2 2 1 0,-3 1-1 16,1 1 5-16,-3 0-1 0,4 3 3 15,-1-2 1-15,-2 3-5 0,4 0-1 16,-2-1-6-16,-1 0-4 0,2 2-5 0,-1-2-2 16,0-2 1-16,-2 2-3 0,3-1 0 0,-2 1 0 15,-1-3 1-15,3 1 1 0,-3-1-4 16,-2-1 4-16,4-1-1 0,-1 0 1 0,-1 1-3 15,2-2-1-15,-1-2 0 0,-1 2 0 16,0-1-1-16,2-2-3 0,0 0-2 16,1-1-4-16,-1 1 0 0,2-2 0 0,-2 2 1 15,2-4 3-15,1 5 3 0,2-2 0 16,0-1 5-16,0 1 0 0,0-1-2 0,0 2-2 16,2 0 1-16,0 1 3 0,-1 1-2 15,-1 1 1-15,0 0 1 0,2 0 3 16,-2 1-3-16,2 1 0 0,-2 1 0 0,0 0 0 15,0 0 0-15,0 3 2 0,0-1 2 16,-2-1-1-16,0 2 3 0,-1-1-1 0,1 1 1 16,-1 0-3-16,0 0 0 0,0 0 2 15,-2-1 0-15,-1 0 0 0,-2 1 0 16,2-1-1-16,-1 1 0 0,-2-1-2 0,-1 2 1 16,1-3 0-16,-2 1-2 0,0-1 1 15,-1 1 2-15,0-2-3 0,-1-2-1 0,-1 1 0 16,3-1-1-16,-2-1 0 0,3 0 0 15,-2-1-1-15,4-1 2 0,-1-1-2 16,4-2 0-16,0 2-2 0,2-4 1 0,3 1-1 16,0 0 2-16,0 0 2 0,2-1 0 15,1 2 0-15,0 0 0 0,0 2-2 0,1 1 0 16,0-1 2-16,-1 3 0 0,0 1 0 16,-1 1 0-16,1 1 2 0,0-1-2 0,1 3 2 15,-1 0-1-15,0 1 3 0,-1-2 0 16,-1 3 2-16,2 0 2 0,-3-1 6 0,-3-1-2 15,2 3 3-15,-2 1-2 0,-2-1 2 16,-2-1-3-16,-1 1-3 0,-1-1-3 0,-1 0-4 16,1 1-1-16,-4-2-1 0,2 0 0 15,1 0-1-15,-2-1 0 0,4-3-1 16,0 2-5-16,-1-3-15 0,4-1-23 0,-1 0-44 16,1-1-70-16,0 2-131 0,-1-2-61 15,1 2-23-15,5-1 6 0,0 3 28 0</inkml:trace>
  <inkml:trace contextRef="#ctx0" brushRef="#br1" timeOffset="164925.8153">14238 13870 68 0,'3'3'356'0,"1"0"45"16,-2-2 31-16,-1-1-23 0,1 0-128 15,-2 0-101-15,1-1-66 0,-1 0-41 16,0-1-33-16,2 2-15 0,1-1-11 0,2-2-14 15,-2 2-50-15,2-4-83 0,-5 5-159 16,2-2-87-16,-2 2-45 0,6-2-16 0,-2 6 36 16</inkml:trace>
  <inkml:trace contextRef="#ctx0" brushRef="#br1" timeOffset="165115.8933">14523 13906 26 0,'5'0'372'0,"-2"-1"49"15,-1-2 27-15,-2-1-7 0,-2 3-128 16,1-1-128-16,-1-2-86 0,-1 3-45 16,-3-2-28-16,4 2-13 0,-1-1-8 0,2 2-5 15,2-2-18-15,-1 4-50 0,0-4-61 16,0 2-134-16,-5-2-97 0,-3 2-52 0,3 0-12 16,-2 0 35-16,2 0 55 0</inkml:trace>
  <inkml:trace contextRef="#ctx0" brushRef="#br1" timeOffset="165630.8826">14046 13551 258 0,'-2'-5'316'0,"-2"2"24"0,0 0-31 0,3 0-80 15,-1 1-61-15,2 1-46 0,0 1-31 16,0 0-18-16,0 0-13 0,0 0-13 16,2 1-11-16,-1 1-9 0,-1 2-8 0,2 0-4 15,1 1-4-15,-1 0-5 0,-1-1-2 0,1 3-2 16,-2-3 0-16,2 2-2 0,-1 0-2 15,-1 0 2-15,2 1 0 0,0-4-1 16,-4 4 1-16,0-1 1 0,1-2-1 0,-1 4 0 16,-1-4-1-16,-2 2 1 0,0 2-2 15,-1-4-1-15,1 2 1 0,-1-1-2 0,0-1 0 16,-2 1 0-16,0-1-8 0,0-1-12 16,0 0-18-16,-2-1-30 0,1-1-50 0,0 1-106 15,-3-2-83-15,-2 3-37 0,3-2-6 16,-3-2 17-16</inkml:trace>
  <inkml:trace contextRef="#ctx0" brushRef="#br1" timeOffset="165932.1025">13768 13523 133 0,'0'4'284'15,"0"-4"14"-15,1 3 8 0,-1 1-96 16,4 1-75-16,-1-1-42 0,0 3-15 0,5-2-7 16,-4 1-1-16,1 2-5 0,0-1-1 15,1-1-10-15,-1 2-12 0,1 0-8 0,-3 0-10 16,-3-1-6-16,0 0-6 0,-3-1-2 16,2 1-3-16,-7-1 0 0,2 0-5 0,-1 0-3 15,-2-1-7-15,-2-1-8 0,0-1-10 16,1 0-12-16,-4 0-15 0,4-3-12 15,1 2-21-15,-2-4-39 0,3 2-69 0,-2-3-76 16,1 0-33-16,1 0-9 0,3-3 9 16</inkml:trace>
  <inkml:trace contextRef="#ctx0" brushRef="#br1" timeOffset="166133.049">13674 13405 133 0,'-3'-2'318'0,"2"1"29"0,-1 2 19 16,-1 1-80-16,0 4-84 0,1 2-55 0,-2 0-36 16,1 2-19-16,1 0-17 0,0 2-16 15,-1 3-12-15,3 0-15 0,-2 2-12 0,1-1-9 16,-1-1-4-16,-1 1-10 0,1-1-13 16,-2-4-27-16,-2 0-35 0,2-1-38 15,-2-2-81-15,1-1-112 0,-3-1-50 0,1-3-9 16,0 0 15-16,2-1 31 0</inkml:trace>
  <inkml:trace contextRef="#ctx0" brushRef="#br1" timeOffset="166365.8082">13494 13498 56 0,'-1'-1'316'15,"-1"-1"37"-15,2 1 22 0,0 1-45 0,-2 0-97 16,2 0-77-16,-1 1-41 0,-1 2-31 15,2 1-17-15,-1 3-7 0,-1 0-14 0,0 2-11 16,2 0-11-16,-3 2-7 0,3-1-7 16,-3-1-4-16,3 2-3 0,-3-2-2 15,0-2-3-15,2 0-4 0,-4 1-4 0,1-1-14 16,1-5-29-16,-2 3-34 0,1-4-52 16,-4 1-109-16,0-1-90 0,0 1-35 0,2-1-1 15,-4-2 26-15</inkml:trace>
  <inkml:trace contextRef="#ctx0" brushRef="#br1" timeOffset="166675.6483">13279 13550 117 0,'4'-10'302'0,"-1"0"21"16,1 3 14-16,1 0-88 0,0 1-84 0,-1-2-54 16,1 4-28-16,2 1-11 0,-4 0-5 15,4 2-2-15,-2-1-6 0,0 2-8 0,0 2-9 16,0-1-1-16,-2 2-4 0,3 0-2 15,-3 0-2-15,-1 3-2 0,-1-1-4 16,-1 2-3-16,0-1-6 0,-1-1-6 0,-1 4-6 16,0-3-4-16,-1 1 0 0,-1 0-2 15,-1 0 0-15,2-3 0 0,-2 2-2 0,0-2 0 16,0 0 2-16,-2-3 0 0,1 1-2 16,-1-1 0-16,-1-1 2 0,2-1 0 15,0-1-1-15,3-1-1 0,-1 0 1 0,3-3-1 16,2 2-5-16,3-4-11 0,0 0-17 0,4 0-39 15,0-2-41-15,-2 2-96 0,1 0-109 16,-4 4-51-16,4 1-14 0,-2 1 22 0,-5 2 35 16</inkml:trace>
  <inkml:trace contextRef="#ctx0" brushRef="#br1" timeOffset="167415.8889">13075 13507 217 0,'-3'-5'340'0,"2"3"24"16,-3-3 17-16,1 2-109 0,2-1-84 0,-3-1-58 16,3-1-31-16,-1 2-21 0,-1-1-15 15,1 1-14-15,1-2-13 0,-1 3-13 16,2-2-8-16,0 2-6 0,2 1-6 0,-1-2-1 16,1 1-4-16,1 2-1 0,-1-2-1 15,-1 3 0-15,1 0 3 0,1 0 0 0,-3 3 0 16,3-2-2-16,-3 1 2 0,2 3-2 15,-2-3-3-15,0 1 0 0,2 2 2 0,-2-1-2 16,1 1-1-16,-1-3-3 0,0 3-1 16,0 0-2-16,-1-1 5 0,1 0-2 0,-2 1 3 15,2 0 3-15,0-2 1 0,-2 1 1 16,1-3-1-16,-2 4 1 0,-1 0-1 0,0-1 5 16,-3-1 0-16,-2 1 2 0,1 3 2 15,0-3 2-15,-2 2 6 0,1-1 5 16,1 0 0-16,0-2 3 0,2 2-3 0,0 0-1 15,1-2-7-15,0 1-3 0,4 1-2 16,-1-1-2-16,0 1-2 0,2-1-2 0,0 1 0 16,0-1 0-16,2-1 0 0,0 2 2 15,-1-1-2-15,2 1 0 0,-1-3 0 16,1 3 0-16,-1-2 0 0,-2 2-2 0,0-1 2 16,0 1 0-16,-2-1-2 0,-1 1 2 15,0-1 0-15,-2 2 0 0,0-1 0 16,-1-1 0-16,-3 1 0 0,0-1 0 0,0 1 0 15,-2-2 2-15,0-1-2 0,-2 2 0 0,1-3-2 16,-1 0 2-16,-1 1 0 0,3-4 0 16,1 1 0-16,-1-2 0 0,3-4 2 0,0 2 2 15,3-4-4-15,4-1 2 0,-2-1-2 16,7-2 2-16,-1-3-2 0,4 0-2 0,3 0 0 16,2-4-2-16,1 1 2 0,1 1-5 15,2 0-14-15,-2 0-17 0,2 3-38 16,-5 4-45-16,-2 2-104 0,-4 8-102 0,-5 1-48 15,3 4-7-15,0 2 21 0,1 3 33 16</inkml:trace>
  <inkml:trace contextRef="#ctx0" brushRef="#br1" timeOffset="167998.7882">12618 13476 187 0,'0'1'327'0,"0"2"25"0,0 0 17 16,-2 3-103-16,-1-1-88 0,-3 2-56 0,3-1-31 15,-3-1-17-15,1 4-16 0,-2-2-11 16,0 0-10-16,1 1-10 0,-2 0-6 16,-1-2-8-16,-1 0-1 0,-2 0-3 0,-2 0-3 15,-2-1-1-15,-4 2-2 0,1-3 1 16,-3 1-3-16,-2-3-1 0,3 2 1 0,1-3-1 15,1-1 0-15,1-1 0 0,5-3 0 16,1 1-2-16,3-4-2 0,0 1 1 16,4-3 0-16,1 0-4 0,4-2 3 0,0 3 0 15,4-3 3-15,1 4 0 0,-2-1 2 16,3 4-1-16,-2 1 2 0,3 1 1 0,-1 1 1 16,1 1 1-16,0 3 0 0,-2 0 3 15,1 1 0-15,-2 2 2 0,-1 2 1 0,-1-1-2 16,-1 3 5-16,-1-1 0 0,-3 4-3 15,1-1-2-15,-3 0-1 0,-3 1 0 0,-2 1-2 16,-2-1-2-16,0 1-2 0,-4-2 1 16,0-2-2-16,-1 1-1 0,-2-3-3 0,3-1-1 15,0-2-5-15,2 0-11 0,-2-4-28 16,5-2-36-16,1-2-52 0,1-1-127 16,3-2-86-16,3-4-37 0,3 2 3 0,1-4 20 15</inkml:trace>
  <inkml:trace contextRef="#ctx0" brushRef="#br1" timeOffset="168299.8504">12556 13293 42 0,'10'-13'298'0,"0"2"33"0,-1-1 16 15,-1 0-41-15,-3 1-100 0,0 0-62 0,-1 3-34 16,-2-3-16-16,-2 2-11 0,0-2-5 15,-2 3-10-15,-1 0-13 0,-2 1-14 0,-1-1-12 16,-2 1-9-16,-1 1-8 0,-1 1-5 16,0 0-1-16,-2 3-2 0,4 1 4 0,0-1-2 15,0 2 1-15,2 2 0 0,5 0 0 16,-3 1-4-16,4 3 1 0,0 1-1 16,4-2-2-16,-3 1-1 0,2 3-4 0,3 0-2 15,-1 0-4-15,-2 2-8 0,2-2-15 16,-3 0-23-16,-1 4-31 0,-2-3-43 0,-3 3-95 15,-4 0-98-15,-4 3-41 0,-1-2-7 16,-2 0 19-16,0 1 37 0</inkml:trace>
  <inkml:trace contextRef="#ctx0" brushRef="#br1" timeOffset="168732.0353">12126 13445 127 0,'-6'1'260'16,"2"0"20"-16,1 2-22 0,-2 2-58 0,1-2-58 15,1 1-30-15,-2 0-19 0,4 1-11 16,-2 0-7-16,-2-1-7 0,4-1-7 16,-1 2-8-16,0-1-9 0,2-1-5 0,-1 0-8 15,1 0-7-15,-2-2 0 0,2 1-2 16,-1 1 0-16,-1-1 3 0,0-1 0 0,-1 1 1 15,2-2-2-15,-3 0 0 0,1 0-3 16,0-2-6-16,-1 1-1 0,0-2-1 0,1-1-3 16,0 2-5-16,1-3 0 0,-1 1-3 15,0-1-2-15,1 1 1 0,-1-1-1 0,1 1 3 16,1 1 5-16,-1-1 4 0,2 3 5 16,-1 0 3-16,-2-1 6 0,1 2 0 0,2 2-1 15,-1-1-4-15,-1 2-3 0,-1 2-5 16,1-1-3-16,2 3-3 0,-3 1-3 15,0 1-3-15,1-1-1 0,1 2 1 0,-3-2-1 16,0 2 0-16,-2-1 0 0,-1 0 0 16,3 0 0-16,-5 0-1 0,0-2-4 0,3 0-14 15,-1-3-41-15,-1 0-53 0,2-2-107 16,-3-1-122-16,1 1-57 0,1 0-21 16,3-6 20-16,-1 3 45 0</inkml:trace>
  <inkml:trace contextRef="#ctx0" brushRef="#br1" timeOffset="168900.7491">12090 13284 196 0,'6'-7'363'0,"-2"2"37"0,-1-1 26 0,-2 2-94 16,1 1-103-16,-2 1-78 0,-2 0-57 0,2-1-44 15,-3 2-44-15,2 0-57 0,-3 1-64 16,0 2-133-16,-2 1-97 0,1 1-50 15,0 3-5-15,0 0 27 0</inkml:trace>
  <inkml:trace contextRef="#ctx0" brushRef="#br1" timeOffset="169483.0784">11776 13395 159 0,'-2'-4'331'0,"1"3"33"0,-1-2 17 15,0 1-90-15,1 2-89 0,-1 0-53 16,2 4-37-16,0-2-22 0,-2 5-9 0,1-2-11 16,-1 3-9-16,2 1-15 0,-1 0-14 15,-1 0-10-15,2 1-7 0,-2 1-5 0,2 0-5 16,-1-1 0-16,-1 1-3 0,1-4-2 15,-1 2 0-15,-1-4 0 0,3 2 1 0,-3-3-1 16,2 0 0-16,-1-1-1 0,-1-3 0 16,-1 3 0-16,1-6-2 0,0 3-1 0,-2-2-1 15,-1-1 1-15,1 0-3 0,-1 0 0 16,1-1 2-16,-3 1-2 0,-3-2 1 0,2 2-1 16,-2 0 3-16,-2 2 0 0,2-1 0 15,-3 1 4-15,3 1 0 0,-1 1 2 16,-1 1 0-16,3-1 1 0,0 0-1 0,3 3-1 15,0 0 2-15,4-2-1 0,0 5 3 16,0-1-1-16,1 2 1 0,0-1-1 0,2 1-3 16,0-1-1-16,0 1 0 0,2-2-6 15,0 0-17-15,-1-1-30 0,2-1-39 16,-1 0-48-16,0-2-89 0,-2-2-109 0,0 0-45 16,0 0-1-16,0 0 23 0,3-3 40 15</inkml:trace>
  <inkml:trace contextRef="#ctx0" brushRef="#br1" timeOffset="169737.0871">11980 13053 77 0,'11'-19'306'0,"-1"5"25"0,0 0 16 15,-3 4-58-15,-3 1-95 0,1 2-51 16,-4 4-26-16,-1 1-9 0,0 0-2 0,-6 2-5 15,2 4-12-15,-4 1-23 0,-4 4-20 16,0 3-14-16,-3 1-12 0,0 1-7 0,2 1-5 16,-2 0-1-16,3-2-5 0,-2 3-1 15,5-3-1-15,-3-1-8 0,2 1-18 16,0-3-34-16,0-1-49 0,2 1-75 0,-4 0-134 16,1 4-65-16,-2-2-22 0,5-3 13 0,-1 2 39 15</inkml:trace>
  <inkml:trace contextRef="#ctx0" brushRef="#br1" timeOffset="170167.875">11188 13293 184 0,'1'0'337'0,"1"0"31"0,-1 0 19 0,-1 2-94 16,0 0-82-16,0 4-54 0,0 0-37 16,-1 3-23-16,-1 0-19 0,2 0-18 15,0 0-17-15,2 2-17 0,-1 1-9 0,-1-2-8 16,2 1-3-16,-2 0-3 0,3-2-1 16,-3 1 1-16,-3-2-3 0,1 2 0 0,1-2-3 15,-1-1-2-15,-1-1-9 0,0 0-15 16,-1-2-26-16,1 1-39 0,-2-4-40 15,1 2-78-15,-4-1-102 0,0 1-52 0,-2-2-9 16,4 0 19-16,-2 1 32 0</inkml:trace>
  <inkml:trace contextRef="#ctx0" brushRef="#br1" timeOffset="170381.7753">11071 13494 218 0,'-4'1'317'0,"1"-1"29"0,0 2-2 0,-2-1-91 16,0 2-61-16,-1 0-39 0,-2 2-23 15,2-2-23-15,-2 3-14 0,0-1-20 0,-3 2-16 16,3 0-17-16,0 1-13 0,0-2-10 16,-1 0-6-16,2 0-4 0,1-1-4 15,0-3 0-15,0 1-2 0,2-1-1 0,1-2-7 16,0 0-24-16,1-2-52 0,-1-1-97 16,-2 1-139-16,2-3-68 0,0 1-35 0,-1-2 4 15,0 1 41-15</inkml:trace>
  <inkml:trace contextRef="#ctx0" brushRef="#br1" timeOffset="170539.749">11039 13268 156 0,'0'-6'365'16,"3"3"39"-16,-3-1 23 0,0 1-74 15,0 1-112-15,0 0-92 0,0-1-63 0,0 3-44 16,1-4-46-16,-1 3-60 0,0 0-75 15,-4 2-149-15,-1 4-75 0,0 0-37 0,-1 0 2 16,-1 2 34-16</inkml:trace>
  <inkml:trace contextRef="#ctx0" brushRef="#br1" timeOffset="170765.7422">10783 13462 206 0,'-5'-3'316'0,"0"0"21"16,3 0 2-16,-1-2-113 0,3 2-82 0,0-4-48 16,0-1-28-16,3 1-11 0,-1-2-4 15,1 0-4-15,0 0-6 0,2 0-10 16,0-1-5-16,1 1-12 0,-3-2-4 0,2 1-18 16,-2-3-20-16,2 2-28 0,-2-1-36 15,1-1-71-15,-3 3-119 0,-1-1-51 0,0 0-15 16,3-2 11-16,2 1 24 0</inkml:trace>
  <inkml:trace contextRef="#ctx0" brushRef="#br1" timeOffset="171083.7627">10946 12980 58 0,'1'-1'287'16,"-1"0"30"-16,-1 1 14 0,-1 0-69 0,2 1-86 15,-2 2-58-15,1 0-37 0,-2 2-25 16,-1 0-14-16,1-2-7 0,0 4-7 0,1-3-9 16,-1 2-8-16,0-3-3 0,0 2-2 15,-2-1-4-15,2-1-1 0,-2 0-1 16,-1-2 1-16,0-1-1 0,-2 2 0 0,0-2 2 16,0 0-2-16,1-2 1 0,-2 2 0 15,1-1 0-15,2 1 1 0,-1-1-1 0,3-1 3 16,-2 1 1-16,1-1 3 0,0 2 3 15,3-1 4-15,-1 1-2 0,2 1 2 0,-1 1-3 16,0-1-3-16,1 3-2 0,-1 1-6 16,-1 1-10-16,0 2-30 0,0 1-41 15,-3 2-126-15,-4 3-89 0,-1 1-47 0,0-1-16 16,1 2 13-16</inkml:trace>
  <inkml:trace contextRef="#ctx0" brushRef="#br1" timeOffset="171633.8249">10588 13302 133 0,'-3'-2'314'16,"1"0"23"-16,1 1 19 0,1 0-92 0,0 1-88 16,0 0-55-16,0 0-35 0,1 0-12 15,1 2-7-15,1 3-6 0,0 1-7 16,0 0-6-16,1 3-10 0,-1 1-11 0,-1 3-8 15,-1-1-4-15,-1 0-5 0,-1 1-1 16,-1 1-1-16,0-1-3 0,-3-1-1 0,2 2-1 16,-2-3-2-16,1 2-1 0,-4-3 0 15,2 1 0-15,-1-2-1 0,-1-2-1 16,-1 1 2-16,1-2-1 0,-2-2-1 0,0 1 2 16,0-3 0-16,-3 2 0 0,-1-3 0 15,-2 1 2-15,-1-2-2 0,1 3-2 0,-3-2 1 16,0-1-2-16,0 0 1 0,0-4-2 0,0 2 2 15,2-3 2-15,-2 0-2 0,5-4-1 16,-2-2 0-16,5 1 3 0,-1-4-3 16,3 1 2-16,3-2 1 0,1-1 0 0,5 2-1 15,0-1 0-15,3-1-1 0,2 3-1 16,4 1 1-16,-1 0 0 0,2 0-4 0,2 2-4 16,0 0-25-16,-1 3-43 0,1 1-44 15,-4 1-109-15,0 4-97 0,-3 1-41 16,4 1-2-16,-2 3 26 0</inkml:trace>
  <inkml:trace contextRef="#ctx0" brushRef="#br1" timeOffset="171801.1558">10411 13369 168 0,'3'2'296'0,"-1"-1"31"0,-2 0 1 16,2-1-65-16,-1 2-63 0,1 0-35 15,-1-2-25-15,-1 1-23 0,2-1-24 0,1 2-27 16,-2-2-21-16,-1 0-24 0,0 0-26 15,2 0-35-15,-2 0-45 0,1 0-67 0,-1 0-132 16,-1 3-74-16,-1-1-30 0,1 2 10 16,-2-2 31-16</inkml:trace>
  <inkml:trace contextRef="#ctx0" brushRef="#br1" timeOffset="172773.5812">9851 13192 76 0,'4'-1'295'0,"-3"-1"27"0,-1 1 16 16,-3 4-71-16,0 0-81 0,-4 3-62 16,0 0-36-16,-3 0-21 0,2 3-11 0,0-2-14 15,-1 0-7-15,1 1-9 0,1-1-10 16,-2 0-5-16,4 0-3 0,2 1-4 15,-2-2-1-15,2-2-3 0,2 2 0 0,-1-3-3 16,2 2 1-16,2-1-4 0,-1-1 2 16,4 0-1-16,-2-1 0 0,4-1 1 0,0 1-1 15,3-2 0-15,-2-2-2 0,4 2-1 16,-4-1 1-16,0 1-2 0,0 0-2 16,0 1 2-16,-2-1 0 0,-1 3 4 0,-2-1 1 15,1-1 3-15,-3 2 1 0,2 0 0 16,-3 0 1-16,2 0-1 0,-2 2 0 0,0-3 2 15,0 5 0-15,-2-4-2 0,1 1 0 16,-1 0 1-16,-1 3-1 0,-2-4 0 16,2 3 0-16,-2-2 3 0,-4 2-2 0,3 0 2 15,-1 0 2-15,-3-1-1 0,1 0 2 16,1-2-1-16,0 2-2 0,-1-2 1 0,-2-2-3 16,1 1 0-16,-1 0 1 0,0-2-5 15,0-2-2-15,1 0-3 0,-2-1-9 0,4-1-6 16,1 0-5-16,0-2-2 0,2-2 3 15,0-1 2-15,4 0 6 0,1-1 6 0,1-1 4 16,4 2 2-16,-2 0 1 0,5 3 6 16,-2-2 0-16,-1 4 0 0,0 1 4 0,1 0 7 15,2 2 2-15,-2 1 3 0,-1 1 3 16,0 2 5-16,0 0 1 0,-2 1-3 16,-1 4 2-16,0-2-5 0,0 2 0 0,-2-1-3 15,2 0-4-15,-2 1-3 0,-2 1-2 16,2-1-2-16,-2-1-4 0,0-1 2 0,-2 2-3 15,3-3 0-15,-4 0 0 0,3-1-3 16,-4 3 3-16,3-3-2 0,-4 0-2 16,1-1-2-16,0-1-1 0,1 0 0 0,-1-1 0 15,-1 1-1-15,0-2 2 0,0 0-1 16,1-2 0-16,-1 1 3 0,0 1-1 0,2 0 0 16,0-2 2-16,-3 2 2 0,0 2 1 15,-1-1 0-15,-1 2 0 0,-1 0 5 0,-1 2 4 16,1-1-1-16,-2 2 5 0,0 2 1 15,1-1 1-15,-1 1-1 0,0 1-2 0,1 0-2 16,2 0-3-16,1 1 1 0,-2 1-2 16,1-1 1-16,1 1 0 0,-1 0 1 0,-1 0-2 15,3-1 1-15,-3 0-1 0,0 0 1 16,0 1-5-16,-3-1 2 0,3-1-4 16,-2-1-4-16,1-1-3 0,0 0-11 0,0 0-15 15,2-4-21-15,-1 0-25 0,2-2-46 16,1-1-106-16,0-1-70 0,1-1-26 0,4-2-4 15,2-1 16-15</inkml:trace>
  <inkml:trace contextRef="#ctx0" brushRef="#br1" timeOffset="172996.0429">9461 13248 87 0,'8'-5'303'0,"1"1"24"16,-1-1 19-16,2-1-65 0,2 1-94 0,1-2-62 15,1 0-39-15,0-1-22 0,2 1-20 16,0-3-14-16,0 3-22 0,-2 0-35 16,0 2-45-16,-6 2-118 0,-3 3-94 0,-5 3-51 15,3 2-17-15,-1 4 11 0</inkml:trace>
  <inkml:trace contextRef="#ctx0" brushRef="#br1" timeOffset="173183.74">9750 13725 7 0,'2'9'371'15,"-6"-3"46"-15,0-1 27 0,1-2 13 16,-2 1-148-16,2-1-127 0,-2-2-83 15,3-1-44-15,-1 2-29 0,1-1-26 0,1-1-54 16,2-1-71-16,-4 2-164 0,-3 1-84 16,0 0-46-16,0-2-9 0,-1-2 32 0</inkml:trace>
  <inkml:trace contextRef="#ctx0" brushRef="#br1" timeOffset="173884.0016">9091 13291 85 0,'0'-1'323'16,"0"-1"34"-16,0 2 22 0,0 0-60 16,-2 2-88-16,2 3-71 0,0-2-48 0,-1 5-25 15,-1 1-14-15,2 0-12 0,0 0-13 16,-1 2-11-16,1 1-8 0,-2-2-10 0,2 1-7 15,-3-1-4-15,-1 1-2 0,1-1 0 16,-4 0-4-16,2-1 2 0,-3-2-3 16,1 2-1-16,-2-2 0 0,-2 1-1 0,0-1 0 15,-3 2-1-15,-2-1 1 0,-3-2-3 16,1 1 0-16,-2-1-1 0,0-1-2 0,0-1-4 16,0-2-3-16,1 1 0 0,3-2-1 15,-1-2 2-15,2-2-4 0,0 1 7 0,4-1 3 16,1-2 4-16,-1 1-1 0,3-2 2 15,3 0 1-15,0 0-2 0,4-1 3 0,-1-1-1 16,2 1 0-16,2 1 1 0,-1 1-3 16,3-1 3-16,-1 3 0 0,3-1 0 0,-1 0-1 15,0 1 0-15,3 3 1 0,-2-2 1 16,-1 4 3-16,1-2 2 0,-3 3 3 16,1 4 3-16,-3-1 0 0,2 1 2 0,-3 2-4 15,0 0 0-15,-3 2-2 0,0-1-4 16,0 2 0-16,-2-1-2 0,2 0 0 0,-2 0-2 15,-3 0 0-15,0 1 2 0,2 0-1 16,-2-4-1-16,0 3 2 0,-3-2-1 16,2 0 2-16,-3 0-2 0,2-3-1 0,-2 0 0 15,3-1-3-15,-2-3 2 0,1 2-5 16,2-4-2-16,1 0-9 0,0 0-17 0,2-4-27 16,-1 0-33-16,4-2-37 0,-1 0-80 15,0 1-104-15,-1-3-41 0,2-1-6 16,5-2 19-16,0-1 27 0</inkml:trace>
  <inkml:trace contextRef="#ctx0" brushRef="#br1" timeOffset="174221.8074">8809 13156 47 0,'0'-4'277'0,"0"-1"31"0,2 1 14 0,0-1-67 15,-1 2-85-15,4 0-53 0,-2 0-35 16,5 2-14-16,-3 0-6 0,-1-1-4 0,3 0 2 16,-1 4-4-16,0 0-7 0,2 0-6 15,-3 1-11-15,2 2-4 0,-3-1-4 0,2 2-5 16,-1 2-2-16,-2-2-3 0,-1-1 1 16,-2 3-3-16,0-2-2 0,-2 0-2 0,-1 0-2 15,-2-1-2-15,-4-1 2 0,3 2-2 16,-4-1-2-16,2-2 0 0,-3 0 2 15,3-2 1-15,2 1 0 0,-2-4-3 0,3 2 3 16,2-3-2-16,0-1-3 0,3-1-1 16,0-1-1-16,2-1-5 0,1-3-7 0,0 0-28 15,3 1-45-15,-3-1-110 0,2 0-111 16,-2 0-60-16,4 2-20 0,-1 0 9 16,0-2 40-16</inkml:trace>
  <inkml:trace contextRef="#ctx0" brushRef="#br1" timeOffset="174398.9227">9043 13014 94 0,'3'-3'346'0,"-1"1"46"15,1 1 29-15,-3 1-52 0,0-2-100 0,0 2-81 16,0 0-67-16,0 0-42 0,-3-1-27 16,1 1-22-16,1 0-24 0,-1 0-39 0,-4 0-55 15,2 1-85-15,-5 4-140 0,-2 0-73 16,-1 5-29-16,1-3 8 0,-3 4 40 15</inkml:trace>
  <inkml:trace contextRef="#ctx0" brushRef="#br1" timeOffset="174715.551">8500 13395 165 0,'-7'0'339'16,"4"0"32"-16,0 0 18 0,-2 0-102 0,5 0-85 15,0 0-67-15,2 0-42 0,2 1-25 16,1 1-9-16,2 1-4 0,-1-1-6 0,5 3-7 16,-2-1-10-16,1 3-9 0,-2-1-5 15,3-1-6-15,-3 3-3 0,-3 0-3 16,-1-1-1-16,0 1-1 0,-2-1-3 0,-4 2-1 15,-3 2 0-15,-2 1-1 0,-2 0-3 16,-4-1-1-16,-1 3 1 0,-2 0-8 0,0-2-12 16,2 0-27-16,-2 0-34 0,2-4-53 15,-2 2-145-15,2 0-78 0,0-1-32 16,4 0 6-16,1-1 21 0</inkml:trace>
  <inkml:trace contextRef="#ctx0" brushRef="#br1" timeOffset="195831.5668">3432 11948 216 0,'-1'-2'298'15,"-1"0"13"-15,-1 1-17 0,1-1-103 16,2 1-72-16,-3-1-32 0,3 2-11 0,-2-1 2 16,1 1 3-16,-1-2 3 0,-1 2-1 15,1-1-12-15,1 1-10 0,-1 0-11 16,1 0-9-16,-1 0-7 0,2 0-5 0,-3 0 2 15,3 0-5-15,0 0-1 0,-1 0-2 16,1 1-3-16,0-1-1 0,0 0-6 0,0 0 0 16,-2 0 1-16,2 0-4 0,0 0-2 15,0 0 0-15,0 0-1 0,0 0-2 0,0 0-3 16,0 0 2-16,0 0-1 0,0 0-3 16,0 0 0-16,0 0 1 0,0 0 0 15,0 2 0-15,0-2-1 0,0 0 1 0,0 0 1 16,0 0-5-16,0-2 3 0,0 2 0 15,0 0 0-15,2 2 0 0,-1-2 0 0,2 1 1 16,0-1-1-16,-1 0 0 0,1 2 0 16,2-1 0-16,-2 1 0 0,2-1-1 15,1-1 0-15,2 2 0 0,-2-2 1 0,2 1-3 16,-1 0 3-16,2 1 0 0,1-2 2 16,-1 2-2-16,0-2 1 0,1 0-1 15,0 1 0-15,2-1 0 0,-1 0 0 0,-1-1 0 16,4 1 0-16,-3-2 0 0,0 0 0 15,3 2 0-15,-1-1 0 0,-1 0 0 0,1 1 0 16,-2-2 0-16,0 2 0 0,1 0 0 0,0-1 0 16,-1-1 0-16,-1 2 0 0,2 0 0 15,-4-1 0-15,2 1 0 0,1-2 0 0,-5 2 0 16,2-1 0-16,-3 1 0 0,1-2 0 16,0 1 0-16,-3 1 1 0,1 0 0 15,-3 0 0-15,-1 0 1 0,2 0-1 0,-2 0 0 16,0 0-1-16,0-2 0 0,1 2 0 15,-1 0 0-15,0 0-4 0,0 0 3 0,-1 0 1 16,1 0-7-16,0-2-26 0,-2 1-43 16,1-2-54-16,-1 2-93 0,-3-1-120 15,-1 2-58-15,1 2-8 0,-1-2 27 0,-2 1 45 16</inkml:trace>
  <inkml:trace contextRef="#ctx0" brushRef="#br1" timeOffset="197048.6174">3470 11947 16 0,'-2'-1'234'0,"-2"-2"21"0,1 1-4 15,1 1-50-15,-1-1-63 0,1 1-37 16,2-1-23-16,-1 2-16 0,1-1-6 0,0 1-1 16,0 0-4-16,0 0 0 0,0 0-2 15,0 0-2-15,0 0-2 0,0 0 0 16,0 0 0-16,0 0-2 0,0 0-1 0,0 0-1 15,0 0-1-15,0 0-2 0,0 0-2 16,0 0-3-16,0 0-3 0,0 0-2 0,0 0 0 16,-2 0-2-16,2 0 0 0,0 0 2 15,0 1-3-15,0-1-2 0,-2 0-1 0,2 0-4 16,0 0-2-16,0 0-2 0,0 0-3 16,0 2-1-16,0-2-4 0,0 0 1 15,0 0-5-15,0 1 0 0,2 1-1 0,-2 1 2 16,2 0-1-16,-1-1 1 0,-1 2 0 15,2-1 1-15,-2 0-2 0,3 0 0 0,-3 0-1 16,2-1 1-16,-1 2-2 0,1-1 0 16,1-2 2-16,-2 1-1 0,1 2 0 15,1-2 2-15,0 1 0 0,1-1 0 0,0 2 0 16,0-3-1-16,0 1 0 0,2 2-1 16,1-1 1-16,-1 0-2 0,1 2 0 0,-1-2 2 15,3 1-2-15,-2-1 2 0,-1 1-1 16,0 3 0-16,0-3 0 0,1 1 0 15,-1 0 2-15,-1 0-2 0,0 0 2 0,0 1-3 16,-1-2 2-16,1 2-2 0,-2-1 1 16,2-1-1-16,-2 1-1 0,-1-1 1 15,-1-1 0-15,3 2-1 0,-3-3 0 0,2 2 1 16,0-1 0-16,-1-2 0 0,-1 2 0 16,-1 0 1-16,2-1-1 0,-2-1 0 0,0 0 1 15,1 3-1-15,1-1 0 0,-2-2-1 0,0 2 0 16,0 0 1-16,0 0-1 0,0 0 1 15,0 2-2-15,-3-2 2 0,3 1 0 0,-3 1 0 16,-2 1 0-16,1-1 0 0,-3 0 2 16,2 3-1-16,-1-3-1 0,-2 2 0 15,0-2 1-15,2 3-1 0,-1-1 0 0,1-4 0 16,-2 5-1-16,2-1 1 0,0-4 0 16,-1 5 1-16,-2 0 0 0,1-1-1 0,2 1 1 15,-1-3 2-15,2 3-3 0,-2 0-1 16,0-2-1-16,3 0 1 0,-3 0 0 15,4-1 0-15,-3 0 1 0,1 1 0 0,2-3 0 16,0 1 2-16,-1 1 1 0,1-1-1 16,2-2 0-16,-1 1-1 0,-1 1-1 0,1-1-1 15,-1 1-1-15,0-1 2 0,2 0-1 16,-1 2 1-16,1-4 0 0,-1 1-1 16,0 0 1-16,2 1-2 0,0 0 1 0,0-1 1 15,0-1 0-15,0 1 0 0,2 0-1 16,0 0 1-16,1-1 1 0,1 3-1 0,1-3 0 15,1 2 0-15,-1-1 1 0,3-1-1 16,1 2-1-16,-1-1 1 0,0-1-1 16,2 0 0-16,1 1 1 0,0 0 0 0,0-1 1 15,0 1 0-15,0-1-1 0,3-1 1 16,-1 0 1-16,1 0-2 0,2 2 0 0,0-2-3 16,0 1 3-16,1-1-1 0,-1 0-1 15,1 0 0-15,-1 0 2 0,1 0 3 0,-2 2-3 16,0-2 2-16,-2 1 1 0,1-1-2 15,-3 2-1-15,1-2-1 0,-2 0-1 16,0 0 2-16,1 0 0 0,0 0 0 0,-1 0 0 16,-1-2 0-16,2 2-1 0,-3 0 1 15,2 0 0-15,-3-1 0 0,1 1 1 0,-4 0-1 16,0 0 0-16,0 0 0 0,-3 0 0 16,-1 0-1-16,2 0 1 0,-2 0-1 0,0 0 1 15,0 0 0-15,0 1 0 0,-2-1 0 16,1 0-12-16,-1 0-38 0,-1 2-54 0,-2-2-80 15,3 1-140-15,-4-1-69 0,0 0-31 16,-2 1 18-16,2 4 44 0</inkml:trace>
  <inkml:trace contextRef="#ctx0" brushRef="#br1" timeOffset="197973.3912">3528 12666 66 0,'2'0'262'0,"-1"0"26"0,1-2-8 16,-2 2-47-16,0-2-66 0,0 2-42 16,0 0-25-16,0 2-10 0,0-2-7 0,0 0-6 15,0 2-6-15,-3-1-7 0,3 2-10 16,-2-1-10-16,-2 3-6 0,2-3-5 0,1 3-3 15,-1-1-3-15,-1 2 2 0,0 0-1 16,0 0-2-16,1 0 0 0,0 2 0 16,-1-2-4-16,1 1-6 0,1-1 0 0,-1 2-4 15,-2-2-2-15,4 0-3 0,-2 1-2 16,1-2 1-16,1 1-3 0,0-1-1 0,0-2-2 16,0 1 0-16,1 0 0 0,1-1 0 15,-2 1 0-15,4 0 0 0,-4-1 2 0,2-1-1 16,1 1-1-16,0-1 0 0,-1 0 0 15,1-1-1-15,0 1-3 0,-1-2 1 16,1-2 1-16,-1 2-5 0,1-1-4 0,0-3-9 16,-2 1-12-16,1-1-17 0,1 0-30 15,-3-1-31-15,0-1-29 0,0 0-58 0,-3 2-84 16,1-3-55-16,-4 3-6 0,3 0 13 16,2-1 24-16</inkml:trace>
  <inkml:trace contextRef="#ctx0" brushRef="#br1" timeOffset="198299.5409">3530 12591 84 0,'-2'-3'279'0,"2"1"29"0,0 0 4 0,0 1-69 16,0 1-72-16,0 0-43 0,2-1-27 15,-2 1-15-15,0-2-6 0,0 2-8 0,1 0-6 16,1-1-15-16,-2 1-10 0,0 0-14 16,0 0-7-16,0 0-7 0,0 0-5 0,0 0-1 15,0 0-4-15,0 1 0 0,0-1-2 16,0 2-1-16,0-1-3 0,0-1-1 16,2 1-2-16,-1 1-6 0,-1 0-9 0,0-1-13 15,0 1-17-15,0-1-23 0,2 1-16 16,-2-2-12-16,0 3-12 0,0-2-20 0,0 1-44 15,0-2-60-15,-2 1-32 0,-3 1-9 16,4-1 6-16</inkml:trace>
  <inkml:trace contextRef="#ctx0" brushRef="#br1" timeOffset="198703.5608">3663 12724 70 0,'3'0'269'0,"-1"2"25"15,-1-2-6-15,1 0-51 0,-2 0-68 16,2 1-40-16,-2-1-25 0,0 0-11 0,1 0-6 16,-1 0-8-16,0 0-15 0,2 0-16 15,-2 0-13-15,1 0-9 0,4 0-8 0,-2 0-3 16,0 0-1-16,2 0-4 0,-2 0-1 16,2 0-5-16,0 0 0 0,1 0-2 15,-2-1-2-15,3-1 0 0,-4 2 0 0,2-1-1 16,0 1-2-16,-2-2 2 0,-1 1 0 15,0 1-1-15,-2 0 0 0,2 0-1 0,-2 0-11 16,-2 0-13-16,2 0-27 0,-2 0-31 16,0 0-30-16,2 1-67 0,-3 1-83 0,-2-1-50 15,0 2-8-15,0 2 11 0,2-3 26 16</inkml:trace>
  <inkml:trace contextRef="#ctx0" brushRef="#br1" timeOffset="198965.2377">3666 12800 31 0,'-3'1'279'16,"1"0"31"-16,1 1 22 0,-1-2-56 15,2 0-80-15,0 0-55 0,0 0-38 0,0 0-22 16,2 0-17-16,-1 0-13 0,1 0-12 16,1 0-11-16,0 0-7 0,2-2-10 0,0 2-5 15,1-1-1-15,-1 1-5 0,0-1 0 16,-1 1 0-16,1 0 0 0,0-2 0 15,-1 2 0-15,1 0 0 0,-2 0 0 0,2 0-5 16,-3 0-7-16,1 0-17 0,-1 0-28 16,-1 0-30-16,-1 0-31 0,2 0-70 0,-2 0-91 15,-3 2-34-15,-1-1 0 0,4-1 12 16</inkml:trace>
  <inkml:trace contextRef="#ctx0" brushRef="#br1" timeOffset="199293.6249">3853 12702 268 0,'1'0'318'0,"-1"-2"19"0,0 2-29 15,0-2-101-15,2 2-70 0,-2 0-37 16,0 0-18-16,0 0-6 0,0 0 4 15,2 2 4-15,-1 0-2 0,-1 1-5 0,0-2-11 16,0 4-13-16,-1-1-6 0,-1 2-12 16,2 0-7-16,-2 1-11 0,1 3-3 0,-1-1-4 15,2 0-3-15,0 0-2 0,0 0 0 0,0 1 0 16,0-2-4-16,0 1 1 0,0 0 0 16,0-2-2-16,0-1-1 0,0 0 2 15,0-1 1-15,0 0-2 0,2-4-2 0,-2 1-2 16,0 0-7-16,0-2-26 0,0-2-55 15,0 1-74-15,0 1-145 0,0 0-79 0,-4-1-32 16,3 0 2-16,-2-3 44 0</inkml:trace>
  <inkml:trace contextRef="#ctx0" brushRef="#br1" timeOffset="200681.8451">3348 11452 201 0,'0'-1'288'16,"0"-1"14"-16,0 2-24 0,0-1-100 0,0 1-73 16,2-2-46-16,-1 0-28 0,-1 2-14 15,0-1-7-15,0 0-5 0,2 1-2 16,0-1-3-16,-1-1 0 0,1 2 0 0,-2-2 0 15,3 2 1-15,-3 0 3 0,3-1-2 16,-1 1 2-16,1 0 1 0,1 0 0 0,1 0 2 16,-2 1 2-16,2-1 1 0,-2 0-2 15,2 0-1-15,0 0 1 0,-2 0-3 0,3 0-3 16,-3 0 3-16,2 0-4 0,0 2-1 16,-2 0 0-16,1-1 1 0,-1 0 5 15,-2 2 2-15,2 0 9 0,0 0 4 0,-3 0 3 16,2 1 2-16,-2-2 1 0,0 3-2 15,0-1-1-15,-2 2-3 0,2-2-1 0,-3 1-4 16,-1 0-2-16,1-1-5 0,-1-1 1 16,-1 2-2-16,2-2 0 0,-2-2 0 15,2 1 0-15,0-1 4 0,-1-1-3 0,2 0-1 16,-1 0-2-16,3 0 1 0,0 0-4 16,0 0-1-16,0 0-4 0,0 0 1 0,0 0-3 15,0 0-1-15,3 0 1 0,-1 0 2 16,2 0-1-16,-1 0 0 0,0 2 3 0,2-2 0 15,0 1 0-15,-2 1 0 0,2-2 0 16,-2 0 0-16,3 1 0 0,-1 1 2 0,0-1 0 16,1 2 0-16,-1-1 2 0,-2 1-1 15,3 1 3-15,-1 1-3 0,-2 1 1 16,1-3 4-16,-3 2-4 0,2 0-1 0,-3 0 3 16,0 0 4-16,0-1 1 0,-1-1 1 15,-1 1 3-15,-1 1 3 0,1-2 6 0,-3 1 1 16,2 1 4-16,-3-3 0 0,3 3-1 15,-2-2-3-15,0 0-3 0,2-1-6 0,-2 1-1 16,2-2-3-16,-3-1-2 0,0 1-1 16,3-1 0-16,-2 0-2 0,2 0 0 15,-2 0-2-15,2-1 0 0,-2 0-4 0,2 0-1 16,-2-3 0-16,2 3 0 0,0-1-1 16,-2-1-1-16,3 2 2 0,-1-3 2 0,2 3-2 15,-1 0 0-15,2 0 1 0,-2-1-1 16,2 0-8-16,0 2-13 0,0-1-18 15,0-1-33-15,2 2-39 0,0 0-40 0,-1 0-85 16,-1 0-84-16,-3 3-32 0,3 2 4 16,0-3 25-16,0-2 32 0</inkml:trace>
  <inkml:trace contextRef="#ctx0" brushRef="#br1" timeOffset="200999.6337">3326 11687 212 0,'0'0'265'0,"2"2"0"0,-2-2-40 15,1 2-55-15,1-2-54 0,1 1-30 0,-1-1-14 16,1 2-1-16,1 1-1 0,-1-2 0 16,2 0-9-16,-1 1-9 0,2 0-9 0,-1-2-10 15,2 0-11-15,0-2-7 0,-1 2-3 16,2-2-5-16,-1 1-2 0,0-3-2 15,1 4 0-15,-1-2-1 0,-1 1 1 0,3-1-3 16,-2 0 0-16,-1 0 0 0,-1 0-1 16,1 1 1-16,2-1-1 0,-5 1 2 0,2-2 0 15,-2 3-1-15,0 0 0 0,-3 0-2 16,2-2-4-16,1 2-14 0,-3 0-28 0,2 0-29 16,-2 0-49-16,-2 2-84 0,-1 2-78 15,-2 1-31-15,2-1 8 0,1-2 14 0</inkml:trace>
  <inkml:trace contextRef="#ctx0" brushRef="#br1" timeOffset="201549.5292">3446 11739 15 0,'0'0'248'0,"2"2"26"0,-2-2-8 0,1 1-34 15,-1-1-61-15,0 0-49 0,0 1-23 16,0-1-13-16,0 0-7 0,0 1-5 0,-1-1-5 16,1 2-9-16,-2 0-11 0,2-1-9 15,-1 2-6-15,-1-1-5 0,0 1-3 16,1 0-4-16,-1-1 0 0,-1 3-1 0,0-2-1 16,2 2 1-16,-2-2 0 0,1 1-2 15,0-1-2-15,-1 0-2 0,3 2-3 0,-2-2-4 16,2-2-2-16,-1 0-2 0,1 3-2 15,1-3-1-15,-1 1 1 0,2-2-2 0,-2 1 0 16,3 1 0-16,-1-1 0 0,0-1 1 16,-1 2-1-16,2-1 1 0,3 1 1 15,-4-2-1-15,3 0-1 0,-1 0 0 0,1 0 0 16,2 0 0-16,0 0 0 0,0 0-1 16,-1-2 1-16,2 2 0 0,1-1 1 15,-1-1-1-15,0 1 0 0,-1-1 0 0,0 1 0 16,-2 1 0-16,2 0 0 0,-4-2 0 15,3 2 0-15,-3-1 0 0,-1 1 2 0,2-2 1 16,-2 2-1-16,0 0-2 0,-1 0-2 0,1 0 4 16,-2 0-2-16,1 0 0 0,-1 2 2 15,0-2-1-15,0 0-1 0,0 0 0 0,2 0-3 16,-2 0-5-16,0 0-7 0,0-2-5 16,0 2-10-16,0 0-10 0,0 0-8 15,0 0-10-15,-2 0-13 0,2 0-11 0,-3 0-11 16,2 2-16-16,-1-2-37 0,0 1-51 15,-4 1-66-15,0-1-26 0,1 2 0 0,0-1 14 16</inkml:trace>
  <inkml:trace contextRef="#ctx0" brushRef="#br1" timeOffset="201839.8241">3521 11766 153 0,'0'-5'260'16,"1"3"11"-16,-1-3-25 0,0 3-47 0,0-1-46 15,0 2-31-15,0-1-19 0,0 2-14 16,2 0-9-16,-2 0-7 0,0 0-9 0,0 0-9 16,0 2-5-16,0-2-7 0,-2 1-2 15,2 2-6-15,-1 2-8 0,-1-1-3 0,2 1-4 16,-3-1-7-16,3 4-3 0,-2-4-5 16,2 2 0-16,-1-1-3 0,1-1 0 15,-2 2 0-15,2-1 0 0,0 1-2 0,-1 0 2 16,-1-2-2-16,2 1-2 0,-2-1 4 15,1 0 0-15,-1 1-2 0,2-3 0 0,-2 1-2 16,2-2-4-16,0 0-12 0,2-1-15 16,-2 0-23-16,0 0-29 0,0 0-33 15,0 0-43-15,-2 0-75 0,-1 2-68 0,2 0-23 16,1-2 10-16,0 0 18 0</inkml:trace>
  <inkml:trace contextRef="#ctx0" brushRef="#br1" timeOffset="202749.5712">3693 11699 187 0,'0'-1'290'0,"2"0"24"16,-2 1-28-16,0-3-73 0,1 3-60 15,-1 0-36-15,0 0-26 0,0 0-12 16,0 0-10-16,2 0-13 0,-2 0-12 0,0 0-17 15,0 0-9-15,1-2-9 0,-1 2-7 16,0 0 0-16,2-1 1 0,-2-1-2 0,0 0 3 16,0 0-3-16,2 0 0 0,-1-1 1 15,-1-1 1-15,0 2-1 0,0-2 0 0,2-1 6 16,-1 1-1-16,1-2 1 0,1-1 1 16,-2 0-1-16,2 0-1 0,1-1-6 15,-1-1-1-15,0 1 0 0,-1-2 0 0,1 3 0 16,0-2 1-16,-1 1 1 0,1 1 0 15,-1 1 4-15,0 1 2 0,0 1 4 0,0 0 2 16,-2 3 6-16,1 0 2 0,-1 1 3 16,0-3 2-16,0 3-1 0,0 0 0 15,0 3 3-15,0-2-2 0,3 2 0 0,-1 0-3 16,0 0-1-16,-1 2-5 0,1-1-5 16,1-1 1-16,0 1-3 0,-1 1-2 0,3 0-1 15,-1-1-1-15,-1 2 0 0,0-1-2 16,1-1-1-16,-1 1-1 0,0-1-2 0,0 1 1 15,2-1-2-15,-2-1 0 0,2 2 0 16,-2-3 0-16,0 3-1 0,2-2 1 0,-2 0 1 16,0 0-1-16,1-1 1 0,-1-1 0 15,-2 0-1-15,2 1 3 0,0 0-2 0,-1-2-1 16,-2 1 0-16,1 1 2 0,1-2-2 16,-2 0 0-16,2 0 0 0,-2 1 1 15,1-1-1-15,-1 0 0 0,0 0 2 0,0 0-2 16,2 0 0-16,-2 0-2 0,0-1 1 15,1 1 1-15,1-2-2 0,1 1 2 0,-1-3-1 16,-2 2 1-16,3-1 0 0,-1 0 0 16,-2 1 1-16,1-2 1 0,1 0-1 15,-2 0 2-15,3-2-1 0,-2 2-2 0,1-1 3 16,-2-1-3-16,1 0 0 0,1 0 0 16,0 0 0-16,-1-1 0 0,1-1-1 0,1 1 2 15,-1-1-1-15,-1 0 0 0,1 0 1 16,1-1-1-16,-1 0-1 0,1 1 0 15,1 1 1-15,-2 1-2 0,-1 0 2 0,1 1 2 16,0 1-1-16,-2 1 0 0,1-1 1 16,-1 3 0-16,0 0-2 0,0-1 0 0,0 2 0 15,0-1-2-15,0 1-4 0,0-2-27 16,-1 2-63-16,-4 2-112 0,-1 2-131 16,0 2-65-16,-1 0-33 0,-1 0 7 0,-4 3 54 15</inkml:trace>
  <inkml:trace contextRef="#ctx0" brushRef="#br1" timeOffset="208082.5382">4381 12032 6 0,'0'0'259'0,"2"0"23"0,-1 0 13 16,-1-2-56-16,0 2-92 0,0 2-54 0,0-2-29 16,2 0-14-16,-2 0-9 0,1 0-1 15,-1 0-2-15,0 0-6 0,0 0-5 16,0 1-3-16,0-1 4 0,0 0 1 0,0 0 5 16,0 0 6-16,-1 0 3 0,1 0 0 15,0 0-2-15,0 0-4 0,-2 0-3 0,2 0-6 16,0 0-7-16,-1 0-6 0,1 0-5 15,0 0-1-15,0 0-5 0,0 0-4 0,-2 0 0 16,2-1 2-16,0 1-2 0,0-2 2 16,-2 2-2-16,1-4 1 0,-1 4-1 15,2-3 0-15,-3 2 2 0,1 0 0 0,2-1-1 16,-3 0 3-16,1 1 0 0,1 0 2 16,-1 0 2-16,-1 1-2 0,0-2 2 0,0 0-2 15,1 1-1-15,1 1 2 0,-2 0 0 16,1-2 1-16,-1 2-1 0,0 2 2 15,-1-2-1-15,1 0 3 0,0 3 0 0,-3-1 0 16,1-1 1-16,0 1 1 0,1 2 0 16,-1-2 0-16,0 1 1 0,-1 3-1 0,1-4 0 15,2 3 1-15,-2-1-1 0,2 1 2 16,-2-1-5-16,2-1 2 0,1 2-4 0,-2-1-1 16,2 1-2-16,1-1 0 0,-1 1-1 15,2 1-1-15,-3-2 0 0,3 2-1 0,0-2 0 16,-2 4-2-16,2-2 2 0,-1-2 1 15,1 3 0-15,-2 0-1 0,2-1-2 0,0 0 0 16,2 0 0-16,-2-1 2 0,1 1-2 16,1 0 0-16,-2-2 1 0,3 0-1 15,-1 0-1-15,-1 1 1 0,1-3 0 0,1 1 0 16,-2 0 0-16,1 0 1 0,1-2 1 16,0 3-2-16,1-3 0 0,-1 2-2 0,-2-3 1 15,4 3 1-15,-3-3 1 0,5 2-1 16,-4 0-1-16,2-2 4 0,-3 1-1 15,3-1-2-15,-2 0-2 0,2 1 2 0,-2-1-2 16,3 0 1-16,-3 0 2 0,0 0-1 16,2 0 2-16,-3 0-2 0,1 0 0 0,0 0-3 15,0 0 1-15,-1 0 2 0,1 0 0 16,2 0 0-16,-4 0 2 0,2 0 1 16,-1 0-3-16,1-1 2 0,-3 1-2 0,2 0-2 15,1-1 2-15,-3 1-2 0,3 0 4 16,-3-2-2-16,2 0 0 0,-2 2 2 0,2-1-1 15,-1-1-2-15,2 2-3 0,0-1-7 16,-1-1-17-16,-1 1-37 0,2-1-44 16,1 0-50-16,-4 2-126 0,0 0-80 0,0 0-27 15,0 0 12-15,1 2 30 0</inkml:trace>
  <inkml:trace contextRef="#ctx0" brushRef="#br1" timeOffset="208981.3368">4496 12211 24 0,'2'0'241'0,"-1"0"24"0,1-1-20 16,-2 1-40-16,0 0-57 0,0 0-48 16,2 0-26-16,-1 0-11 0,-1 0-7 15,0 0 0-15,0 0-5 0,0 0-5 0,0 1 0 16,0-1-3-16,0 0-1 0,0 0 0 15,0 0 3-15,0 0 0 0,0 0-2 0,0 0-5 16,0 0-3-16,0 0-2 0,0 0-3 16,0 0-4-16,0 0-1 0,2 0-2 15,-2 0-2-15,0 0 0 0,0 0-4 0,0 0 3 16,0 0-6-16,-2 0 1 0,2 0-1 16,0 0-2-16,0 1 2 0,0 1-3 0,0 0 2 15,0-2 0-15,0 1-3 0,0 1-1 16,0-1-2-16,-1 1-1 0,1-1-2 0,-2 1 0 15,2 0-1-15,0-1 2 0,0 0 1 16,0 0-1-16,0 1-1 0,0 0 1 0,0-1-3 16,-2 1-1-16,2-1-1 0,0 2 0 15,0-1 0-15,-1 1 0 0,1-2 0 0,-2 4 0 16,2-2 2-16,-1 1-2 0,-1 2 0 16,0-1 1-16,2-1-1 0,-1 1 0 15,-1-1 1-15,2 2 1 0,0-1-2 0,-2-1 0 16,2 1 0-16,-1-1 0 0,1 1 0 15,0-2-2-15,-2-1 2 0,2 2 0 0,0-2 0 16,0 0 0-16,0 0 0 0,0-1 0 16,-1 1 0-16,1-2 0 0,1 2 2 15,-1-1-2-15,2 0 0 0,-2-1 0 0,1 0 0 16,1 2 0-16,0-2 0 0,-1 0 0 16,1 0 0-16,0 0 0 0,-1 0 0 0,2 0 0 15,-1 0 0-15,0 0 2 0,-1 0-2 16,1 0 0-16,-1-2 0 0,1 2 0 15,2-1 0-15,-4 0 0 0,2 1 0 0,0-2-1 16,-1 0-2-16,1 1-3 0,-1-1-7 16,1 0-9-16,1 0-20 0,-1 0-21 0,-1 0-28 15,1 1-25-15,0 0-18 0,-1-2-17 16,-1 3-42-16,0 0-59 0,-1-3-42 16,-3 1-9-16,3 0 5 0,1 2 20 0</inkml:trace>
  <inkml:trace contextRef="#ctx0" brushRef="#br1" timeOffset="209529.2934">4553 12087 153 0,'2'0'281'0,"-1"-2"25"0,-1 1-30 15,2 1-57-15,-2-2-67 0,0 2-43 16,0 0-28-16,0 0-18 0,0 0-10 0,0 2-11 16,0-2-6-16,0 0-6 0,0 0-2 15,0 0 1-15,0 0 3 0,0 1 3 0,0 1 6 16,0-2 8-16,-2 1 0 0,2 1 4 15,0-1-1-15,0 1-4 0,-1-1-4 16,1 1-8-16,0-1-7 0,0 0-5 0,0 1-8 16,0 0-3-16,0-2-5 0,0 1-3 15,0 1-2-15,0-2-2 0,0 0 1 16,0 1-2-16,0-1 0 0,0 0 3 0,0 0-3 16,0 0 1-16,0 0-1 0,0 0 0 15,0 0 0-15,0 0-4 0,1 0-19 0,-1 0-47 16,0-1-61-16,-3 2-161 0,1 2-85 15,-4 2-41-15,0-4-5 0,1 4 32 0</inkml:trace>
  <inkml:trace contextRef="#ctx0" brushRef="#br1" timeOffset="211234.4706">4888 12109 199 0,'2'0'300'15,"-1"0"22"-15,-1 0-24 0,0 0-78 0,0 0-69 16,0 0-41-16,0 2-23 0,2-2-15 16,-2 0-7-16,0 0-6 0,0 0-11 15,2 0-12-15,-2-2-8 0,1 2-6 0,-1 0-4 16,0 0-3-16,0 0-1 0,0 0-1 15,2 0-2-15,-2 0 0 0,1 0 3 0,1 2 0 16,0-1 3-16,-1-1 0 0,1 2 0 16,1-1 1-16,1 0-2 0,0-1-1 15,0 2-1-15,1 0 1 0,-2-1-2 0,4 1-2 16,-1-2-2-16,0 0-4 0,1 1-2 16,-1-1 0-16,2 0 0 0,-2 2-1 0,2-2 0 15,-3 0 0-15,3 0-2 0,-2 0 2 0,0 0-2 16,-3 0 0-16,2 0 2 0,-3 0-2 15,1-2 0-15,0 2 0 0,-1 0-2 16,1 0 5-16,-1 0-4 0,-2-1 1 0,1 1 1 16,1 0-1-16,-2 0-1 0,0 0-3 15,3 0-4-15,-2 0-18 0,-1 0-39 0,0 1-40 16,0 1-79-16,-4 2-127 0,-1-1-62 16,0 3-17-16,2-3 16 0,0 3 32 15</inkml:trace>
  <inkml:trace contextRef="#ctx0" brushRef="#br1" timeOffset="212531.7005">5402 12022 62 0,'0'-1'260'15,"2"1"22"-15,-2 0-6 0,0 0-65 0,3 0-77 16,-3 0-49-16,0 0-25 0,0 0-16 16,0-2-8-16,0 2-1 0,-3 0-4 15,3 0-8-15,0-2-2 0,-2 2-1 0,2 0-1 16,0-1 0-16,-3 1 3 0,3 0 1 15,0 0 0-15,-1-1-1 0,-1 1-2 0,2-1 5 16,-2 1-1-16,1 0 1 0,1-2 0 16,-2 2 2-16,2 0-6 0,-2 0 0 0,1 0 0 15,1 0-2-15,0 0-2 0,-2-2 0 16,1 2 0-16,-1-1 1 0,2 1-5 0,-2 0 1 16,1 0 0-16,-1-2 2 0,2 2-1 15,-3-2 2-15,0 2 0 0,2 0-1 0,-1-1-2 16,1 1 1-16,-1 0-2 0,0 0-4 15,-1 1 0-15,1-1-3 0,-1 2 2 16,2 0 0-16,-1-1 1 0,-1 3 0 0,-2-2 2 16,2 1 1-16,-2 1 2 0,2 3-1 15,-2-1 0-15,2-1 2 0,0 2-2 0,-2-1 0 16,2 0 0-16,-1 1-3 0,0-1 2 16,3 0-4-16,-1-1 1 0,-1 1-2 15,1-2-2-15,1 0 1 0,-1 3-5 0,2-3 3 16,-1 1-2-16,1-3 0 0,0 2-1 15,0 0-1-15,0 1 2 0,1-1-2 0,1 0 2 16,-1 0 0-16,1 2 0 0,1-2 0 16,0 2 0-16,1-1 1 0,0 0-2 15,-1 1 0-15,0-1 2 0,2 0-3 0,0-1 1 16,0-1-1-16,-2 0 0 0,3 0 1 16,0-1-2-16,-2-1 2 0,0-1-1 0,1 0 0 15,0 0 2-15,1-1-2 0,-1-1 0 16,1 0 0-16,-1 1 0 0,0-1 0 15,1 0 0-15,0 0 0 0,-1 1 0 0,-2-1 0 16,2 1 0-16,-2 0 1 0,1-1-1 16,-1-1 2-16,4 3-1 0,-4-4 1 0,1 3-2 15,-1 0 0-15,0-1 0 0,0 2 0 16,-1-2 1-16,1 1 0 0,-1 1-1 16,-1-1 0-16,1 1 0 0,-2-1 1 0,0 1-3 15,0 0-7-15,0-2-19 0,-2 0-39 16,1 1-56-16,-2-1-87 0,-1 2-125 0,-2 2-60 15,3-2-16-15,-1 0 18 0,1 1 47 16</inkml:trace>
  <inkml:trace contextRef="#ctx0" brushRef="#br1" timeOffset="213007.483">5605 11849 84 0,'1'-1'274'0,"-1"-3"26"0,0 4-5 15,0-2-57-15,0 1-74 0,0 1-47 16,2 0-30-16,-2 0-17 0,0 0-12 0,0 0-3 16,1 0-8-16,-1 0-5 0,0 0-7 15,0 0-2-15,0 1-1 0,-3 1 2 0,3-2 1 16,-3 4 0-16,1-3 1 0,1 3-4 15,-1 0-6-15,-1-1-6 0,1 1 0 16,-2-1-3-16,1 1-5 0,0 0 0 0,1 1-3 16,-1-2-4-16,-1 1 1 0,3 0-3 15,-1-2-1-15,-1-1-2 0,3 1 0 16,-2 0-1-16,1-1-7 0,1 2-12 0,0-3-21 16,-2 3-33-16,1-1-31 0,-1 0-38 15,-1 0-87-15,2 1-85 0,-2 2-30 0,-1-2 3 16,4 1 18-16</inkml:trace>
  <inkml:trace contextRef="#ctx0" brushRef="#br1" timeOffset="213737.5215">5633 12262 224 0,'0'0'256'0,"0"0"-8"15,0 0-38-15,-2 0-53 0,2 2-54 0,0-2-31 16,-1 1-19-16,-1-1-12 0,2 1-9 15,-2 3-7-15,1-1-3 0,-1-2-6 0,1 2-3 16,-2 0-1-16,3 0-2 0,-2 2 3 16,1-2 6-16,-1 0 4 0,1 4 8 0,-3-3 5 15,1 3 2-15,0 0 2 0,1 1-4 16,1-2-6-16,-3 1-6 0,3-1-4 0,-1 0-7 16,2 1-4-16,0-4-2 0,0 2 1 15,0-2-6-15,2 0 1 0,-2 1-2 0,1-2-1 16,1-1 0-16,0 1 0 0,1 0 0 15,-1-1 0-15,-1-1 0 0,2 2 0 16,1-2 0-16,-1-2 0 0,0 1 0 0,1 1 0 16,-1-2 0-16,2 0 0 0,-3 0-2 15,3 1-6-15,-2-3-5 0,0 1-15 0,0 2-26 16,-1-1-25-16,2-1-55 0,-2 0-98 16,-2 3-59-16,0-4-20 0,1 1 6 15,1 0 15-15</inkml:trace>
  <inkml:trace contextRef="#ctx0" brushRef="#br1" timeOffset="214065.5222">5671 12137 111 0,'-2'0'287'16,"2"0"29"-16,0 0 4 0,0 0-68 0,0 0-78 15,0 0-39-15,0 0-22 0,2 0-12 16,-2-1-7-16,0 1-8 0,2 0-11 16,-2 0-16-16,0 0-17 0,0 0-12 0,0 0-10 15,0 0-8-15,0 0-4 0,1 0-3 16,-1 1-4-16,0-1-1 0,0 0-8 0,0 2-19 15,0 0-36-15,0-1-45 0,-1 1-98 16,1-2-110-16,-2 4-55 0,0-1-14 0,-1 1 19 16,-2 1 38-16</inkml:trace>
  <inkml:trace contextRef="#ctx0" brushRef="#br1" timeOffset="222537.6562">17526 5050 28 0,'-2'2'130'0,"-1"0"-3"0,2 2-7 0,-3-1-8 16,1 0-18-16,-3 1-19 0,3 1-13 15,-2-1-15-15,0 1-16 0,1 2-8 0,-3 1-6 16,2-1-2-16,-4 0-7 0,1 3 1 16,2-2-2-16,-5 2 0 0,5 0-2 15,-4 1-1-15,0-3-2 0,0 2 2 0,0-2-3 16,0 2-2-16,0-3-9 0,0 1-24 15,0-2-44-15,1-2-71 0,1 2-36 0,0-4-19 16,3-1-3-16</inkml:trace>
  <inkml:trace contextRef="#ctx0" brushRef="#br1" timeOffset="222929.1931">17466 5073 75 0,'3'4'137'15,"0"1"-21"-15,1-1-14 0,2 2-15 16,-3-1-17-16,2 1-9 0,-1-2-8 15,0 2-8-15,2 1-15 0,0-3-8 0,2 1-14 16,-2 0-37-16,1 0-68 0,-2 1-53 16,2-2-29-16,3 2-16 0</inkml:trace>
  <inkml:trace contextRef="#ctx0" brushRef="#br1" timeOffset="232182.3223">4193 11859 184 0,'0'-2'240'0,"-2"0"2"0,2 1-45 16,0 1-66-16,0 0-45 0,0 0-29 15,0 0-12-15,0 0-4 0,0 0-6 0,0 0 0 16,-2 1-2-16,2-1-2 0,-1 0-6 16,1 0 0-16,-2 2 0 0,2 0 1 0,-3-2 1 15,1 1 5-15,-1 1-1 0,0 1 5 16,0-1-2-16,0 0 0 0,-2 2 0 0,0 1-6 16,1 0 0-16,-3 1-4 0,0-1-3 15,0 3 0-15,1 0-3 0,-1 1-1 16,1 0 1-16,-3 0 2 0,2 0-1 0,-1 1 3 15,0 2 0-15,1 0 1 0,0 0 2 16,-1 0 0-16,2 0 0 0,0 0 0 0,1 1 1 16,2 1-2-16,1 1 0 0,1-1-3 15,-1-1-2-15,2 1 0 0,0-1-1 16,2 2-2-16,-1-1 0 0,1 2-1 0,3-1-1 16,-2 0 0-16,3 0-4 0,0 0 1 15,-1 2-3-15,0-4-1 0,0 2-3 0,2-1-2 16,-2-2 1-16,0 0-3 0,1-1 0 15,-1-1-7-15,4-2-19 0,-2-1-46 0,1-3-67 16,0 3-151-16,4-5-80 0,-4 1-37 16,0-1-5-16,3-2 34 0</inkml:trace>
  <inkml:trace contextRef="#ctx0" brushRef="#br1" timeOffset="233215.5638">5932 11841 62 0,'1'0'262'0,"-1"0"23"16,3 0 4-16,-3 0-69 0,2 1-71 16,0-1-42-16,-1 2-18 0,1 1-7 0,1-1 3 15,0 3-1-15,-1 0 2 0,1 1-5 16,3 0-5-16,-1-1-6 0,1 3-10 0,2 1-6 15,-1 0-8-15,2 3-7 0,2 0-6 16,-1 2-5-16,0 1-1 0,2 3-6 16,-3 0-4-16,4 0-3 0,-4 3-1 0,-1 1-5 15,0-1-3-15,-2 0-2 0,1 0 0 0,-4 1-1 16,0 0-1-16,-3-1 0 0,0 1 3 16,-3-1-2-16,0 0-2 0,-4 0 0 0,1-1-2 15,-3-2-2-15,-1 0 4 0,-1-2-1 16,0-2 1-16,3-3 1 0,0-1 0 15,-1-2 2-15,3-1-4 0,-1-3-2 0,4-1-1 16,0-1-9-16,1-1-26 0,0-1-44 16,2-1-47-16,2-4-81 0,0 1-120 0,-1-4-57 15,3 1-9-15,0-3 28 0,1 0 37 16</inkml:trace>
  <inkml:trace contextRef="#ctx0" brushRef="#br1" timeOffset="233834.5541">6180 11573 152 0,'3'-5'278'16,"0"2"19"-16,-1 0-12 0,-2 0-98 15,0 1-77-15,2 0-45 0,-2 1-25 0,0 1-14 16,1-1-6-16,-1 1-3 0,0 0-4 15,0 0-3-15,0 0-5 0,0 0 0 0,2 0-3 16,-2 0 0-16,1 0 1 0,-1 0 0 16,2 1 2-16,1-1 1 0,0 1 0 15,-1 1 2-15,1 0 4 0,-2-1 3 0,1 1 3 16,-2 2 2-16,0-1 2 0,0 3-2 16,0 1 1-16,-2 0-7 0,-2 0 0 0,2 1-6 15,-1-1-2-15,2 2-2 0,-1 0-3 16,-1 0 0-16,1-1-1 0,-1 1-1 0,1 0 0 15,1 0 1-15,-1-3-2 0,0 0-1 16,1 0 3-16,1-3-2 0,0 1-1 0,0-1 1 16,1-1 0-16,1-1-2 0,1 0 4 15,1-1 0-15,0 0 1 0,1 0 5 0,-2-1-2 16,5 0 3-16,-2-1 0 0,-1 0 0 16,0 1 0-16,0 0 2 0,2-2-1 15,-2 3-2-15,-2 0 0 0,2-2-1 0,-2 2-2 16,1 0-2-16,-1-1-1 0,-2 1 2 15,1 0-2-15,0 0 0 0,0 0 0 0,0 0 0 16,-2 0-3-16,3 0 0 0,-1 0-9 16,-1 0-22-16,3 0-24 0,-3 0-39 15,-1 0-108-15,0 0-77 0,-5 1-29 0,5-1-4 16,-3 2 18-16</inkml:trace>
  <inkml:trace contextRef="#ctx0" brushRef="#br1" timeOffset="234905.2336">2719 12132 40 0,'-3'0'262'15,"-2"-2"27"-15,2 1 14 0,1-1-68 16,-1 2-68-16,1 0-42 0,2-1-26 16,-1 1-14-16,1 0-9 0,0-2-11 0,1 2-18 15,1 0-11-15,0 2-14 0,1-2-7 0,2 1-7 16,0 1-1-16,1-1-2 0,0 1 0 15,2-1 0-15,0 1-1 0,0-1 2 0,1 0-2 16,-1-1 3-16,0 0-3 0,3 0 0 16,-3-1-3-16,-2 0 4 0,2 1-4 0,0-2 2 15,-3 1-3-15,1-1-1 0,1-1-1 0,-2 0 1 16,-1 2 0-16,2-1-4 0,-4 1 2 16,1-1-2-16,-1 0-4 0,-2 2-8 0,0 0-8 15,0 0-14-15,-2 0-17 0,0 0-25 0,-1 2-23 16,0 0-42-16,-4 1-64 0,0-2-61 15,-1 4-17-15,0-1 1 0,0 0 17 16</inkml:trace>
  <inkml:trace contextRef="#ctx0" brushRef="#br1" timeOffset="235181.3507">2706 12228 29 0,'0'1'262'0,"0"0"22"0,0-1 7 0,0 2-57 15,0-2-85-15,0 0-50 0,0 0-28 0,2 0-8 16,0 0-1-16,-1 2 2 0,2-1-2 16,-1 2-4-16,3-1-6 0,2-1-11 15,-2 2-8-15,2 0-9 0,-1-2-3 0,2 3-2 16,3-3-1-16,-3 1-1 0,1-1-4 0,2-1 1 16,-3 0-7-16,2 0 0 0,-1-1-6 15,-1 1 1-15,0-2-2 0,-3 1-2 0,1-3-2 16,0 3-7-16,-1 0-16 0,-2-1-16 0,-1 2-26 15,-2-1-25-15,-2 1-26 0,1 0-61 16,-6 1-87-16,0 1-33 0,-1 0-2 0,1 2 8 16,1-1 24-16</inkml:trace>
  <inkml:trace contextRef="#ctx0" brushRef="#br1" timeOffset="237099.2665">2193 11948 167 0,'1'-1'266'16,"1"0"15"-16,-2 1-30 0,3-2-76 0,-3 1-51 15,0-1-24-15,0 2-9 0,2-3 1 16,-2 3 7-16,0-1 1 0,0-1-4 0,-2 1-8 16,2-1-16-16,0 0-10 0,0 1-11 15,-2 0-9-15,1 1-8 0,1-2-6 0,-2 1-7 16,1-1-4-16,-1 1-3 0,0-1-6 0,1 2-1 15,-1-1-1-15,2 1 1 0,-3-2 1 16,1 2 1-16,-1-1-2 0,1 1 3 0,-1-2-2 16,-1 2-1-16,1-2-2 0,0 2-1 15,-2 2-2-15,0 0 0 0,0-2-2 0,-1 1 2 16,-2 2-2-16,2 0-2 0,-1 0 2 16,1 0 0-16,-2 2 3 0,2-1-1 0,1-1 0 15,0 2-1-15,0-1-1 0,2 2 0 16,-3 0 0-16,3 0-2 0,0 0 2 0,1 2 1 15,-1-3 0-15,3 2 1 0,-3 2 0 0,3-3-1 16,1 1 0-16,1-2 0 0,0 0 1 16,1 3-1-16,0-3-1 0,-1 0 2 0,4-1-2 15,-3 0-2-15,0 1 2 0,2-2 0 0,1-1 0 16,-1 3 0-16,0-2 0 0,1-1 0 16,0-1-1-16,1 1-1 0,-1 0 1 15,-1-1-1-15,1-1 2 0,0 1 0 0,-1 0 0 16,2-1 0-16,-1 0 0 0,1 2 0 0,0-2 0 15,-1 2 0-15,1-2 0 0,0 0 0 16,-2 0 0-16,0 0-1 0,-2-2 1 0,0 2-1 16,-1 0 1-16,1-2 0 0,-1 2 0 15,-2 0 1-15,1 0 0 0,-1 0-1 0,0 0 0 16,0 0 0-16,-1-1 0 0,-1 1 0 0,-1-1 2 16,0 0-2-16,0 1 0 0,-4-2 1 15,2 2 1-15,-2 0-1 0,2 0-1 0,-3 0 0 16,1 2 2-16,-2-1-2 0,3 0 0 15,-2 0 0-15,0 1-2 0,-1 0 2 0,2 1 0 16,1-2 0-16,-1 1 0 0,0 1 0 16,1 0-3-16,-1-2 2 0,2 2 1 0,-1 2 0 15,-2-4 0-15,4 4 3 0,-1-2-2 0,0 3 1 16,-2-2 0-16,1 2-2 0,0 1 1 16,1 0-1-16,-1 0 0 0,1 2-1 0,2-2 1 15,-2 3 1-15,3-3 0 0,-2 0 1 16,2 1 0-16,1 0 0 0,1-1 0 0,0-1 3 15,0 1-5-15,1-2 2 0,1 1 0 16,2-1 1-16,-2-1-2 0,1-1 1 0,-1 2 0 16,3-2-1-16,-1 0 1 0,1 1-2 15,-2-3 0-15,2 4-2 0,1-2 2 0,-3 0 0 16,2 0 0-16,0 0 0 0,-2-1 0 0,2 1 3 16,1 0-3-16,-1 0 0 0,1 0 1 15,-3 0-1-15,2-2-2 0,0 2 2 0,0 0 1 16,1 0 0-16,-3-1-1 0,2 1 0 15,0-1-1-15,0 0 0 0,-1 0-1 0,2-1 2 16,-1 0-1-16,2 1 2 0,-1-2 2 16,-1 0-2-16,2-2-1 0,-2 2 0 0,2-1 0 15,-1 0 0-15,-1-1 0 0,2 0 0 0,0 1 0 16,-2-3 1-16,1 4 1 0,-1-3 0 16,0 1-1-16,1-1-1 0,0 0 0 0,-3 2 0 15,2-1 0-15,0-2 0 0,-2 2 0 16,0 1 0-16,3 1 0 0,-4-3 0 0,3 1 0 15,-2 1 0-15,0-1-1 0,0 1 1 0,1-1 0 16,-3-1 0-16,1 2-3 0,2-1 1 16,-4 1 1-16,3 1-3 0,-3-3-8 15,2 1-28-15,-4 0-62 0,-1 1-83 0,-1 0-135 16,-1 1-72-16,-2 1-29 0,-2 2 9 0,-5 2 51 16</inkml:trace>
  <inkml:trace contextRef="#ctx0" brushRef="#br1" timeOffset="245098.4897">1818 13852 252 0,'-3'0'289'0,"1"-1"19"0,-1-2-39 15,1 3-80-15,-1 0-51 0,1-2-23 0,0 1-9 16,0-1-7-16,-1 0-4 0,3 1-3 15,0 0-7-15,-2-1-9 0,2 2-14 0,0-1-8 16,-1 1-8-16,1-2-12 0,0 2-8 16,0 0-7-16,1-1-4 0,-1-2-3 0,0 3-6 15,2 0-1-15,-2-3-4 0,1 0 1 16,3-2-1-16,0-1 1 0,-1 0-2 0,0-1 0 16,2-1 0-16,-2 0 0 0,2 4 0 0,-2-2 0 15,3 0-2-15,-2 3 2 0,0-1 0 16,1 1 0-16,-2 1-1 0,2 1 4 0,0-1-1 15,-2 2-1-15,5 2 0 0,-2-1 3 16,1 4-2-16,1 0-2 0,1 3 1 0,0 0-1 16,1 2 1-16,1 0 0 0,0 3-1 15,-1 0 0-15,4 0 0 0,-5 3 0 0,4-1 0 16,-4 1 3-16,-1-1 0 0,2 2 1 0,-2-1 2 16,-2 2-1-16,-3 0-1 0,0 0-2 15,-1 0 1-15,-2-1-2 0,-2-1 0 0,1-1 0 16,-4-1-1-16,2-1 2 0,-4-2-1 15,0-3 0-15,2 0-1 0,0-2 0 0,-1-2 0 16,-1 0-3-16,0-1 1 0,-1-3 0 0,1 0-1 16,-1-3 1-16,-2-1 1 0,2 0 1 15,-1-2-2-15,2-2-2 0,1 1 3 0,-1 0-1 16,2-1-1-16,2-1 1 0,1 2 2 16,1-2 0-16,-1 1 0 0,2 1 2 0,0 1 0 15,0 1-2-15,2 1 1 0,-2 0 0 0,3 2-1 16,-1-1 1-16,-1 1-1 0,2 1 0 15,2-3 4-15,0 3-3 0,0 0 1 16,1-1-1-16,0 0 1 0,1 2-1 0,-1 0 2 16,-1 0-2-16,2 0-1 0,0 2 0 0,1-2 0 15,-2 2 1-15,2-1 1 0,0 0-1 16,0 1 1-16,0 0 1 0,1-1-2 0,-1 1-1 16,0 1 2-16,-3-2-2 0,3 0 0 15,-4 1 0-15,1 0 0 0,-3-1 0 0,1-1 0 16,-1 0 0-16,-1 0 0 0,-1 0-2 0,0 0 2 15,0 0 0-15,0 0 0 0,0 0 0 16,0 0 3-16,-1 0-1 0,1 0-1 0,-2 1-2 16,2-1-4-16,0 0-11 0,0 2-28 15,0-2-44-15,-2 1-43 0,1-1-54 0,-1 0-130 16,-3 0-65-16,2 0-13 0,3 0 21 16,0 0 35-16</inkml:trace>
  <inkml:trace contextRef="#ctx0" brushRef="#br1" timeOffset="246498.2132">2288 13801 82 0,'0'0'260'0,"0"0"24"0,0-1-13 16,0 1-55-16,0 0-67 0,0 0-44 15,0 0-24-15,1-2-15 0,-1 2-2 0,0 0-5 16,0-1 1-16,-1 1-4 0,1 0-3 16,-2 0-4-16,2-2-8 0,-2 2-6 0,2 0-5 15,-1-1-5-15,-1 1-5 0,0 0-3 16,1-2-5-16,-1 2 1 0,-1 0-3 0,0-1 0 15,1 1 1-15,-1 0 1 0,-1 0 4 0,-1 0 1 16,2 1 0-16,-2 1 0 0,0-1-6 16,0 2 1-16,-1 0-3 0,0 2-3 0,-1-1-1 15,1-1 4-15,1 3 1 0,-2-1 2 16,2 1 0-16,0 1 3 0,0 1 0 0,0-1 0 16,2 0-1-16,1 2 1 0,1-4-2 0,-1 2-1 15,2 0-2-15,0-1 0 0,0-1 0 16,2 3-4-16,1-1 4 0,0-4-4 0,1 4 2 15,-1-3-1-15,2 1-2 0,-1-3-2 16,2 2 0-16,-1 0-1 0,0-2-2 0,0 1 0 16,1-2-2-16,-1 2 2 0,1-3 0 0,-1 1 0 15,-2 3 0-15,2-3 0 0,-2 1 2 16,2-1-2-16,-2-1-2 0,0 2 2 0,3-2 0 16,-3 0 0-16,2 0-1 0,0-2 0 15,-2 2 0-15,2-1 0 0,-2-2 0 0,3 1 0 16,-3-1 0-16,2 2 0 0,-3-2 1 15,1 1 1-15,0 1 0 0,-1-1-1 0,-2 1 3 16,2 1-2-16,-1-2 0 0,-1 2 0 0,0 0-1 16,0 0 0-16,-1 0-2 0,-1-1 1 15,2 1 0-15,-2-2 1 0,1 0 2 0,-1 2 0 16,-1 0 2-16,1-1-2 0,-3 1-1 16,2 0 3-16,-4 1-1 0,2 1-3 0,0 0 1 15,-1 1 0-15,-1 0-1 0,-2 1 0 16,3-1 0-16,-1 2 1 0,1-2 3 0,1 1-1 15,-1-1 1-15,1 0-4 0,-1 2 3 16,1-1-3-16,0 1 1 0,2-1-1 0,-3 2 0 16,1-1 2-16,-1 2-2 0,1 1 1 0,2-2 2 15,-2 1-1-15,3 1-2 0,-2-1 2 16,1 2-1-16,1 0-1 0,2-2 0 0,-1 1 0 16,1 0 0-16,1-1-1 0,-1-1 1 15,2 0 0-15,-1-1 0 0,1-1 0 0,2 1 0 16,-1-1 0-16,2-1 0 0,0 2 0 0,2-2 0 15,-3-3 0-15,2 4 0 0,1-1 0 16,-1 0 0-16,-1-2 0 0,3-1 1 16,0 2-2-16,-2 0-1 0,4-2 2 0,-4 0-2 15,5 0 2-15,-3-2 0 0,0 0 0 0,1 2 0 16,1-1 0-16,-2-2 0 0,0 2 0 16,1-2 0-16,1 0 2 0,-4 1-2 0,2 1 0 15,-2-2 0-15,-1 1 0 0,-2 0 0 16,0 1 2-16,0 0-1 0,-1-1-1 0,1 1 0 15,-3-1 0-15,2-1 0 0,1 0-1 0,-1-2-1 16,0 4 0-16,0-3 2 0,0 1 2 16,-1 1-2-16,-1-1 0 0,3 2 3 15,-3-3-3-15,2 3 0 0,-2 1-5 0,0-1-17 0,-2-1-40 16,2 2-46-16,-1 2-56 0,-1-2-79 16,2 0-108-16,-5 1-44 0,-1 0 9 15,2 1 30-15,-1 3 47 0</inkml:trace>
  <inkml:trace contextRef="#ctx0" brushRef="#br1" timeOffset="247181.9892">1663 14463 35 0,'0'0'282'0,"1"0"22"0,1 0 9 16,-2 0-54-16,3 0-108 0,-1 0-66 0,1-2-34 16,3 0-9-16,0 1 4 0,2 1 4 15,2 0 11-15,1 0 10 0,2-1-1 0,2 1 0 16,0 0-1-16,3 0-5 0,0-2-2 0,4 2-1 16,2-2-4-16,1 0-4 0,5-1-6 15,3 0-4-15,2-1-11 0,2 0-9 0,1 1-6 16,0-1-4-16,1 1-6 0,-3-2-2 15,1 2-1-15,-1 3-2 0,-4-3-3 0,1 3 1 16,-3 0 0-16,-3 0 1 0,0 0-2 16,-4 0-1-16,1-1 2 0,-5 1-3 0,0 0 1 15,-1 0-2-15,-1-2 0 0,-4 2 3 16,2 0-2-16,-3-1 3 0,0 1 0 0,-4-2 0 16,2 2 3-16,-2 0-2 0,-1 0-1 0,-2-1 0 15,0 1 0-15,-2 0 2 0,0 0-2 16,-1 0 0-16,-2 0-3 0,3 0-2 0,-3 0-8 15,0-2-17-15,-2 2-31 0,1-1-47 16,1-1-49-16,0 2-119 0,-2-2-83 0,-4 2-35 16,1 2 9-16,2 0 28 0</inkml:trace>
  <inkml:trace contextRef="#ctx0" brushRef="#br1" timeOffset="248150.1879">1742 14898 6 0,'-3'-3'252'0,"0"0"25"0,1-2 12 16,1 2-62-16,-1 0-85 0,-1-1-53 0,1-1-35 16,0-1-19-16,1 2-7 0,1-1-6 15,0-1-1-15,0 2-1 0,0-1 2 0,3 1 4 16,0-1 5-16,1 1 8 0,0-1 3 0,2 1 6 16,1-1 1-16,-1 3 0 0,2-3-4 15,1 3-3-15,1 0-3 0,0 0-5 0,0 0-5 16,3 2-2-16,-2 0-3 0,2 0-1 15,0 2-1-15,1 0 0 0,-3 0 0 0,2 1 2 16,1 3 2-16,-3-1-4 0,3 2 0 16,-3 0-1-16,2 3-3 0,-1 0-3 0,-2 2-3 15,1 0 0-15,-5 2 0 0,-1-1-3 16,0 1-2-16,-4-1-1 0,1 0 0 0,0 0 1 16,-4-1-5-16,0 1 2 0,1-2-3 0,-4 1-1 15,0 0 0-15,-1-2 0 0,-2-1 0 16,0 0-1-16,0-3 1 0,-1 0-1 0,1 0 0 15,0-4-1-15,0 2 1 0,-1-3 1 16,2-1-2-16,-1 0 1 0,2 0-2 0,-2-1 1 16,2 0 2-16,-1-2-2 0,1 1 0 15,1-3 0-15,-2 3 2 0,2-3-2 0,2 1-1 16,-2 1 1-16,3-2-1 0,1 1 2 16,-1-1-2-16,2 1 3 0,0-1 0 0,3 1 0 15,-1-2 1-15,1 1-1 0,2-1 1 0,1 2 1 16,0-2-2-16,1 1 0 0,-3 2 0 15,1 1 3-15,0-2 0 0,-2 3-1 0,2 1 0 16,-1 0 4-16,1 0 0 0,-2 0 0 0,2 0 0 16,0 1 0-16,0-1-1 0,1 2-2 15,2 0 0-15,0-1-2 0,0 0-1 16,-1 0 0-16,2-1 1 0,-3 2-1 0,0 0 0 16,2-2 0-16,-3 1-1 0,0 1-9 0,-2-1-10 15,2 1-23-15,-2-2-31 0,-2 1-45 16,1 1-54-16,-4 1-126 0,1-2-62 0,-2 2-19 15,3-3 14-15,0 0 33 0</inkml:trace>
  <inkml:trace contextRef="#ctx0" brushRef="#br1" timeOffset="249299.0855">2603 14866 142 0,'2'0'292'0,"-2"0"28"15,2 0-11-15,-1 0-70 0,-1 0-72 16,0 0-44-16,0 0-26 0,0 0-9 15,0 0-7-15,0 2-2 0,-1-2-8 0,1 1-15 16,-2-1-10-16,0 1-13 0,0 3-9 0,-3 0-8 16,2-1-3-16,-2 3-3 0,0-3-2 15,0 2-4-15,0-2-2 0,-1 1-2 0,0-1-1 16,0 1 1-16,-1 0-4 0,1-1 4 0,-2-3-2 16,2 3-1-16,-1-2-3 0,1-1-2 15,0 0-1-15,0 0-4 0,1 0-2 0,0-1-1 16,0 1 2-16,-1-3 2 0,0 3 1 15,4-2 1-15,-1 1 3 0,1-3 1 0,-1 3 0 16,1-2 2-16,1 2 2 0,-1-2 0 16,-1 0 2-16,1 3 0 0,-1-2 0 0,2 2 2 15,-1-1 2-15,-1 1-2 0,0 0 2 16,1 0 0-16,-1 1-2 0,2 1 0 0,-3 2 0 16,1-1 0-16,0 1-2 0,0 3 2 0,0-3 0 15,-2 1-2-15,2 1 0 0,0-1 0 16,0 0 0-16,-2-1 0 0,3 1-2 0,-3 0 0 15,2-1 2-15,0 0-3 0,-3-2-2 16,3 1-3-16,-2-1 1 0,-1 1 0 0,1-3-3 16,0 0 0-16,-1 0 2 0,3-2 0 0,-2-1-2 15,0 0-1-15,2 1 2 0,1-3-1 16,-1-1 3-16,1 1-1 0,1 1 2 16,-1-1 3-16,1-1 1 0,-2 3 5 0,3-1 0 15,-2 0 6-15,1 2 4 0,1-1 3 0,-2 3 0 16,2-2 0-16,0 2-2 0,0 0-1 15,0-1-4-15,0 1-3 0,0 0-2 0,0 0-3 16,0 0-1-16,0 1 0 0,0-1 1 16,2 2-1-16,-2-2 0 0,0 3 0 0,1-2 0 15,-1 2 0-15,2-3 0 0,-2 3 0 0,0-2 6 16,0 1 2-16,0 0 0 0,-2-1 2 16,1 3 3-16,-2-2-2 0,-1 1-1 0,-2 1 2 15,1 1-2-15,-3 0-1 0,-1-2 0 0,1 2 0 16,-2-3-1-16,0 3-4 0,-2-2-1 15,1 1 1-15,-3 1-3 0,1-3 1 16,-1 2-2-16,1-1 0 0,-2-2 0 0,4 1-2 16,-1-2 2-16,2 0-2 0,0-3 1 0,2 0-1 15,0-1-1-15,2 1 1 0,-1-2-1 16,3 0 2-16,-1 0 1 0,0 0 0 0,1 0-2 16,2-1 2-16,-1 1 0 0,3-1 0 15,-2 3-1-15,4-2-1 0,-2-1-3 0,3 1-8 16,-1 1-15-16,2-3-26 0,1 3-32 0,1 0-34 15,1-1-51-15,-2 2-90 0,-2 2-60 16,3-1-20-16,0-1 15 0,2 0 19 0</inkml:trace>
  <inkml:trace contextRef="#ctx0" brushRef="#br1" timeOffset="249555.2016">2416 14763 173 0,'4'0'269'15,"1"-4"14"-15,3 3-22 0,-2 0-92 0,5-1-70 16,-1-1-37-16,-1-1-23 0,2 2-9 0,0 1-9 16,-1-2-6-16,1 1-5 0,-2-1-2 15,-1 2-4-15,0-2-3 0,0 1 0 0,-2 1-1 16,-1-2-7-16,0 1-10 0,-2 1-7 15,-3-1-7-15,2-1-14 0,-2 0-23 0,0 0-40 16,1-1-51-16,-2 1-56 0,-1-1-27 0,-1 2-8 16,0-1 19-16</inkml:trace>
  <inkml:trace contextRef="#ctx0" brushRef="#br1" timeOffset="249731.5751">2503 14665 209 0,'-5'-4'290'0,"0"1"27"0,0 0-27 0,2 0-73 16,1 1-46-16,-1 0-28 0,0 1-23 15,2-1-14-15,1 2-8 0,0-1-10 0,-2 1-16 16,2 0-14-16,0-1-17 0,0 1-11 16,0 0-20-16,2 0-20 0,-2 1-23 0,0 2-36 15,1 2-44-15,-1 1-90 0,-1 2-110 0,1 5-53 16,-2 0-14-16,2-1 18 0,-3 2 32 16</inkml:trace>
  <inkml:trace contextRef="#ctx0" brushRef="#br1" timeOffset="249965.2804">2485 15079 248 0,'0'0'279'0,"3"2"15"15,-1-2-44-15,1 0-85 0,0 0-51 16,2 1-33-16,1-1-14 0,2 0-9 15,0 0-11-15,3 0-12 0,0 0-7 0,0 0-12 16,-1-1-6-16,2 1-8 0,-1-2-2 0,-1 0-11 16,1 1-16-16,-3 1-21 0,-2-1-21 15,-1-1-34-15,-2 2-58 0,-3 0-79 0,0 0-34 16,-5 2-5-16,-1-1 6 0</inkml:trace>
  <inkml:trace contextRef="#ctx0" brushRef="#br1" timeOffset="250181.4269">2284 15236 127 0,'-3'2'355'16,"0"-1"40"-16,1 1 22 0,2-2-54 16,-1 0-117-16,1 0-80 0,1-2-54 0,-1 1-33 15,2 1-21-15,-2-1-15 0,1 1-12 0,-1-1-12 16,0 1-9-16,0 0-3 0,0 0-6 15,0 1-2-15,-1-1-25 0,-1 0-59 0,-1 0-91 16,0 1-144-16,-2 2-72 0,-4-1-37 16,-1-1 1-16,1 2 47 0</inkml:trace>
  <inkml:trace contextRef="#ctx0" brushRef="#br1" timeOffset="251031.9639">1829 16365 244 0,'-2'-9'313'0,"1"0"16"0,1 0-13 0,0-2-119 16,1 2-77-16,3 0-46 0,0 0-18 0,1-1-4 16,1 1 2-16,-1-2-1 0,3 2-3 0,-2 0-5 15,2 0-7-15,0 2-6 0,-1-1-6 0,2 0-3 16,-1 3-3-16,1-1 0 0,-1-1 0 15,3 4-3-15,-1-2-3 0,-2 2-2 0,4 2 2 16,-4-1 3-16,2 2 1 0,-1 3 4 0,2 0 4 16,0-2-1-16,2 5 2 0,0 0-5 15,-1 2-2-15,-1 1-7 0,1 0-2 0,-2 1-3 16,-2 2-2-16,0 0-1 0,-1 0 0 0,0 0-1 16,-2 2-1-16,-2-2-1 0,1 2-2 15,-3 0 0-15,1 0 0 0,-2-3 0 0,0 2-1 16,-2-3-2-16,-1-1 1 0,0 0 1 0,-2 0-1 15,-1-3 2-15,0 0 0 0,-1 0 0 0,-1-3 0 16,0 1 0-16,-1-2-1 0,1 0-1 16,0-1 2-16,-1-2 0 0,1-1-2 0,0-1 1 15,1 0-2-15,-2 0 1 0,4-1 1 0,-1-1 1 16,-1-1-2-16,2 2 1 0,2-1 0 0,-1-1 1 16,1 3 0-16,1-1-2 0,2-1 1 15,0 1 1-15,0 0-2 0,2 0 1 0,1 0-1 16,3-1 2-16,-1 0 2 0,1 2-1 0,1-2-1 15,-1 2-1-15,3 0 1 0,-1-1-1 16,0 2-1-16,-3-1 1 0,4 1 1 0,-4 1 0 16,3 1 0-16,-3 0 0 0,1 0 0 0,2 0 2 15,-2 0 1-15,2 1-1 0,-3 1-2 0,0 0 1 16,2-1 1-16,-2 0-1 0,-1 0-2 0,-1 1-2 16,0 0 0-16,0-1-8 0,0 1-13 15,2-2-18-15,-4 1-34 0,1-1-40 0,1 0-47 16,-3 0-131-16,-3 2-64 0,0-1-19 0,3-1 14 15,0 0 27-15</inkml:trace>
  <inkml:trace contextRef="#ctx0" brushRef="#br1" timeOffset="251665.1811">2376 16162 257 0,'-3'-5'295'16,"1"3"23"-16,-1-1-37 0,-2 0-85 0,0 1-52 15,1 2-31-15,-2 0-16 0,-1 0-11 0,2 0-9 16,-1 2-4-16,-3 1-8 0,2 0-9 16,1-1-6-16,-1 2-7 0,3 0-6 0,-2 1-8 15,1 1-7-15,2-2-6 0,-1 4-4 0,1-2-5 16,0 1-2-16,0-1-1 0,3 0-1 0,0 0-3 15,0 0 0-15,1-1 0 0,3-1 1 0,-1 0-1 16,0 0-1-16,0-1 1 0,4 0-3 0,-1-2 1 16,0 1-2-16,-1-1 2 0,3-1-4 15,-3 2 4-15,4-2-4 0,-3 1-1 0,1-1-1 16,-1 0 1-16,2 0-2 0,-2 0-2 0,1-1-1 16,-1 1-4-16,-1-2-2 0,0 1-4 15,2 1-2-15,-4-3-2 0,1 3 0 0,-1-2 1 16,-2 1 9-16,1-1 3 0,-2 1 3 0,0-1 7 15,-2-1 0-15,1 2 4 0,-1-2 1 16,-1 1 0-16,0 1 1 0,-2-2 1 0,-1 3 3 16,-2-2 0-16,2 2 3 0,-1 0 6 0,-2 2 3 15,1-1 2-15,-2 1 3 0,2 1 4 0,-1 1 3 16,-2 1-2-16,3 1-3 0,-1 1 3 16,2-1-3-16,1 3-1 0,1 0-5 0,2 0-1 15,1 2-2-15,1-1-4 0,2 1-4 0,1-1-1 16,3 2-3-16,1-2-2 0,1 0-1 0,2-2 1 15,0 2-2-15,1-3 0 0,4-1 1 16,-3 1-1-16,2-5 0 0,1 1-1 0,-1-2 0 16,-1 1 0-16,1-2-2 0,-2 0 0 0,2-2 1 15,-2 1 0-15,0 0-2 0,-2-2 0 0,-1 2 1 16,-1-1 2-16,0-1-1 0,-2 1-2 16,-2 1 3-16,-3 1 0 0,2 0-1 0,-2 0-5 15,0 0-6-15,-2 0-13 0,2 0-28 0,-3 0-40 16,-2 0-48-16,2 1-83 0,-4 4-105 0,0-1-51 15,-1 2-4-15,3-1 23 0,-1 1 41 16</inkml:trace>
  <inkml:trace contextRef="#ctx0" brushRef="#br1" timeOffset="252083.065">1786 16702 190 0,'-10'3'278'0,"3"-2"23"15,1 1-28-15,4-2-90 0,0 0-68 16,4 0-40-16,3 0-23 0,2-2-9 0,3 1 6 15,1 0 14-15,3-1 16 0,4-1 13 0,2 2 7 16,2-2 6-16,5 1-8 0,0-1-12 16,9 1-15-16,1 1-14 0,4-1-13 0,3 0-12 15,1-1-9-15,3 1-8 0,0-1-6 0,2 2-3 16,3-1-4-16,-1 2 2 0,2 0-3 0,-2 0-1 16,-5 2 1-16,2-1 0 0,-4 2-2 15,-1-1 1-15,-5 3 0 0,-2-3-1 0,-2 1 0 16,-7 0 0-16,-1 2 2 0,-5-4 0 0,-6 2-1 15,-1 0 0-15,-5-2-1 0,-2 1-1 0,-5 0-3 16,-1-1-7-16,-4 1-18 0,-2-2-24 16,-3 0-28-16,-3 0-37 0,0 0-44 0,-3 0-73 15,-6 0-86-15,3-2-36 0,-4 2 3 0,4-1 22 16,-2 1 33-16</inkml:trace>
  <inkml:trace contextRef="#ctx0" brushRef="#br1" timeOffset="252749.281">1993 16996 223 0,'-5'-3'337'0,"1"0"20"0,2 0 12 16,1 1-123-16,1-2-108 0,1 1-64 0,1-1-37 15,2 0-19-15,1 1-10 0,0-2-3 16,0 2-2-16,1 0 0 0,3 1-2 0,-2 0-1 16,2 1 4-16,1 1-1 0,2 0 0 0,1 0 5 15,0 1 5-15,-2 1 4 0,2 2 4 0,1-2 6 16,-3 3-1-16,3-1 3 0,-1 1 3 16,-2 1-4-16,1 1-1 0,-2 1-5 0,0-1-1 15,-1 4-5-15,-1-1-5 0,-2 4 1 0,-4-2-4 16,-1 1-1-16,-2 0 0 0,-1 2-2 15,-3-3 0-15,-1 1-1 0,0 0-1 0,-2-1-1 16,-2-1 0-16,2-1-1 0,0-2-1 0,-2-3 0 16,0 2-1-16,2-3 1 0,-1-1-1 15,-1-1 1-15,2-2-2 0,-1-2 0 0,3-1 0 16,-1-1-2-16,2-1 2 0,0-2-2 0,2-1 0 16,2-1 0-16,-1-1 1 0,2 1 2 0,2 0 1 15,-1 2 3-15,1-1 3 0,1 0 3 0,0 2 3 16,-1 1 1-16,1 0 1 0,2 0-1 15,-2 2-1-15,0 1 2 0,2 1-3 0,-2 0-4 16,0 1 1-16,2 0 2 0,-2 1-3 0,2 0-3 16,0 1 2-16,1 1-1 0,0 2-3 0,-1-2-2 15,0 1 0-15,1-1-2 0,-1 1-6 16,2 1-8-16,0-3-7 0,1 1-14 0,-2 0-23 16,4-3-36-16,-2 0-41 0,-2 0-100 15,-1 0-88-15,-5 0-37 0,5 0-4 0,-1 0 25 16</inkml:trace>
  <inkml:trace contextRef="#ctx0" brushRef="#br1" timeOffset="253632.2078">2934 17052 74 0,'0'0'282'0,"0"0"29"16,0-2 15-16,-1 1-52 0,-1 1-65 0,2 0-42 15,-3 0-23-15,3-2-16 0,-2 2-11 0,1 0-17 16,-1 0-19-16,0 0-19 0,1 0-18 0,-3 2-13 16,3-1-12-16,-2 1-1 0,-2 2-7 15,4 1-3-15,-2 1 1 0,1 0-5 0,0 0 0 16,2 1-4-16,0-2 0 0,0 1 0 0,2-1-2 16,-2 2 2-16,2-3-1 0,1 1 2 0,3-3-3 15,-2 2 1-15,3-3-2 0,-1 1 2 0,2-2-5 16,3 0-1-16,-3-2 1 0,2 1-1 15,-1-1 3-15,1-1-2 0,-2 2 0 0,0-2 0 16,-1 0-1-16,0 0 1 0,-1 0-1 0,-1 1 0 16,1-1 0-16,-1 0-2 0,-2 0-3 15,0 3 1-15,0-2-3 0,-3 2 0 0,0-1 2 16,0 1-1-16,0 0 7 0,0 1 0 0,-1-1 1 16,-4 2 2-16,0 1 2 0,-1 0 1 15,-2 2 0-15,0 1 0 0,-3-1 3 0,3 0 1 16,-3 0 0-16,1 3 3 0,-2-1 2 0,2 0 3 15,-2 0 0-15,2 3 3 0,1-2-2 0,-2 2 1 16,3-2-4-16,0 2-2 0,0 0-3 0,2-2-3 16,1 1-1-16,0 0-1 0,-1-2 0 15,3 0-1-15,-1 0-2 0,1-1-1 0,0-1-7 16,0-1-12-16,0 0-26 0,-2-1-34 0,2 1-45 16,-2-1-74-16,-3 1-113 0,-1 2-49 15,-2-3-12-15,3 0 17 0,1-2 37 0</inkml:trace>
  <inkml:trace contextRef="#ctx0" brushRef="#br1" timeOffset="254381.6321">2681 17242 70 0,'-2'-6'292'0,"-1"-1"30"16,2 1 15-16,-1 0-75 0,-1 0-86 15,3 0-62-15,0-2-41 0,0 1-20 0,0-2-12 16,0 1-4-16,0-1-3 0,3 0-6 0,-1 0-6 15,1 0-3-15,0 2-7 0,2-3-3 0,0 2-2 16,2-2 0-16,0 3-3 0,-1 0-2 0,-1-1-1 16,3 3 0-16,-2 0-1 0,0 2-1 15,1-2 0-15,-2 2 1 0,-1 0 1 0,2 2-2 16,-1-2 1-16,-2 3 0 0,1 0 0 0,-1 3 0 16,2-3 0-16,-2 3 3 0,2-2-2 15,-1 2-1-15,-1 0 3 0,2-1 0 0,-2 1 4 16,-1 0 1-16,1 1 1 0,-1 0 2 0,-1 1-2 15,-1 1 0-15,-1 0-2 0,-1 2 1 16,0-2-1-16,-1 1 2 0,0-1-2 0,0 0 0 16,0 0-2-16,-1 0-2 0,-3-1-1 0,4 1-1 15,-4-2-1-15,2 1-2 0,-1-2 1 0,-3 0-2 16,1 0-1-16,0-1-2 0,0 0 0 0,-3 1-1 16,1-3-2-16,2 2-4 0,-1-2 0 15,1 0 1-15,2-2 0 0,-1 1-1 0,1-1 6 16,0 0 1-16,1 1 5 0,0-2-1 0,0 2 1 15,2 0 2-15,0-1 0 0,0 0 0 0,0 1 2 16,3-1 0-16,-2 2-2 0,2-1 2 16,0 1-1-16,0-2-1 0,0 2 0 0,0 0 1 15,0 0 1-15,2 0-1 0,-2 2 5 0,2-2 5 16,-1 1 4-16,-1 1 9 0,3 1 6 16,-1 0 3-16,-1 1 3 0,1-1-1 0,1 3-1 15,-1 0-6-15,-1 0-5 0,1 0-2 0,-1 2-6 16,1-1-3-16,1-2-4 0,-1 2-2 0,-2-1-1 15,0 1 0-15,0-2 1 0,0 1-1 16,-2-1 1-16,-1 1 0 0,0-1-2 0,0 2-2 16,-2-1-1-16,-3 1-1 0,0-1-1 0,0 0 0 15,0 1-1-15,-4 0-1 0,2-1 2 0,-1-1 0 16,-3 0 0-16,4 0-1 0,-5-2 1 0,5 0 0 16,-3-2 0-16,1 0 0 0,2-1 0 15,-4-1 0-15,3 0 0 0,1-2 0 0,0 0 0 16,0-3 1-16,0 1 3 0,1-1-2 0,3 0 0 15,-1 0 3-15,3 0-3 0,-1 0-2 16,0 0-2-16,3-1 4 0,-2-1-4 0,2 1 2 16,2 0 2-16,2-3 0 0,0 2-1 0,2-3-2 15,-1 0-1-15,0 2 0 0,2-1-8 16,-2 1-10-16,2 0-20 0,0-2-29 0,1 4-38 16,-1-1-37-16,1 1-53 0,-1-1-103 0,-2 3-49 15,0 0-7-15,5-3 22 0,0 3 24 16</inkml:trace>
  <inkml:trace contextRef="#ctx0" brushRef="#br1" timeOffset="254543.1595">2583 17004 36 0,'3'-2'307'0,"-1"1"40"16,-1 1 24-16,1 0-40 0,-2-2-90 16,2 2-62-16,-2-1-45 0,1 1-27 0,-1 0-19 15,0-2-12-15,0 2-19 0,0 0-20 0,0 0-15 16,0 0-17-16,0 2-21 0,0-2-35 0,-1 0-45 15,1 1-49-15,-2 2-119 0,-1-1-87 16,0 0-35-16,1 0 3 0,-1 3 31 0</inkml:trace>
  <inkml:trace contextRef="#ctx0" brushRef="#br1" timeOffset="255848.1816">2907 14383 168 0,'0'-2'300'15,"-1"-2"12"-15,1 3 14 0,0-2-122 0,0 3-90 16,0-2-48-16,0 2-30 0,1-1-8 0,-1 1-8 16,2 0 2-16,1 0 0 0,-2 0-2 15,2 0-1-15,1 0-3 0,-1 0-2 0,0 1-1 16,0 1-2-16,2-1-1 0,-2 1 0 0,3-2-2 16,-1 3-3-16,0-1 0 0,0 0-3 15,0-1 0-15,-2 1 0 0,2 1 0 0,1-1 0 16,-2 1-1-16,1-3-1 0,2 1-1 15,-1 1 0-15,3-2-2 0,-1 0-1 0,0-2-1 16,0 1-1-16,0 1-3 0,0-3-8 0,-2 1-4 16,1-1-12-16,0 1-14 0,-5 1-15 15,1 1-12-15,-3 0-18 0,0 0-41 16,-3 1-73-16,-2 3-42 0,-4 0-15 0,2-1 0 16,1 3 15-16</inkml:trace>
  <inkml:trace contextRef="#ctx0" brushRef="#br1" timeOffset="256065.1717">2929 14473 109 0,'-1'0'257'0,"1"-2"14"0,-2 1-9 0,2 1-90 15,2 0-74-15,-2 0-44 0,3 0-24 16,-1 0-13-16,-1 0-4 0,2 0-3 0,3 1-1 16,-1-1 1-16,-2 2 1 0,4-2-1 15,-2 2 1-15,1-1 0 0,0 0-2 0,2 1-2 16,-2 0 1-16,1-2-3 0,2 1-2 0,-1 1-2 15,0-2-7-15,0 2-15 0,1-2-19 16,-1 0-60-16,-3 1-98 0,0 0-48 0,-2 1-20 16,5-1 0-16</inkml:trace>
  <inkml:trace contextRef="#ctx0" brushRef="#br1" timeOffset="256893.094">3149 16737 233 0,'2'1'334'0,"1"1"21"0,-3-2 9 16,4 1-131-16,-4-1-100 0,2 2-57 0,1-1-36 15,0 0-21-15,-1 1-8 0,3-2-8 0,0 0 0 16,-1 0-3-16,4 0 2 0,-2 0-2 16,4-2 0-16,-2 1 1 0,1 0-1 0,-1-1 0 15,2-1 0-15,-1 2 0 0,-1-2-1 16,-2 1 1-16,1 1 0 0,-2-1 0 0,2 1-2 16,-4-1-9-16,2 0-13 0,-3 1-20 0,-2 1-23 15,0 0-19-15,0 1-41 0,-2-1-59 16,-4 2-70-16,-3 0-21 0,2-1-5 0,-1 2 10 15</inkml:trace>
  <inkml:trace contextRef="#ctx0" brushRef="#br1" timeOffset="257087.5103">3170 16780 42 0,'-2'3'248'0,"0"0"20"0,2-1-12 16,0 0-54-16,0-1-71 0,0 0-52 0,2 1-24 15,0-1-17-15,-1-1-2 0,2 2 1 0,2-1 6 16,-2-1 4-16,3 0-1 0,-1 1-2 0,2-1-6 15,-1 0-6-15,2-1-10 0,-2 1-7 0,2 0-4 16,-2-1-7-16,1-1-15 0,-1 2-27 16,0-1-38-16,-4 1-90 0,-2 0-89 0,0 0-46 15,0 0-15-15,0 0 15 0</inkml:trace>
  <inkml:trace contextRef="#ctx0" brushRef="#br1" timeOffset="276771.0863">5450 6231 148 0,'-2'0'248'0,"-1"-2"12"15,-1 1-22-15,1 1-99 0,-1-3-65 16,4 3-30-16,-3-3-20 0,1 1-6 0,2-1-5 15,-1 2 0-15,-1-2 1 0,2 1 0 16,-2 1 3-16,2 1-5 0,0-2 0 0,0 2-6 16,0 0 0-16,2 2-4 0,0-2 1 15,-1 0-1-15,2 0 0 0,3 0-1 16,-1-2-1-16,3 1 2 0,0-4-1 0,3 0 1 16,-1 1-8-16,-1-3-2 0,4 0-1 15,-2 0-2-15,2 1 0 0,1-3 3 0,0 2 5 16,0-1 5-16,2-1 1 0,0 2 0 0,0-2 4 15,1 1 0-15,2-1-1 0,0 0 0 16,1 1-1-16,1-2 1 0,1 2-1 16,0 0-4-16,0-3-1 0,1 3 0 0,0-2 0 15,-1 3 0-15,0-3-1 0,-1 2 1 16,0 0 0-16,-1 1 1 0,-1 1-1 16,3-2 2-16,-1 2 1 0,0-1 0 0,-1 0 2 15,2 2-2-15,-3-1 1 0,3 1 2 16,-1 1-2-16,-2-1-2 0,4 1 0 0,1-1-2 15,0 1 2-15,0 1-1 0,4 0-1 16,1 0 2-16,2 0-1 0,-1-1 1 0,2 1 0 16,-2 2-1-16,0-2 1 0,-2 2-1 15,1-1-1-15,-1 1 1 0,-1 0-1 0,0 1 0 16,0-2 2-16,-3 2 3 0,4 0 1 16,-1 0 1-16,0 0 1 0,3 0 1 0,-2 0-3 15,4 0-2-15,-2 0-4 0,0 0 0 16,0 0 0-16,-2 0-1 0,1 0 1 0,-1 2 0 15,-4-1 1-15,2-1 1 0,-1 3 1 16,0-2 1-16,-1 2-2 0,-2 0 0 16,0 2 0-16,0-2-2 0,2 3 0 0,-2-2 3 15,3 2 2-15,-1 0 2 0,1 0 0 16,-1 0 2-16,3 0 1 0,0 0-3 0,0 2 0 16,0-2 0-16,-1 1 0 0,1-1 1 15,0 3 3-15,-3 0 0 0,3 0 1 16,-2 0-5-16,0 2 5 0,-1 0-3 0,-3 0 0 15,1 1 0-15,1 0-1 0,-3 1 2 16,-1 3-2-16,1 0 1 0,-2 1-1 16,0 2-1-16,-2-1-2 0,3 2-1 0,-3-2-1 15,3 0-3-15,-2 0 1 0,1 0 1 16,-1 0 0-16,-1-2-1 0,3 2 2 0,-5 2-1 16,2 0 3-16,-2-1-3 0,-1 3 5 15,-2 1-2-15,0 2 3 0,0 1-3 0,0 2 1 16,-3-1-1-16,1 1 0 0,-1 4-3 0,-1 0 2 15,-1-1-1-15,2 3-2 0,-2-2 1 16,-3 1-1-16,2-2-1 0,0 3 0 16,0-3 0-16,-1 2 0 0,1-1 0 0,-2-1 2 15,1 1-2-15,-3-2 0 0,2-2 1 16,-3 2 1-16,0-1 2 0,-3-3 1 0,2 2 0 16,-3 0-1-16,-1 1 3 0,-4-1 2 15,1 2-2-15,0 2 1 0,0-1 1 16,-4 1 0-16,1-2-1 0,-2 1-2 0,0 1-2 15,-1 1 0-15,-2-2-3 0,2 0 0 16,0 3-1-16,1-3 0 0,-1 1 0 16,1-2 0-16,-1-2 0 0,0 1 1 0,-2-1 2 15,0 1-2-15,-1-3 5 0,-1 2-2 16,0 1 2-16,-2-1 0 0,0 0 0 0,-2 1-2 16,-2 2-2-16,3 1 4 0,-5-1-3 15,0 2 2-15,1 0-1 0,4-1-1 0,-2-4 2 16,2-2-3-16,1-2 1 0,4-2 2 15,0-2-1-15,3-4 1 0,1-1 3 0,-1 0 2 16,4-3 1-16,-1 0 3 0,1 0-1 16,-1-3 4-16,4 0-2 0,-2-1 0 0,2-1-2 15,1-2 2-15,2 1-7 0,0-2-1 16,1 1-3-16,0-2-4 0,2 0-4 0,-1 0-4 16,2-2-7-16,-1 0-11 0,0 1-19 15,2-2-31-15,0-2-61 0,-1 0-124 16,1-4-61-16,-1 0-27 0,1-3 3 0,0-4 22 15</inkml:trace>
  <inkml:trace contextRef="#ctx0" brushRef="#br2" timeOffset="370773.2966">20200 6088 138 0,'0'-3'231'0,"0"2"2"0,0 0-38 15,0 1-66-15,1-2-48 0,-1 0-31 16,0 1-16-16,0 1-10 0,2-2-1 0,-2 1 3 16,0 1 1-16,1 0 7 0,-1 0 3 15,0 0 1-15,0-2 1 0,0 2-1 0,0 0-4 16,0-1-2-16,2 1-3 0,0-2-1 15,-2 2-2-15,0-2-2 0,1 1 0 16,-1 0 2-16,0 1-2 0,2-1-3 0,-1-1 0 16,-1 2 0-16,0-2 4 0,2 1 3 15,-2-1 6-15,0 1 7 0,2 1 5 0,-1-2 5 16,-1 1-2-16,0-1-4 0,3 0-3 16,-1 1-9-16,-1-1-7 0,-1 1-7 15,2 1-4-15,-1-1-7 0,-1-2-3 0,4 1-3 16,-3 1-2-16,1 0 0 0,-1-3 0 15,3 3 1-15,-1-1 0 0,-1-1 0 0,-1 2-1 16,2-1 0-16,2 0 0 0,-4 1-2 0,2 0 1 16,-1 1 1-16,0-1 0 0,-1-1 0 15,2 2 0-15,-1-2 1 0,1 2 0 16,1 0-1-16,-3 0 0 0,2 2-1 0,2-2 1 16,-4 0 0-16,2 2-1 0,1-1 1 15,-1-1 0-15,0 1 0 0,0 0 0 16,1 1 3-16,-3 0 1 0,2 0 0 0,-1 0-2 15,1 0 1-15,-2-1-1 0,1 3-2 16,-1-3 0-16,1 2 0 0,1 0 1 0,-1-2 1 16,0 2 0-16,-1-2 0 0,1 3-1 15,-1-3 0-15,3 1-1 0,-4-1 1 0,1 1 1 16,-1-1 0-16,0 1 0 0,2 0-1 16,-2-1 4-16,0 0-1 0,0 2 0 15,0 0 2-15,0-1-4 0,1 2 1 0,-1 0-1 16,0-2-2-16,0 1 0 0,0 2 0 15,2-4 2-15,-2 2-2 0,0 0 1 0,0-1-1 16,0-1 2-16,-2 0 0 0,2 1 1 16,-1 0 3-16,-1-1-1 0,2 1 1 15,-1-1 0-15,-1 2-2 0,0-1-2 0,-1 1-1 16,2-2-1-16,1 0 2 0,-4 1-4 16,4 1 2-16,-3-3-1 0,1 3 1 0,1-1 3 15,-1-1-2-15,1 1 0 0,-2-1-1 16,1 1 1-16,-1 1 0 0,2-2-1 15,-3 2 1-15,1-1 2 0,2-1-3 0,-3 1 4 16,3-2-1-16,-3 4-2 0,3-3-1 16,-2 1 0-16,0-2 0 0,0 2 0 0,1-1 2 15,-1 0 0-15,0 1-2 0,-1 0 1 16,3-1 0-16,-1 1 1 0,-1-2-2 0,0 3 0 16,1-2 2-16,1 0-2 0,-4 3 0 15,5-3 1-15,-3 0 3 0,3 1-2 0,-1 0 1 16,-1-1-2-16,2 1 0 0,-2 1 1 15,2 0 0-15,-1 0 0 0,1-1-2 0,-2 1 0 16,2 1 0-16,0-1-1 0,0 1 1 16,0 1 0-16,0-1 0 0,0-1 1 15,0 2-1-15,0-2 0 0,2 0 0 0,-2-1 0 16,1 2 0-16,-1-3-1 0,2 1 0 16,0 1 0-16,-2-2-6 0,0 1-11 0,0-2-12 15,1 1-34-15,-1-1-38 0,2 0-46 16,-2 0-139-16,0 0-69 0,1 3-22 15,4 0 9-15,-1 0 29 0</inkml:trace>
  <inkml:trace contextRef="#ctx0" brushRef="#br2" timeOffset="371688.3105">20255 6373 171 0,'0'0'238'0,"0"2"-7"0,0-2-33 15,0 0-45-15,0 0-46 0,0 0-30 0,0 0-15 16,0 0-9-16,0 0-7 0,1 0-8 15,-1 0-1-15,0 1-4 0,0-1 0 0,2 2-4 16,-2-1 1-16,2 1-1 0,-2-2-4 16,0 2-5-16,0-1-1 0,1-1-5 0,-1 1-1 15,0 0-3-15,0 1 3 0,2-2-3 16,-2 0 0-16,0 2-1 0,0-2 1 0,0 0 0 16,0 0 4-16,0 0 1 0,0 0-1 15,1 0 0-15,-1 0 1 0,0 0-3 0,2 0-4 16,-2 0-1-16,2 0-1 0,-1 0-2 15,1 1 1-15,0-1-1 0,-2 0-3 16,0 0 2-16,0 0 1 0,1 0 0 0,-1-1 2 16,0-1 1-16,2 2 2 0,-1-3 1 15,1 2 3-15,-2 1-1 0,3-3 3 0,-3 0 1 16,0 1-1-16,1 1 3 0,-1-2-3 16,0 1 1-16,0-1 2 0,-1 2-3 15,1-2 4-15,-3 1 0 0,3 1 0 0,-2-1 0 16,2 1-2-16,0 1 1 0,-1 0-1 15,1 0-1-15,-2 0-2 0,2 0 3 0,0 0-1 16,0 0 0-16,-1 0-2 0,1 1-1 16,-2 1 1-16,0-2-3 0,1 1-2 15,-1 1 0-15,0 0 0 0,1-1-1 0,-1 0-2 16,2 2-3-16,-1-1 1 0,-1 1-4 16,2-3 0-16,-2 3 0 0,2-2-2 0,0 1 2 15,0 0 0-15,0-1 1 0,0 0 0 16,0-1 1-16,2 1-2 0,-2 1 1 15,2-2 0-15,-2 0-1 0,1 2 0 0,-1-1 0 16,2-1 0-16,-1 0 1 0,1 2 1 16,-2-2-1-16,2 0-1 0,-1 0 1 0,1 0-1 15,0 0 0-15,-2 0 0 0,1 0-2 16,-1 0 2-16,3 0-2 0,-1-2 4 0,1 2-1 16,-2-1 0-16,-1-1-1 0,3 0 0 15,-3 1 0-15,2 0 0 0,-2 1 0 0,2 0 2 16,-2 0-2-16,1-1 2 0,-1 1-1 15,0-2-1-15,0 2-7 0,0-2-28 0,0 1-57 16,-1-1-83-16,-1 1-138 0,0-2-70 16,2 3-34-16,-4 1 8 0,-4 1 45 15</inkml:trace>
  <inkml:trace contextRef="#ctx0" brushRef="#br2" timeOffset="377932.4282">20497 6268 29 0,'0'0'231'0,"0"0"18"16,0-1-21-16,0 1-48 0,0 0-58 0,-3-2-44 15,3 1-26-15,-2 1-12 0,2-2-7 16,0 1-3-16,0 1-4 0,-1-2-1 0,-1 2-4 16,2 0 1-16,0-1 2 0,0-1-3 15,0 2 3-15,-1-2 4 0,1 1-1 0,-2 1-1 16,2-1-3-16,-2 1 3 0,2-2 1 15,-1 1-3-15,-1 1 4 0,1-2-5 16,1 1 2-16,-4 1-3 0,4-3-1 0,-1 3 1 16,-1-2-2-16,0 2 2 0,1 0-2 15,-1-1-1-15,2 1-2 0,-1 0-4 0,1 0 2 16,-5 0-6-16,4 0-1 0,-1 0 0 16,1 0-3-16,-3 1 0 0,1 1-2 15,0-2 0-15,0 1-2 0,-1 1 5 0,1 1-2 16,0-2 2-16,-1 1-1 0,2-1 2 15,-1 0 1-15,0 3 0 0,-1-1 2 0,1-2 0 16,2 2 3-16,-1 0 0 0,-1 0 0 16,1 0-1-16,1 0-2 0,-4 0 0 15,4 0-1-15,-1 0 1 0,0-1-2 0,1 2 4 16,-1-1 0-16,1 0 1 0,-1-1 2 16,0 2 0-16,-1 1-1 0,2-3-1 0,1 2-3 15,-2-1 0-15,0 0-2 0,2-1-2 16,0 2-1-16,0-2-1 0,0 2 1 15,0-1-1-15,0 0 0 0,0 0-2 0,0 0-1 16,0-1 0-16,0 0 2 0,0 3-1 16,0-2 5-16,2-2-1 0,0 2 1 0,-2 1-1 15,1-2 2-15,1 1-3 0,-1 2-1 16,3-2-2-16,-3 0 1 0,2 0 1 0,1 1 0 16,0-1-1-16,-1-1 1 0,0 1 4 15,1 0-2-15,-3 0-2 0,2-3 0 0,1 2 0 16,-1 0 0-16,0 0-2 0,0 1 0 15,2-2-1-15,-2 1 1 0,2 1 1 0,-2-2 0 16,2 1-2-16,0-1 0 0,-2 2 0 16,3-1-1-16,-5-1-1 0,2-1 1 15,1 0 0-15,-3 2 1 0,1-1 2 0,0-1-2 16,-2 0 4-16,1 0-3 0,-1 0-2 16,2-1 2-16,-1 1 1 0,-1 0-2 0,4-2 0 15,-3 2 2-15,1-1-1 0,-1-1-1 16,4 0-1-16,-4 1 0 0,2 0 0 15,-1 1 2-15,1-3 0 0,-1 1-2 0,1 1 0 16,0-1 0-16,1 1 1 0,-3-1 0 16,1 1 2-16,-1-1 1 0,4-1-1 0,-4 2 0 15,-1 1 1-15,3-3-3 0,-1 1 1 16,-2 1-2-16,3-2 1 0,-1 1-1 16,0-1 2-16,-1 1-1 0,1 0 1 0,-1 1 0 15,1-3 0-15,0 1-2 0,-1 2-1 16,2-2 0-16,-3 1-1 0,2-1 2 0,-2 2-1 15,2 0 2-15,0-1-1 0,-2 0 3 16,2 1-3-16,-2-1 1 0,2 1 0 0,-2 0-1 16,0-1-1-16,0-2 1 0,0 3 0 15,0-1 0-15,1 0-1 0,-1 0 1 16,0 1 0-16,0-2 0 0,0 2 0 0,0-1 1 16,0 0-1-16,0-1 0 0,0 1 0 15,0 1 0-15,0-2-2 0,0 1 2 0,0 1 1 16,0-3 0-16,-1 4 0 0,1-3 0 15,0 1 1-15,-2 0-1 0,2 1-1 16,-2-2 0-16,2 2 1 0,-2-2-1 0,0 0 0 16,2 1 2-16,-2 1-2 0,2-1-2 15,-3-1 2-15,3 0 0 0,-1 2-1 0,1-1 0 16,-2-1 0-16,0 0 0 0,1 2 0 16,-1-1 1-16,1-1 0 0,-1 0 1 0,0 2 0 15,-1-2 0-15,1 1 0 0,1-1-1 16,-1 2 1-16,1-1-1 0,-2-1-1 0,1 0-1 15,-1 2 2-15,2-2 0 0,-3 1 0 16,1 1 0-16,2-2 1 0,-3 3-1 16,3-2 0-16,-1 1 0 0,0-1-1 0,1 2 0 15,-1-2-1-15,2 2 3 0,-1-1 0 16,-2 1 1-16,1 0-2 0,-1 0 0 0,2 0 0 16,-1 0 0-16,-1 0 0 0,0 1-1 15,-1-1 1-15,3 0 0 0,-4 0 0 0,2 2 1 16,-2-2 0-16,2 0-2 0,2 2 3 15,-3-1-2-15,1-1 0 0,1 2-2 16,-1-2 0-16,2 1 2 0,-3 1-2 0,1-2 2 16,2 1 0-16,-1 1 2 0,-2-2 0 15,2 1 0-15,1 1-2 0,-1-2 0 0,0 1 0 16,1-1 0-16,-1 1 0 0,0 1 0 16,-1 0 0-16,2-1 0 0,-1 1 0 15,0-2 0-15,-1 1 0 0,3 1 0 0,-1 1 0 16,-1-2 0-16,-1 1-1 0,2-1-1 15,-1 0 1-15,2 1 0 0,-2 0 0 0,1-1-1 16,-1 2 0-16,1-1 2 0,1-1 2 16,-2 1-1-16,0-1 0 0,1 1-1 15,-1 1 1-15,2-2 0 0,-1 2-1 0,1-1-1 16,-2 1 0-16,0 0 1 0,2 0 0 16,-3 0 0-16,3-2-1 0,-1 2 1 0,1 0 0 15,-2-1-1-15,2 1 1 0,-2-1 0 16,2 2 0-16,-2-3 0 0,2 2 1 15,-2-1 0-15,2 1-1 0,0 0 1 0,0 0 0 16,0-2-1-16,0 2 0 0,0-2-1 16,0 2 1-16,0 1-1 0,0-1 1 0,0 0-1 15,0 0 0-15,2-1-1 0,-2 0 0 16,2 1 2-16,-2 0 0 0,2 0 0 0,0 0 0 16,-2-1 1-16,1 1 0 0,-1-2-1 15,0 2 0-15,2 0 2 0,-1-1-1 0,-1-1 0 16,0 1-1-16,2-1 0 0,0 1 1 15,-2 1-1-15,1-3 0 0,2 2-1 0,-1 0 1 16,1 1 0-16,-1-1 0 0,-1-2 0 16,3 3 0-16,-3-2 1 0,4 1-2 15,-4-1 1-15,2 1 0 0,-1-2 0 0,1 1 0 16,0 0 0-16,-1 1 0 0,1 0 0 16,1-1 0-16,-3-1 0 0,2 2 0 0,0-1 1 15,0-1-1-15,-1 2 1 0,1-2-1 16,0 1 0-16,0-1 0 0,-1 2-1 15,3-2 0-15,-2 0 1 0,2 1 0 0,-1-1 0 16,-1 0 0-16,1 0 0 0,1 0 0 16,-4 0-1-16,2 0 0 0,1 0 1 0,-3 0 0 15,2-1 0-15,-1 1 0 0,1 0 0 16,0-2 0-16,0 2 1 0,0-1-1 0,1 1 0 16,-3-2 1-16,2 2-1 0,1-1-1 15,-1-1-2-15,-2 2 3 0,4 0 0 16,-4-1 0-16,1 1 0 0,-1-2 0 0,1 2 2 15,0-2-2-15,-1 1 0 0,3 0 0 16,-4 1-2-16,1-2 2 0,2 1 0 16,-1-2 0-16,1 1 0 0,-3 1 2 0,3 1 0 15,-1-2-2-15,0 1 0 0,0-1 0 16,0 2 0-16,0-3 0 0,-1 3-1 0,1-1 1 16,-1-1 1-16,3 1-1 0,-4-1 0 15,1 1 0-15,2-2 0 0,-3 1 0 0,2 1 0 16,0-1 0-16,-2-1 1 0,1 2 0 15,1 0 0-15,-2-3 1 0,1 3-1 0,1-2-1 16,-2 1 2-16,0-1-2 0,2 0 0 16,-1 2 0-16,-1-2 2 0,5 1 0 0,-5-1-1 15,0 2 4-15,0 0-2 0,1-1-3 16,-1 0 1-16,0-1 0 0,0 1-1 0,0 1 1 16,0 0 1-16,0-1 0 0,0 1-1 15,0-1 1-15,0 1-1 0,0-2 0 16,0 1 0-16,0-1-1 0,0 1 0 0,0 1 0 15,0 0 0-15,0-3 0 0,0 3 0 16,0-3 0-16,0 2 0 0,0 1-1 0,-1-1-1 16,1-1 2-16,0 0-1 0,-5 0 1 15,5-1 2-15,-1 2-1 0,-1-1 0 16,0 0 1-16,1 0-1 0,-1 2 0 0,1-2-1 16,-1 0 0-16,0 0 0 0,2 1 0 15,-1-1-2-15,-1 1 0 0,2 1 2 0,-1 1 0 16,1-1 0-16,-2 1 0 0,0-2 0 15,2 1 0-15,-3-1 0 0,3 2 0 16,-1-1 0-16,-3-1 2 0,2 1 0 0,-2 1-2 16,3-2 2-16,-1 2-2 0,-1-1 0 15,1-1-2-15,-1 0 1 0,2 2 0 16,1-1-1-16,-2 1 2 0,0-1 0 0,-1 1-1 16,1 0 1-16,1-2 1 0,-1 2-1 15,1-1 0-15,-4-1 2 0,2 1-2 0,-2 1 0 16,2 0-2-16,-2 0-3 0,-1 0-1 15,-3 0-3-15,1 1-24 0,0 1-48 0,-3 1-69 16,1 4-133-16,2 1-92 0,-1-4-41 16,-5-4-4-16,2 0 36 0</inkml:trace>
  <inkml:trace contextRef="#ctx0" brushRef="#br2" timeOffset="391165.8925">30153 11821 12 0,'3'-1'264'0,"-1"-1"21"0,1 0 15 0,-3 1-51 16,0 1-85-16,0 0-43 0,0 0-15 15,0 0 0-15,0 0 4 0,0 0 5 0,0 0-9 16,0 0-12-16,0 0-16 0,0 0-19 15,0 0-10-15,0 1-13 0,0-1-7 0,0 0-5 16,0 0-8-16,0 0-2 0,0 0-6 16,0 0-1-16,0 0-2 0,0 0-3 15,0 0 0-15,0 0 3 0,0 0-3 0,0 0 1 16,0 0-1-16,0 0-2 0,0 0 3 16,0 0-1-16,0 0-2 0,0 0-2 0,0 0 2 15,0 0 2-15,-2 0-2 0,1 0 1 16,1 0 4-16,0 0-2 0,0 0-1 15,0 2 0-15,0-2-1 0,-2 0 0 0,2 0-1 16,0 0 2-16,-2 2-2 0,2-2 0 16,-1 0 3-16,-1 0-3 0,1 1 0 0,-4 1 0 15,0-1 0-15,-3 1 0 0,4 1 0 16,-3 0 2-16,1 0-1 0,1-1-1 0,-3 2 1 16,4-3 2-16,-3 4-2 0,2-3 1 15,-1 2-2-15,-2-2 2 0,4 2-1 16,-3 1-1-16,2-3 2 0,0 1-1 0,1-1 0 15,-1 0-1-15,4 1 0 0,1-1 0 16,-4 0 0-16,4 1-1 0,0-2 0 0,0 2-1 16,-1 1-1-16,1-2 3 0,0 1-2 15,0 0 1-15,-2 0 1 0,2 0 1 16,0 1 1-16,0-3-2 0,0 1 0 0,0 2 0 16,0-3 0-16,2 2 0 0,-1-3 0 15,-1 2 0-15,2-1 1 0,0-1 1 0,-1 2 0 16,2-2-2-16,0 0 0 0,0 0 0 15,1 1 0-15,0-1 0 0,1 0 0 16,2 0 0-16,-1 0-2 0,-2 0 2 0,3 0 0 16,-1 0 0-16,1 0 0 0,2 0 0 15,-4 2 2-15,1-2-2 0,1 0-2 0,-3 0 1 16,4 0-1-16,-5 0 0 0,0 0 2 0,-1 0 2 16,0 0 0-16,-1 0-1 0,1 0 1 15,-2 0-1-15,0 0-4 0,0 0 3 16,0 0-1-16,0 0 0 0,0 0 0 0,0 0 2 15,0 0 1-15,0 0 0 0,1 0-2 16,-1 0 2-16,0 0-2 0,0-2-2 0,0 2 0 16,0 0 1-16,0 0 0 0,0 0 0 15,-1 0 1-15,1 0 2 0,-2 0 1 16,1 0-1-16,1 0 0 0,-2 0-2 0,0-1 0 16,2 1-1-16,-1 0 0 0,-3 0 0 15,3 0 1-15,-1-2 0 0,-2 2 1 0,1 0-1 16,-2 0 0-16,2 0 0 0,-4 2 0 15,2-2 0-15,-1 1 0 0,-1-1 0 16,0 0-1-16,1 2 2 0,1-2-1 0,0 0 1 16,1 0 2-16,-1 0-1 0,2 0-2 15,-1 0 0-15,1 0 0 0,0 0 0 0,0 0-3 16,0-2 1-16,-3 2 1 0,2 0 1 16,0 0 0-16,-1 0 0 0,0 0 1 0,0-1-1 15,0 1 1-15,1-2-1 0,1 2 0 16,-2-1 0-16,2-1 0 0,0 2-1 15,-1-3 1-15,3 2 1 0,-3 1 0 0,3-4-1 16,-1 3 2-16,1 0-1 0,-2 0-1 16,1-1 0-16,2 0 2 0,0 2 1 0,0-1-4 15,0-1 1-15,0 2 2 0,0-3-1 16,0 3-1-16,0-1 0 0,0-1 3 16,0 0-1-16,0 2 1 0,0-1-3 0,2-1 2 15,-2 2-2-15,0-2 4 0,0 0-2 16,0 2 1-16,3-1-1 0,-3-1 4 0,0 2-5 15,1-1 2-15,-1 0-1 0,0-1 1 16,2 2-2-16,-2-2 1 0,0 0 2 0,0 2-2 16,0 0 3-16,0 0-1 0,0 0 0 15,0 0 1-15,0 0 3 0,0 0 0 0,0 0-1 16,-2 0 0-16,2 2 0 0,0 0-1 16,0 0 1-16,0 0-1 0,0 1 2 15,0 1-1-15,-1-1 0 0,1 1 0 0,0 0 0 16,0-1-3-16,1 2 0 0,-1-1 1 15,2 2-2-15,-1-1 1 0,1-1-1 0,0 2-1 16,-1-1 2-16,-1 1 3 0,2 0 0 16,0 1 0-16,-2-1 1 0,0 2 2 15,0-2-1-15,0 1-2 0,0-1-1 0,0 1-4 16,0 1 3-16,0-1-4 0,-2-2 0 16,2 2-1-16,-2 0 0 0,2-1 1 0,0-1-1 15,-1 0 0-15,1 0 0 0,0 0 2 16,-2-3-1-16,2 3 1 0,0-4 0 0,0 2 1 15,0 0-2-15,0-1-1 0,0 0 0 16,2-1 0-16,-2 0 0 0,1 0 0 16,-1 3-3-16,2-3 1 0,0 1-1 0,-1-1 0 15,1-1-1-15,-2 2-1 0,0-1-2 16,1 1-2-16,-1-2-5 0,0 1-8 16,2-1-7-16,0 0-4 0,-2 0 0 0,0 0 1 15,0 0 1-15,0 0-5 0,0-1-13 16,-4-1-27-16,4 1-36 0,-1-1-48 0,-2 2-91 15,-2 0-94-15,0-1-33 0,-3-1 5 16,0 1 25-16,0-3 36 0</inkml:trace>
  <inkml:trace contextRef="#ctx0" brushRef="#br2" timeOffset="391507.1844">29851 12033 230 0,'1'-1'290'0,"-1"-1"23"0,0 0-36 0,0 2-75 16,0 0-51-16,0-2-29 0,-1 2-18 16,-1 0-9-16,1 2-4 0,-3-2-5 0,3 2-7 15,-4 0-8-15,2-1-8 0,0 0-8 16,-1-1-7-16,-2 2-7 0,2-1-5 0,-1-1-7 15,0 0-7-15,-2 2-7 0,0-2-7 16,1 0-3-16,-2 0-2 0,1-2-2 0,-2 2-1 16,3 0 0-16,-2-1 0 0,1 1 0 15,1-2 0-15,-2 2 0 0,2 0 0 16,1-1 0-16,0 1 0 0,3 0 0 0,-1 0 0 16,2 0-16-16,-1 0-44 0,-1-1-83 15,3 1-160-15,0 0-80 0,-1 2-46 0,-1 3-8 16,-3-3 32-16</inkml:trace>
  <inkml:trace contextRef="#ctx0" brushRef="#br0" timeOffset="398450.1474">29298 11864 241 0,'0'3'263'0,"3"1"11"15,-3 1-52-15,1 1-85 0,2-1-43 16,-1 1-20-16,1 0-7 0,-2-1 0 0,-1 0 0 16,4-2 0-16,-1 4-3 0,-2-3-3 15,3 1-8-15,-1 1-4 0,0-2-5 16,0 1-5-16,2-2-4 0,-2 1-9 0,-2 1-4 16,3-2-4-16,-1 1-7 0,0-1-4 15,0 2-1-15,1-2-4 0,-3 0 1 0,1 1-3 16,-1-2 0-16,-1 1 1 0,0-1 0 15,0 2 0-15,0-3-1 0,0 1 0 16,-1 1 2-16,-1-2 4 0,1 2 0 0,-4-1 2 16,1 0 3-16,0 2 3 0,-1-1 2 15,-3 1-2-15,2-1 2 0,-1 1 0 0,-1-1 0 16,-1 3 5-16,3-2-2 0,-1 1 1 16,1-2 1-16,0 2 0 0,0 0-3 15,-1 0-5-15,2-3-6 0,1 3 2 0,-1-2-3 16,0-2-3-16,1 2-1 0,0-1 0 15,4 0 0-15,-3-1-4 0,3-1-3 0,0 0-18 16,0-1-23-16,0-1-40 0,0 0-40 16,0-1-59-16,0 0-100 0,-1 0-62 15,-4 0-16-15,2 1 16 0,-2-2 28 0</inkml:trace>
  <inkml:trace contextRef="#ctx0" brushRef="#br0" timeOffset="399214.106">29204 11979 122 0,'-1'-3'301'0,"-1"1"24"15,0 1 18-15,1-1-90 0,-1 1-73 0,1-1-48 16,-3 0-25-16,3 0-10 0,-1 0-11 16,0 1-9-16,-1-1-11 0,2-1-16 15,-2 2-14-15,1-1-10 0,2 1-5 0,-1-3-8 16,1 3-3-16,1 0-5 0,-1-2-1 15,2 1-3-15,1-1-1 0,0 2 0 0,-2-2 0 16,4-1 0-16,-1 3 0 0,0 0-1 16,0-1 0-16,-1 1-2 0,0 1 3 15,0-2-3-15,-2 2 2 0,1 0 1 0,-1 2 0 16,-1-1 0-16,2 1-1 0,-2-1 1 0,0 2 1 16,0 0-1-16,0 0 3 0,-2 2-2 15,1-2 3-15,-1 3-3 0,-2-2 1 0,1 2 0 16,0-2 0-16,-1 1-2 0,3 0 0 15,-2-1 0-15,-1 1 0 0,1-1 0 16,0 1 0-16,0-1 0 0,-2 1 1 0,4-3-1 16,-4 2-1-16,2-1-1 0,-2 0 0 15,0-2 2-15,-1 0-3 0,-2 1 3 0,2-2 0 16,-2 0 1-16,0 0 0 0,-3-2 0 16,1 1-1-16,4 0 2 0,-3-2-2 15,2 1 0-15,2-1 0 0,1 0 0 0,0 0 0 16,4 1 0-16,-1-3-2 0,1 3 2 15,1-1-1-15,3 0-1 0,-3 0 0 0,2 0 0 16,1-1 2-16,-3 2-1 0,2 1 1 16,-1-1 1-16,0 1 1 0,-1 1 0 15,-1 0-2-15,0-2 0 0,0 2 0 0,0 0-1 16,0 0 1-16,0 2 0 0,-1-2 1 16,1 1 0-16,0 1 1 0,-2-1 1 0,0 1-2 15,-1 1-1-15,-2 0 1 0,1 0 2 16,-3 1-1-16,-2-1 2 0,-1 2-1 0,1-1 0 15,-4 0 1-15,2 0 1 0,0 1-1 16,-1-2 2-16,0 1 1 0,0 0 1 16,1-1-1-16,-1 1-1 0,2-2 2 0,-2-2-1 15,0 2 2-15,-2-2-2 0,-1-2 2 16,0 2 0-16,-1-2-3 0,-3-2 0 0,0 1 0 16,0-1-2-16,-2-1-1 0,4 1 0 15,-4-1-1-15,6-1 1 0,0 3-3 16,1-3 0-16,5 3 0 0,1 0 2 0,1 0-2 15,2 2-2-15,1-2 4 0,2 0-2 16,2 3-2-16,0-2-2 0,4 1-3 0,2-2-15 16,-2-2-29-16,3 2-52 0,-1-3-71 15,-3 5-138-15,2-4-69 0,0 2-26 0,-2 0 8 16,-2-3 39-16</inkml:trace>
  <inkml:trace contextRef="#ctx0" brushRef="#br0" timeOffset="399410.0724">28764 11797 123 0,'2'-1'314'0,"0"1"20"16,-1 0 14-16,3 0-85 0,-1 0-104 16,0 0-67-16,3-2-43 0,0 2-23 0,2 2-10 15,0-2-8-15,5 0-6 0,-2 0-10 16,0 1-21-16,-2-1-31 0,1 0-65 0,-4 1-111 15,-2-1-58-15,2 2-24 0,0-4 6 0,2 2 18 16</inkml:trace>
  <inkml:trace contextRef="#ctx0" brushRef="#br0" timeOffset="399613.2811">29074 11757 145 0,'5'-2'282'0,"0"2"18"0,-2 0-4 0,5 0-86 16,-3 2-72-16,1-2-33 0,1 2-24 16,2-2-10-16,-1 0-12 0,1 0-10 0,-1 1-16 15,1-1-15-15,3 0-7 0,-4 1-13 16,-1-1-19-16,0 0-30 0,-1-1-33 0,-3 1-84 16,-3 0-95-16,-3 2-47 0,-2 2-11 15,0-3 14-15</inkml:trace>
  <inkml:trace contextRef="#ctx0" brushRef="#br0" timeOffset="400814.2183">26537 11823 202 0,'0'-3'319'0,"-2"-1"27"0,2 2 6 15,0 0-99-15,0 1-68 0,0-2-38 0,0 1-23 16,0 1-12-16,-2-1-8 0,2 1-14 16,0-1-21-16,-2 0-22 0,-2 2-14 15,1 0-11-15,-2 0-9 0,1 2-6 0,-5 1-3 16,-1 0 0-16,0 2-2 0,-1 0-1 15,-1 3-1-15,0 1 1 0,1 2 0 0,-1 2 2 16,2-1-5-16,-1 3 1 0,3-1 1 16,3-2 0-16,2 1 0 0,3 1-2 0,2-4 1 15,3 2 1-15,0-3-2 0,4-1 2 16,0 2 0-16,3-4 0 0,1 0 0 16,0-3 0-16,3-1 0 0,0-1-1 0,-1-1 1 15,0-1 0-15,-1-1 0 0,-3-1 0 16,0-1-1-16,-1 1-2 0,-2-3-11 0,-4 0-26 15,3 0-43-15,-2-3-47 0,-4 1-90 16,2 2-118-16,-1 0-53 0,-2 0-10 16,0-2 25-16,3 1 39 0</inkml:trace>
  <inkml:trace contextRef="#ctx0" brushRef="#br0" timeOffset="401046.0839">26671 11780 199 0,'7'-8'305'0,"-3"-2"17"16,2 3 0-16,-3 1-96 0,1 0-66 15,-1 2-28-15,-1 2-14 0,-1 1-3 0,-1 2 0 16,-1 4-12-16,-4 2-16 0,0 4-20 16,-3 2-18-16,0 2-16 0,0 2-13 15,2-1-5-15,-2 0-8 0,2 1-4 0,-1 0 0 16,4-1-3-16,0 1-1 0,0-2-1 16,1 0 2-16,2-3 0 0,0 1 0 0,2-2 0 15,-1-5-2-15,3 3-3 0,-1-3-13 16,-2-3-15-16,3 1-36 0,-4-4-41 0,1 0-43 15,1-4-74-15,-2 4-97 0,0 0-45 16,2-2 2-16,1-1 24 0,-2 0 35 0</inkml:trace>
  <inkml:trace contextRef="#ctx0" brushRef="#br0" timeOffset="401501.9983">26821 11912 35 0,'8'-3'261'0,"-3"-4"30"0,-2 3 5 0,2 0-39 16,-4 1-61-16,-1-1-47 0,0 1-24 16,-1-1-14-16,-4 0-6 0,2 3-8 15,-2-1-9-15,0 1-5 0,1 1-10 0,-4 1-14 16,-1 2-10-16,0 1-10 0,0 0-9 16,-4 3-10-16,2 0-6 0,2 0-4 0,-1 0-5 15,2 3 0-15,4-2-5 0,-1 0 3 16,3 0-3-16,1 1 0 0,2-3-1 0,2-1-1 15,1 0 0-15,2 0 1 0,0-2 1 16,4 0 0-16,-1-3-2 0,-1 1 0 0,0-2 0 16,5-1-2-16,-5-2-2 0,1-1 0 15,2-1 2-15,-1 0 1 0,-1-1 0 0,0 1-1 16,-2-2 4-16,-2 4 0 0,-2-1 2 16,0 1-2-16,-1-1 0 0,-1 4 2 15,-1-1-1-15,0 1 1 0,-1 1-1 0,-1 1 1 16,1 2 2-16,-3 2 2 0,3-1 0 15,-1 2 2-15,2 0-3 0,0 1 0 0,0 1 0 16,2 0-4-16,-1-2 0 0,3 0-2 16,0 1 1-16,2-3-3 0,-1 1 2 0,2-3-3 15,-3 2-8-15,3-4-18 0,-1 0-33 16,-2-1-38-16,3-2-45 0,-2 0-82 16,0-1-104-16,-2 2-44 0,2-1 0 0,1-3 25 15,2 3 34-15</inkml:trace>
  <inkml:trace contextRef="#ctx0" brushRef="#br0" timeOffset="401869.9935">27091 11882 78 0,'4'-6'294'0,"-4"2"34"16,0 1 23-16,-2 0-60 0,0 2-73 16,-1 0-47-16,-3-1-29 0,2 2-20 15,-3 2-17-15,1-1-18 0,-5 1-18 0,1 3-18 16,1-1-13-16,1 3-15 0,-1-1-8 15,4-2-3-15,1 2-5 0,3 0-3 0,1 0-4 16,1-1 2-16,3 1-2 0,1-2-2 16,1 0-1-16,3 3 2 0,1-3-1 15,1 1-3-15,1-3 2 0,0 5-2 0,1-4-3 16,-1 1 2-16,-4 0 2 0,1 1 1 16,-3-2 0-16,1 2 1 0,-2-1 2 0,-2-1 0 15,-2 2 0-15,3-4 0 0,-4 1 0 16,0 2 0-16,-4-1 0 0,3-1 3 0,-2 0-3 15,-4 0 0-15,1 0 0 0,-1 1-1 16,-2-1-1-16,0 0 0 0,0-1 2 16,-1 1 0-16,2-2-1 0,1 0-2 0,1 0 0 15,3-2-5-15,-2 2-13 0,5-1-21 16,0-1-26-16,5-2-34 0,-4 3-26 0,6-4-36 16,-2 2-74-16,1 0-74 0,0 2-25 15,0-2 5-15,4 1 15 0</inkml:trace>
  <inkml:trace contextRef="#ctx0" brushRef="#br0" timeOffset="402251.1478">27353 11912 245 0,'8'-2'328'0,"-2"-1"27"16,-3 1-8-16,-2-1-88 0,-1 3-60 16,-1-1-42-16,-1-1-30 0,-4 2-18 0,1 0-18 15,-3 0-19-15,-1 2-22 0,0-1-16 16,-3 1-15-16,3-1-9 0,-2 3-2 0,0-2-3 15,1 1-5-15,-1 0 0 0,3 0 0 16,0 2 1-16,2-2-1 0,0 1 0 16,3 1 0-16,1-2 0 0,1 1 0 0,2 0-1 15,1 1 1-15,4 0 0 0,-2-1 0 16,3-1-1-16,-1 2 0 0,2-1-1 16,0 1 1-16,-2-1 1 0,1 0 1 0,-2 0 1 15,-1-1 0-15,2 2-1 0,1-1 0 16,-2 0-1-16,-1 1 0 0,1-2-1 0,0 1 1 15,-1 0 0-15,-4-1 0 0,2 3 1 16,-4-1 0-16,0-1-1 0,-2-1-3 16,0 2 2-16,-1-2-2 0,-3 0 3 0,-1-1-3 15,1 0-2-15,0-1 0 0,1-2-6 16,1 1-10-16,1-4-18 0,1 3-32 0,4-1-38 16,0-2-44-16,0 0-84 0,0 4-97 15,0 0-38-15,0 0 5 0,4-1 22 0,5-2 38 16</inkml:trace>
  <inkml:trace contextRef="#ctx0" brushRef="#br0" timeOffset="402468.1204">27440 11992 12 0,'6'-1'304'16,"-1"-1"44"-16,-4 0 31 0,4 1-17 16,-5 0-88-16,-5 1-67 0,5 2-48 0,-3 2-36 15,-2-1-31-15,2 2-26 0,0 3-23 16,0 0-17-16,-1 0-11 0,1 1-6 0,2 0-7 15,-4 1 2-15,5-1-3 0,-1 0-1 16,1-1-3-16,0-3 1 0,0 1 0 0,0-1-6 16,1-2-16-16,-1-2-34 0,2-1-45 15,1 0-46-15,-2-1-95 0,-1 1-101 0,-4-5-43 16,2 2 5-16,4-5 28 0,1 5 39 16</inkml:trace>
  <inkml:trace contextRef="#ctx0" brushRef="#br0" timeOffset="402622.0202">27582 11887 113 0,'3'-7'317'16,"-2"2"29"-16,-1-1 18 0,2 2-77 15,0-1-104-15,-2 2-73 0,0-1-46 0,0 2-29 16,1 0-31-16,2 1-35 0,1 1-40 16,-3 0-90-16,1 3-103 0,0 0-55 15,-1 2-15-15,4 0 10 0,1-2 26 0</inkml:trace>
  <inkml:trace contextRef="#ctx0" brushRef="#br0" timeOffset="402997.1086">27778 11869 208 0,'5'-4'289'16,"0"1"21"-16,-2 0-28 0,-2-2-74 16,4 2-55-16,-5-1-32 0,1-1-21 0,-1 0-8 15,-1 1-9-15,1 1-7 0,-5-3-12 16,5 3-10-16,-1-2-9 0,-2 1-9 0,1 1-6 15,-1-1-4-15,-1-1-5 0,1 1 0 16,0 2 0-16,0-1 1 0,-5 2-3 0,4 1 3 16,-5 1-2-16,3 1-5 0,-2 1-5 15,0 3-4-15,0 0-1 0,-1 2-1 0,0 0-3 16,1 3 1-16,0-2-2 0,1 2 2 16,2 1-2-16,-1 1 3 0,2-2-1 15,-3 3 4-15,1 1 2 0,1 0-2 0,-3 2 3 16,2-1-2-16,0 1 1 0,-1 1-4 15,1-2 2-15,0 2-2 0,-1-3-2 0,4 2 0 16,-2-4-2-16,4-1 1 0,-1-1-1 16,0-2-1-16,2-3 1 0,0-2 1 15,-1-1-1-15,1 0-1 0,1-1-8 0,-1-2-19 16,0-2-36-16,0 1-48 0,0-2-61 16,-4 0-130-16,-1 1-73 0,4-1-27 0,-2-1 15 15,1 1 34-15</inkml:trace>
  <inkml:trace contextRef="#ctx0" brushRef="#br0" timeOffset="403181.317">27645 12023 205 0,'3'-1'316'0,"0"0"23"16,1-1-1-16,-1 2-96 0,2 0-78 16,-1 0-47-16,2 0-19 0,1 0-17 0,1 2-9 15,1-2-14-15,4 0-17 0,-4 1-16 16,4 0-15-16,0-1-16 0,-2 0-25 15,1 0-46-15,-1 0-69 0,-2 0-132 0,0 2-65 16,-3-1-33-16,4-1 7 0,-1 0 32 16</inkml:trace>
  <inkml:trace contextRef="#ctx0" brushRef="#br0" timeOffset="403364.1393">27896 12044 299 0,'0'0'345'16,"0"2"26"-16,-1 0-1 0,-2 2-93 0,-1 3-70 15,-2 0-46-15,2 0-33 0,-1 2-24 16,-2 0-28-16,1 2-29 0,0-1-23 16,3 1-12-16,-2-1-7 0,3-1-3 0,1 0-2 15,-1-1 0-15,2-3-5 0,0-2-25 16,0 1-47-16,2-2-55 0,-2-2-97 0,0 0-115 16,-2-2-58-16,2-2-9 0,2-1 31 15,-1-4 43-15</inkml:trace>
  <inkml:trace contextRef="#ctx0" brushRef="#br0" timeOffset="403528.1526">28007 11925 300 0,'6'-9'364'0,"-3"2"36"0,1 0 8 16,-3 3-106-16,-1-1-89 0,0 1-59 16,0-1-45-16,0 3-35 0,0-2-25 0,0 2-27 15,0 1-27-15,2 1-40 0,0 0-54 16,-2 1-78-16,0 5-141 0,0-1-72 0,-2 4-23 15,0-3 11-15,2 3 38 0</inkml:trace>
  <inkml:trace contextRef="#ctx0" brushRef="#br0" timeOffset="403896.9951">28020 12098 226 0,'1'4'299'0,"3"-1"14"0,-1-2-24 16,-2 1-103-16,4-1-78 0,0-1-40 15,2 2-18-15,-2-1-8 0,2-1-1 0,-2 2-5 16,1-2 0-16,0-2-9 0,0 2-6 16,1-1 0-16,-1-1-3 0,-1-1 3 0,1-1 0 15,-1-1 1-15,0 2-3 0,-4-3-5 16,2 2-1-16,1-1-1 0,-4-1 7 16,1 3 8-16,-2 0 11 0,1 0 6 0,-4 0 4 15,1 2-2-15,2 0-8 0,-4 1-6 16,-2-2-8-16,-2 4-3 0,3-1 3 0,-2 0 3 15,-5 4 1-15,4-1 1 0,-3 4-4 16,2-1-3-16,2 2-7 0,0 0-4 16,1 0-4-16,3-1-7 0,2 2 1 0,1-3-1 15,2 3 0-15,1-2-1 0,1 1-1 16,1-2 1-16,1-1-3 0,3 1-1 0,0-1-9 16,1-2-15-16,3 1-27 0,-3-2-37 15,4 0-40-15,-4 1-67 0,1-3-113 0,1-1-53 16,-5 0-14-16,4 0 22 0,1-1 28 15</inkml:trace>
  <inkml:trace contextRef="#ctx0" brushRef="#br0" timeOffset="404223.2099">28243 12151 32 0,'0'-2'321'0,"0"0"39"0,0-1 25 15,0 3-27-15,0 0-100 0,1 0-73 0,1 0-49 16,0 4-30-16,-1-1-23 0,1 1-17 15,-1 5-17-15,-1-2-19 0,5 2-14 16,-5 0-6-16,1 0-3 0,-1 2-3 0,0-4-2 16,0 0-2-16,0-1 0 0,-1-1-2 15,1-2 2-15,-5 0-3 0,5-2 2 0,-3-1 2 16,0-1 1-16,0-1 1 0,0-2-3 16,-1-1 0-16,3-1 0 0,-1 0 0 0,0 0 0 15,2-1 0-15,2 1 0 0,0-2 0 16,-1 1 1-16,3 1 1 0,-1-2-2 15,2 3 0-15,-1-2 2 0,5 1-2 0,0-1 0 16,-1 4-2-16,0-3 5 0,2 3-3 16,0-2-3-16,1 4-2 0,0-1-14 15,-1 1-31-15,-2 1-52 0,-2 0-84 0,-2 3-136 16,0-2-65-16,-3 4-27 0,-1-5 13 16,-1 3 37-16</inkml:trace>
  <inkml:trace contextRef="#ctx0" brushRef="#br0" timeOffset="404893.1402">25923 11841 308 0,'0'0'366'0,"0"0"27"16,0 0 6-16,-2 0-115 0,2 0-88 15,-1 1-57-15,-1 1-35 0,2 3-26 0,2-1-18 16,-1 2-19-16,3 1-16 0,-1 0-12 16,2 4-4-16,0-2-5 0,-2 2-2 0,4-3-2 15,-2 3 4-15,0-2-1 0,0 0-3 16,0-2 0-16,-2 1 0 0,0-2 0 0,-1-2 0 15,0 3 0-15,-4-4 0 0,0 0 0 16,-3 1 0-16,0-1 0 0,-1 2 1 16,-4-2-1-16,1 1-1 0,0 1 1 0,-1-1 0 15,-1 1-2-15,5-1-1 0,-2 1 1 16,0-3 2-16,0 3-3 0,3-1 0 0,0-2-4 16,2-2-14-16,2 2-25 0,1-2-43 15,-2-2-40-15,0 2-53 0,2-2-78 16,-3 0-85-16,2 0-26 0,-4 0 17 0,4-3 25 15</inkml:trace>
  <inkml:trace contextRef="#ctx0" brushRef="#br0" timeOffset="405081.0712">25839 11956 178 0,'-3'0'313'0,"0"0"32"16,-2 0 8-16,-2 2-75 0,0 1-66 0,-2 0-44 15,-1 1-26-15,-1 1-21 0,0 1-21 16,-1 0-27-16,0 0-19 0,4 0-24 15,-1-2-12-15,0 2-8 0,4-1-4 0,-2-2-4 16,2-1-7-16,2 0-24 0,-1 0-47 16,1-2-59-16,-2-2-113 0,-2 2-103 0,-1 0-53 15,-1 0-6-15,3-2 31 0,-2 0 50 16</inkml:trace>
  <inkml:trace contextRef="#ctx0" brushRef="#br0" timeOffset="405328.0489">25582 11867 129 0,'1'-1'333'0,"-1"2"24"15,2-1 15-15,-1 2-72 0,-1 1-112 16,2 1-65-16,0 0-41 0,-1 0-19 16,-1 1-9-16,2 0-6 0,-1 2-6 0,-1-1-10 15,-1 1-8-15,-1 1-8 0,1-1-4 16,-1 2-5-16,-1-1-3 0,-2-1-2 15,-1-1-3-15,0 0 1 0,-1 0-3 0,1-1-2 16,-2-1-11-16,-1-2-28 0,-1-1-32 16,2 1-42-16,-3-2-93 0,2 0-103 0,-3 1-43 15,2-1-3-15,1-1 17 0,1-1 34 16</inkml:trace>
  <inkml:trace contextRef="#ctx0" brushRef="#br0" timeOffset="405930.3507">25481 11884 28 0,'0'-8'302'16,"0"4"37"-16,-3 1 26 0,-1 0-40 16,-2 2-81-16,1 1-70 0,-3 0-48 15,1 1-32-15,-2 2-24 0,1 0-20 0,-1 1-18 16,1 2-12-16,3-1-14 0,-3-1 0 16,2 4-4-16,-3-2-2 0,2 1 0 0,-2 1-1 15,-2 0 1-15,0 1 0 0,-1-2 0 16,-1 2 1-16,0-1-1 0,-4-3 0 0,0 2 0 15,0-1 0-15,0-2 0 0,-4-1 0 16,-1 0 0-16,3-1 0 0,-1-2 1 16,-2-2-2-16,2-2 1 0,1 1 0 0,2-3 0 15,3 1 3-15,1-1 2 0,2 0 0 16,3 2 0-16,3-4 0 0,2 4 1 0,2-2-3 16,1 1 2-16,0 1 1 0,0 1-2 15,0 0-1-15,1 1 1 0,1 1-1 16,-2-1-3-16,0 4 1 0,0-1 2 0,0 1-1 15,0 1 5-15,-2 0-4 0,1-1 1 16,-4 5-2-16,2-3 1 0,0 2-1 0,0 0-2 16,-1 0 0-16,0 0 0 0,0 2 2 15,1-5-1-15,0 3-1 0,-1-2 1 16,2 1-1-16,0-4 1 0,-1 1-1 0,2 1 2 16,-3-2-1-16,1-1-1 0,0-1 2 15,0-2 0-15,-1 1-2 0,0-1-2 0,-1-1 2 16,2 1 0-16,-2-3-2 0,4 3 2 15,-4-4-1-15,2 3 2 0,-2-2-1 0,-1 2 0 16,1-1 0-16,0 2 2 0,-1 2 2 16,-1-1 2-16,1 2 3 0,-1 2-2 0,-2-1 8 15,3 2 4-15,0 0-2 0,-3 2 1 16,4-1-3-16,-2 1-1 0,4-1-4 16,-2 1-3-16,4 1 0 0,-1 0-4 0,-1 0 1 15,3 1-3-15,3-2-1 0,-1 1-2 16,-1-1-6-16,2-2-5 0,1 1-18 0,-1-3-31 15,-2 0-42-15,3-1-41 0,-3-1-86 16,-1 1-106-16,4-1-44 0,-3-1 3 0,2-2 24 16,2-2 33-16</inkml:trace>
  <inkml:trace contextRef="#ctx0" brushRef="#br0" timeOffset="406130.3116">24919 11754 225 0,'2'-2'347'0,"0"1"19"16,-1 1 20-16,4 0-100 0,1 0-97 16,0 1-60-16,2-1-27 0,0 2-16 0,1-2-16 15,1 1-17-15,1 1-17 0,2 0-13 16,-4-2-12-16,-1 1-7 0,2-1-30 0,-7 0-54 16,-2-1-116-16,-1 1-122 0,0 0-67 15,-1 1-32-15,-2 1 7 0,-5 2 43 16</inkml:trace>
  <inkml:trace contextRef="#ctx0" brushRef="#br0" timeOffset="407859.0227">24772 11871 105 0,'-3'1'311'0,"2"0"25"0,-6 4 21 0,2 1-74 15,0 1-98-15,1 0-61 0,-4 2-38 16,3-2-22-16,1 2-16 0,-1-2-11 0,0 1-10 15,2 0-9-15,-2-1-8 0,2-1-6 16,2-1-2-16,-3-3-2 0,3 2 0 0,1-1 2 16,-4-3-2-16,4 1 0 0,-3-2 1 15,2 1-1-15,-3-2 2 0,3-1-2 16,-1 1 0-16,-1 0 0 0,-1-1 0 0,1 0 0 16,-1 0 2-16,3 0-2 0,-1-2-2 15,0 2 2-15,-1 0-3 0,2 0 1 0,1 2-1 16,-4-1 0-16,4 1 1 0,0 1 0 15,0-2-1-15,0 0 0 0,0 2 3 16,0 0-1-16,0 0 1 0,0 2 1 0,0 0 1 16,0 1 0-16,0-2 0 0,-1 1 2 15,-1 1-4-15,2 0 3 0,-1-1-3 0,-4 3 1 16,4 0-1-16,-3-1 2 0,0 0 3 16,-1 1-1-16,0 0 4 0,-1-1 1 15,0-1 3-15,1 0 2 0,0 0-1 0,-1-1 4 16,2-1 1-16,-2 1-2 0,3-2 0 15,-5 0-4-15,3-2 2 0,2 1-4 0,0 1-1 16,0-4-2-16,-1 2-5 0,3-1 1 16,-1-3-2-16,1 4-1 0,1-2 0 15,-3-2-1-15,1 1-1 0,2 1 1 0,0-4 1 16,0 4 0-16,0-1 0 0,0 1 7 16,0 0 4-16,0 3 6 0,0 0 3 0,0-1 2 15,-1 2 1-15,-1 2 1 0,1-1-4 16,-4 2-2-16,2 2-5 0,-4-1-3 0,1 1-2 15,-2 1-1-15,2 1-2 0,-2-1-1 16,0 2-3-16,-1-1 1 0,2-1 1 0,1 0-3 16,-1 0 0-16,1-3-2 0,0 1-1 15,1 0-12-15,0-3-20 0,2 1-37 0,-2-2-40 16,4 0-52-16,-3-2-103 0,-2 2-82 16,2 0-33-16,4 0 11 0,-2-1 28 15</inkml:trace>
  <inkml:trace contextRef="#ctx0" brushRef="#br0" timeOffset="408309.9078">24453 11891 229 0,'0'-2'315'0,"-2"0"28"0,1-1-17 15,-3 3-80-15,1 0-62 0,-4 0-40 0,0 0-23 16,1 0-16-16,-1 3-10 0,-1-1-13 15,-1 0-18-15,3 1-15 0,-1 2-14 16,2-2-14-16,1 4-9 0,-1-4-5 0,5 4-4 16,-3-1-3-16,3-1 0 0,0 3-2 15,3 0 1-15,-3-2-2 0,5 0 1 0,-5 0 2 16,1 1 0-16,1-2-2 0,-2 1 0 16,-2-1 0-16,1 2 1 0,-2-2-1 15,-2 3-1-15,0-1 5 0,1-2-2 0,-5 2 0 16,0-1 0-16,1-1 0 0,-1 1 1 15,-1-1-1-15,1-1 0 0,-1-1 0 0,2-1 2 16,-2 0-2-16,1-2 1 0,1-2-1 16,-1 0 0-16,3-1 0 0,-1 0 1 15,1-2-1-15,0 1 1 0,0 0 1 0,1 0 0 16,2-3 1-16,-2 1 4 0,3 1-1 16,1-2 0-16,1 1 2 0,0-1 2 0,0 0-4 15,1 2-2-15,2-3 1 0,1 2-1 16,-1-1-4-16,4-2-1 0,0 1-2 0,-1-2-7 15,4-1-21-15,2 0-36 0,-1 0-44 16,2-1-63-16,0 1-137 0,-2 2-69 16,1 0-22-16,4-2 13 0,0 4 37 0</inkml:trace>
  <inkml:trace contextRef="#ctx0" brushRef="#br0" timeOffset="408482.339">24623 11683 127 0,'0'-4'354'0,"2"1"35"0,-2 0 22 16,0 1-59-16,2 1-125 0,-2-1-92 15,1 1-57-15,2 1-38 0,1 1-36 0,0-1-54 16,3 2-69-16,-4 2-146 0,-1 2-77 16,-4 5-40-16,-1-4-10 0,-4 4 33 0</inkml:trace>
  <inkml:trace contextRef="#ctx0" brushRef="#br0" timeOffset="408690.1016">24523 12266 56 0,'1'2'389'0,"-1"0"43"0,-1-2 22 15,1-2 14-15,0 2-174 0,0 0-132 16,0-2-75-16,0 2-40 0,0 0-23 15,0 0-11-15,-2 0-6 0,2 0-7 0,0 0-14 16,-2 0-52-16,2 0-72 0,-5 0-160 16,1 2-86-16,-4 0-43 0,-1-2-7 0,0 0 34 15</inkml:trace>
  <inkml:trace contextRef="#ctx0" brushRef="#br0" timeOffset="410769.8629">23991 11872 48 0,'0'1'280'16,"-1"1"26"-16,-1-1 18 0,0 1-65 15,2 0-74-15,0 0-54 0,-1 0-27 0,1 0-15 16,0-1-13-16,0 3-7 0,0-1-15 15,0 2-18-15,0-2-14 0,0 4-10 0,0-5-2 16,0 1-7-16,0 0-3 0,0 0 0 16,0 0 2-16,0 0-2 0,-2 0 1 0,2-2-2 15,0 1 2-15,0 0 1 0,0-2-4 16,0 0 2-16,0 0 0 0,-2 0 2 16,2 0-2-16,0-2 0 0,0 2 2 0,0-2-2 15,0 2 0-15,0-1 1 0,0 1 0 16,0-1-1-16,0-1 0 0,0-1-1 15,2 3 0-15,0-1-6 0,-2-1 4 0,1 1-2 16,1-1 0-16,-2 1-1 0,2-1 4 16,-2 2 2-16,0-2 0 0,0 2 2 0,0 0 3 15,0-1 0-15,0 1-2 0,0 0 3 16,0 0-3-16,0 0 0 0,0 0-1 0,0 0-1 16,0 0-1-16,0-1 0 0,0 1-1 15,0 0 1-15,0 0 0 0,0 0 0 16,0 0 1-16,0 0 0 0,0 0 1 0,0 0 1 15,0 0-2-15,0 0 3 0,0 0-2 16,0 0-1-16,0 0 3 0,0 0-2 0,0 0-2 16,0-1 1-16,1 1-1 0,-1 0 0 15,0-2 0-15,-1 0 1 0,1 2 1 0,0 0 0 16,0-1 0-16,0-1 3 0,0 2 3 16,0-1-2-16,1-1 5 0,-1 2 2 0,0 0 5 15,0 0-3-15,0 0 2 0,0 0-4 16,0 0 3-16,2 2-2 0,-1-1 1 0,-1 1-1 15,2-1 0-15,0 3 1 0,-1-2-2 16,1-1-4-16,-1 4-1 0,4-2-3 16,-4 2-4-16,-1-1 3 0,3 1-3 0,1-1 0 15,-3-1-1-15,1 2 2 0,0-3 0 16,-1 3-4-16,1-2 2 0,-1 0-2 0,-1 2 1 16,2-4 0-16,-2 2-1 0,0-1 2 15,0 1 0-15,0-3 0 0,-2 1 0 16,1 1 3-16,-1-2 0 0,1 3 0 0,-3 0 4 15,-1-2 1-15,2 1 0 0,-4 0 0 16,0 2-1-16,3-1 1 0,-5 1-3 0,0-1-3 16,3 1-1-16,-2 1 2 0,-2 0-1 15,3-1-1-15,0 0-1 0,1-1 0 16,1 1 0-16,0-1-2 0,-1-2-7 0,3 2-9 16,2-1-18-16,-3-2-25 0,3 0-27 15,-3-2-30-15,4 1-28 0,0-1-47 0,-3 0-65 16,3 0-53-16,-1-2-18 0,-1 1 11 15,4-3 20-15</inkml:trace>
  <inkml:trace contextRef="#ctx0" brushRef="#br0" timeOffset="411020.0512">23899 11824 35 0,'4'-4'276'0,"-3"0"29"16,1 2 20-16,0 0-53 0,-2 2-79 0,0 0-50 15,-2 2-31-15,-1 0-18 0,-1 5-14 16,1-1-7-16,-2 2-7 0,1 2-5 0,-4-2-5 16,3 3-6-16,0-1-4 0,1 1-9 15,0-2-8-15,3 0-11 0,-1-2-6 16,2 1-5-16,0 0-3 0,0-2-3 0,2-2-4 16,-2 2-10-16,1-3-17 0,-1 0-27 15,-1 0-34-15,-1 0-37 0,-1 0-77 0,-3 0-99 16,-2 1-49-16,0 1-7 0,2-3 17 15,-4-1 29-15</inkml:trace>
  <inkml:trace contextRef="#ctx0" brushRef="#br0" timeOffset="411298.0065">23703 11923 161 0,'0'0'293'16,"0"-1"23"-16,2 1-17 0,-1 1-76 0,1-1-73 15,0 3-52-15,1-1-33 0,2 0-19 16,0 2-14-16,-1 0-7 0,1-1-2 0,-1 2-5 16,1-1-4-16,-2 1-3 0,1-1 0 15,-4 1 5-15,0 1 3 0,0 0 4 16,-4 1 0-16,1-1 1 0,-2-1-1 0,1 4-5 16,-4-3-10-16,2-1-1 0,-1 0-3 15,2-1-1-15,-1 1-3 0,-2-1-1 0,4-2 1 16,-3 0-11-16,1-1-17 0,-2-1-21 15,3 0-26-15,1 0-44 0,-3-3-71 16,1 3-87-16,-1 0-33 0,-2-1-8 0,3-2 14 16</inkml:trace>
  <inkml:trace contextRef="#ctx0" brushRef="#br0" timeOffset="411552.3301">23571 11973 7 0,'-2'-7'268'0,"1"3"32"15,1-2 18-15,0 2-47 0,0-1-70 16,1 1-56-16,1-1-41 0,1 4-25 0,1-2-19 15,1-1-11-15,0 2-6 0,0 0-7 16,0 1-9-16,1-1-4 0,1 2-6 0,-2 0-5 16,-1 2-6-16,0-1-2 0,0 2 0 15,-3-2-1-15,1 4 9 0,-1 0 7 16,-1-1 1-16,0 0 1 0,0 3 1 0,-1-1 1 16,-1-2-9-16,1 2-5 0,1-3-3 15,-2 2-3-15,0-2-2 0,-1-2-2 0,2 1-4 16,1-1-3-16,-4 0-9 0,3-1-17 15,-3-1-26-15,3 0-32 0,-1-2-59 16,-2 1-110-16,1 2-67 0,0-1-21 0,-2-2 5 16,0 0 25-16</inkml:trace>
  <inkml:trace contextRef="#ctx0" brushRef="#br0" timeOffset="412246.916">23381 11950 293 0,'-2'-4'318'0,"4"2"16"16,1-2-35-16,0 1-105 0,3 0-76 0,2-1-45 16,-1 3-23-16,1-2-11 0,1 2-6 15,1-1-7-15,-2 1-7 0,0-1-5 16,-2 2-6-16,0-1-7 0,-1 1 3 0,-2 1-4 16,0-1 0-16,0 2 0 0,-3 1-2 15,2 0 7-15,-2-1 1 0,0 2 5 0,-2 0 1 16,2 1 1-16,-1-1 1 0,-1 2-5 15,1-1 0-15,-1 1-6 0,0-2 4 0,1 1-5 16,-2 1 4-16,-1-2-2 0,0-1-1 16,-2 2 3-16,-1-4-3 0,-1 1 2 15,2-2 2-15,-7 3 0 0,2-3 6 0,1 0 2 16,-2 0 3-16,1-3 0 0,1 1 0 16,0 1-3-16,1-3-3 0,5 2-3 0,-1-3-1 15,2 1-2-15,1 1-6 0,-1-2 3 16,3 1 0-16,0-1-3 0,5 2 0 0,-4-1-1 15,2-2 2-15,2 3-1 0,0-2-4 16,2 2 1-16,-1-2 0 0,1 4 1 0,2-2 0 16,-1 2 0-16,1-1 0 0,-3 1 2 15,1 1 0-15,-3 1 0 0,1 1-3 16,-2 1 1-16,2-2 1 0,-4 2 1 0,-2 2-1 16,-2-1 1-16,0 1 1 0,1-1 0 15,-1 2-1-15,0-1 1 0,0-1-1 0,-1 1 0 16,1-1 0-16,-2 1 0 0,4-2 1 15,-5 1 0-15,3 1-1 0,-2-2 2 16,-2 1 0-16,2-1 0 0,-2 0 0 0,1 0 1 16,-3-1 0-16,1 1 0 0,-1-1 2 15,0-1-1-15,-1 0 2 0,-1 0 0 0,2-1-2 16,-3 0 2-16,4-1-2 0,-2 0-1 16,2-2 0-16,1 0-3 0,1-1 3 15,-2 0 4-15,5 0 2 0,-2-2 1 0,4 0 1 16,-3 1 7-16,3-2 2 0,-1 0 5 15,0 0 0-15,2 0 4 0,0-1 3 0,2 1-2 16,0-2-5-16,1 1-6 0,0-1-6 16,4 0-3-16,-3 0-4 0,2 2-4 15,1-1 1-15,-2 1-6 0,-1 1-12 0,0 0-34 16,-3-2-56-16,1 4-64 0,-2 4-132 16,0 0-79-16,-5 1-33 0,0-1 12 0,0 1 41 15</inkml:trace>
  <inkml:trace contextRef="#ctx0" brushRef="#br0" timeOffset="412695.9748">23177 11869 71 0,'-5'-2'265'0,"1"1"29"0,0-1-5 0,-1 2-45 16,1 0-60-16,-3 0-35 0,-2 1-21 15,3 0-10-15,-4 0-6 0,2-1-7 0,-1 2-14 16,2 0-12-16,-1-1-19 0,4 2-20 16,-4-2-14-16,3 3-10 0,0 0-6 15,1-1-2-15,0 3-2 0,1-1-2 0,2 1-1 16,-3 1-2-16,4 1-1 0,0-1-1 0,0 1 0 16,0-2-2-16,0 1 3 0,0 1-1 15,0-2 2-15,0-1-1 0,0 2 0 0,-2-1 1 16,2 0-2-16,-2 0 0 0,-1-3 0 15,1 2 1-15,-3 0 0 0,2 0 1 16,-3 0-1-16,-1-2 1 0,1 1-1 0,-2-2 0 16,0 0 1-16,-1-1-1 0,0 1 0 15,-1-2 1-15,0 0 2 0,0-2-3 0,0 1 4 16,0-1 2-16,1 0 2 0,3-2-2 16,-1 1 5-16,2-2 0 0,2 0-1 15,0 0 0-15,0-2 0 0,3 0-4 0,0-2-1 16,3-1-2-16,-1 0-3 0,2-2 0 15,0-2-5-15,4 4-4 0,-2-1-9 0,3-4-26 16,2 5-35-16,-1-1-40 0,2 4-63 16,-4 1-130-16,-1 3-60 0,-1 1-15 0,-1 2 18 15,-2 2 30-15</inkml:trace>
  <inkml:trace contextRef="#ctx0" brushRef="#br0" timeOffset="413513.524">22503 11862 119 0,'5'-2'319'0,"-3"1"26"0,-1 1 16 16,2 0-81-16,-3 0-101 0,0 1-70 16,4 1-41-16,-4 1-22 0,0-1-12 0,1 4-6 15,1-1-10-15,-1 1-5 0,1 1-7 16,-2 1-3-16,0 2-1 0,-2-3-1 0,1 0-1 16,-1 0 0-16,1 1 0 0,-4 0 0 15,2-1 0-15,-4-1-3 0,2-1 1 16,-1 1 1-16,0-2 1 0,0 2 0 0,-2-3 0 15,-2 0 1-15,2-2 1 0,0 3-2 16,-1-4 3-16,0 0-3 0,-3 0 0 0,3 0 0 16,-2 0 1-16,1 0 2 0,1-2-2 15,0 0 1-15,0 1-1 0,5 0 4 16,-3-1-2-16,1-1 3 0,1-1-6 0,2 1 2 16,2 0 0-16,-1-3-2 0,2 1 2 15,-2 1-1-15,2-1 2 0,2 1 3 0,-2 2-1 16,2-1 5-16,-2 0-3 0,1 2-1 15,-1 1 2-15,0-2-5 0,0 2 5 16,-1 2-1-16,1-2 4 0,-2 1 3 0,0 2 4 16,-1 0 5-16,-2 0-2 0,2 2-1 15,-3-1-2-15,1 2-3 0,1-2-3 0,-3 1-3 16,1 0 2-16,-1 1-3 0,-3-2 1 16,-2 2 2-16,-2 0-2 0,0 0-1 0,-5 0 1 15,0 0 2-15,-5 0-4 0,-1 0 3 16,-3 0-1-16,-1-1-1 0,1 0-1 15,-2 0-1-15,0-2 1 0,1 0-2 0,-1 1 0 16,5-4 2-16,-2 0 0 0,3-4 0 16,4 1-2-16,4 0-1 0,-1-2 1 15,5 1-3-15,3-2-2 0,1 0 0 0,2 0 0 16,1 0 0-16,2 0-2 0,-1 0-8 0,4 0-16 16,-3 0-30-16,3-1-42 0,-1-2-51 15,1 4-114-15,-2-1-86 0,-1 3-34 0,6-3 2 16,-3 2 28-16</inkml:trace>
  <inkml:trace contextRef="#ctx0" brushRef="#br0" timeOffset="413702.8987">21888 11823 144 0,'5'-3'333'0,"1"1"30"0,-1 0 22 0,4 1-69 15,-1 0-113-15,4 1-73 0,-3-2-47 16,5-1-30-16,-1 2-28 0,-1-2-39 0,3 0-54 16,-1-1-81-16,-4 4-126 0,-1 0-67 15,3 0-27-15,-2-1 3 0,6 0 34 16</inkml:trace>
  <inkml:trace contextRef="#ctx0" brushRef="#br0" timeOffset="413880.2134">22363 11714 236 0,'9'-4'314'16,"2"3"19"-16,-1-3-7 0,-1 3-108 0,4 0-80 15,0-3-51-15,0 3-31 0,2-3-18 16,1 2-24-16,-2 1-32 0,2-1-39 0,-4 0-95 16,0 6-105-16,-2-3-52 0,2 1-24 15,-3 2 7-15,2-1 30 0</inkml:trace>
  <inkml:trace contextRef="#ctx0" brushRef="#br0" timeOffset="414826.3706">21869 11405 275 0,'8'0'299'0,"1"0"11"0,3 0-31 0,1 0-119 16,-1 0-72-16,-1 0-40 0,3-1-20 15,-3 1-14-15,-1-1-3 0,2-1-7 16,1 2-11-16,-3-2-14 0,1 1-19 0,-2 1-16 16,-1-1-34-16,0 0-63 0,-8 1-73 15,0 0-30-15,0 0-6 0,0 0 8 0</inkml:trace>
  <inkml:trace contextRef="#ctx0" brushRef="#br0" timeOffset="415047.8344">21980 11328 151 0,'-2'-2'317'16,"1"1"31"-16,1-1 20 0,-5 4-98 15,4 1-78-15,-2 3-49 0,-2 4-35 16,1 1-18-16,-2 3-14 0,1 0-10 0,-1 2-14 16,1 0-14-16,2-1-14 0,-2-2-8 15,2 3-8-15,2-5-4 0,-3-1-4 0,4 0-4 16,-3-3-13-16,3-1-23 0,0-1-40 15,0-2-44-15,3-2-59 0,-3-1-101 16,4 3-62-16,-3 0-19 0,6-1 19 0,-3-4 29 16</inkml:trace>
  <inkml:trace contextRef="#ctx0" brushRef="#br0" timeOffset="415414.0013">22092 11488 87 0,'6'-1'283'16,"-1"-1"18"-16,-2-1 9 0,4 1-83 0,-1 0-95 16,2 0-57-16,3-1-30 0,-1 0-16 15,-1 0-9-15,4 2-5 0,-4-4-3 16,4 3-4-16,-4-2-2 0,1 1-2 0,-2-1 2 16,-1-1-2-16,2 1 0 0,-5-1 3 15,1 1 4-15,-2-1 7 0,-3-1 10 0,0 2 10 16,0-1 11-16,-3 4 12 0,0-3 12 15,-2 2 0-15,-1 0 1 0,-5 0-5 16,1 2-8-16,-3 2-10 0,0 0-6 0,-2 2-8 16,0 1-4-16,-2 1-6 0,3 2 0 15,2 2-8-15,0 0-3 0,3 1-5 0,6-1-2 16,1 2-4-16,2 0-4 0,5-1-2 16,4-1 0-16,1-1-2 0,3 0-3 15,2-3-13-15,3-1-10 0,1-2-20 0,0 0-28 16,-2-2-38-16,0 0-32 0,-4-1-57 15,0 0-84-15,-4 0-53 0,-2 0-13 0,-1-1 21 16,3-3 24-16</inkml:trace>
  <inkml:trace contextRef="#ctx0" brushRef="#br0" timeOffset="415768.1637">22432 11415 198 0,'2'-3'341'16,"-4"1"30"-16,-1 1 17 0,0 1-90 15,-2-2-86-15,-1 4-54 0,-1-2-37 16,-2 0-27-16,3 1-18 0,-2 1-17 0,1 0-16 16,1 0-18-16,2 0-11 0,-1 1-7 15,1-1-4-15,3 1-3 0,-1 1-3 0,4 0 0 16,-1 3 2-16,3-4 0 0,-1 4-1 16,0-3 0-16,3 2 1 0,-1 0-1 15,0 2 2-15,-1-3 0 0,1 2 0 0,3-1 0 16,0-2 0-16,-2 2-1 0,1-1 2 15,-1 1-1-15,2-2 0 0,-5 1 0 0,-2-2 2 16,1 4-2-16,-4-3 0 0,-1 1 0 16,-1 1 0-16,-1-1 0 0,-3-1 0 0,2 1 1 15,-1-2-1-15,-2 0 0 0,1-2 2 16,2 1-2-16,-1-1 0 0,1-1 0 0,2-1 0 16,0-1-3-16,3-1-13 0,1 1-28 15,1-5-56-15,3 1-62 0,-3 2-143 0,2-1-75 16,2 2-31-16,1-3 8 0,2 2 43 15</inkml:trace>
  <inkml:trace contextRef="#ctx0" brushRef="#br0" timeOffset="415971.2088">22543 11437 38 0,'6'-3'290'0,"-1"2"26"15,3-1 22-15,-2 1-39 0,2-1-89 16,2 0-56-16,0 1-33 0,3-1-19 15,1 2-15-15,-1-1-21 0,0 0-19 0,3 1-18 16,-4 0-13-16,1 0-8 0,0 1-6 16,-5-1-10-16,1 1-19 0,-3-1-30 0,1 0-33 15,-6 0-28-15,3 0-49 0,-4 0-65 16,0 0-69-16,-5 2-17 0,-2-1 7 0,1-1 20 16</inkml:trace>
  <inkml:trace contextRef="#ctx0" brushRef="#br0" timeOffset="416180.2374">22658 11362 105 0,'3'0'297'0,"-3"0"34"16,0 0 0-16,0 2-41 0,-3 1-64 16,1 1-43-16,-1 1-28 0,-3 2-24 15,3 1-15-15,-2 0-20 0,2 3-28 0,2 0-23 16,-1 2-17-16,2 1-15 0,0-1-7 0,2 1-10 15,-1-1-23-15,1 1-58 0,-1-2-87 16,-4 0-142-16,-2 4-76 0,0-1-36 0,1-3 3 16,-5 3 43-16</inkml:trace>
  <inkml:trace contextRef="#ctx0" brushRef="#br0" timeOffset="417139.5297">29079 13366 192 0,'0'2'312'0,"0"-1"16"0,-1-1 9 0,-1 2-117 16,0 0-89-16,1 2-47 0,-2-1-18 15,-1 1-10-15,0 1-2 0,-2-1-1 0,2 1-6 16,0-1-9-16,0-1-10 0,1 1-7 16,0-2-3-16,1-1-2 0,1 1-6 0,-1 0 2 15,0-2-4-15,-1 0 4 0,-1 0 2 0,-1-2 2 16,0 0 5-16,-1 2 4 0,-1-3 2 15,-2 2 0-15,3-2-1 0,0 1-1 16,-3 1 1-16,5 1-5 0,-5 0 0 0,4 0-2 16,-2 1-1-16,2 1-2 0,1 0-2 15,-1-1-6-15,2 2 1 0,0-2-4 0,0 5-3 16,1-2-2-16,0 1 0 0,2 0-4 16,0 3-11-16,0-1-20 0,2 1-37 0,0-1-44 15,-2 1-72-15,0-1-124 0,0 2-64 16,-2 0-17-16,4 0 18 0,1 2 33 15</inkml:trace>
  <inkml:trace contextRef="#ctx0" brushRef="#br0" timeOffset="417280.4359">28964 13623 119 0,'3'1'326'0,"-2"1"29"16,1-2 20-16,-1-2-66 0,-1 2-100 16,0-1-67-16,2-2-46 0,0-1-26 0,-1 3-22 15,1-1-28-15,1-2-54 0,0 1-60 0,-1 0-94 16,-2 3-113-16,-3-1-58 0,-4 1-16 15,4 0 20-15,-2 0 41 0</inkml:trace>
  <inkml:trace contextRef="#ctx0" brushRef="#br0" timeOffset="417576.098">28813 13380 38 0,'0'-2'292'16,"0"1"26"-16,0 2 11 0,-1 1-44 0,-4 1-92 16,4-1-64-16,-1 3-31 0,-1 0-17 15,1 1-5-15,-1 1-10 0,2 1-14 16,-1-1-14-16,0 2-12 0,2 0-12 0,0-2-6 16,0 3-3-16,0-2-3 0,0 2-2 15,-1-2 0-15,1 2-1 0,-4-3 0 0,1 1-2 16,-1-1 0-16,-1-1-2 0,-1 0-8 15,-2 0-9-15,0-3-14 0,-1 0-20 16,-1-2-13-16,0 1-17 0,-1-2-12 0,2-2-22 16,1 1-37-16,-3-2-43 0,5 0-50 15,-2-1-27-15,0 1 0 0,2-3 20 0</inkml:trace>
  <inkml:trace contextRef="#ctx0" brushRef="#br0" timeOffset="418120.6768">28682 13437 14 0,'2'-3'259'0,"0"-1"35"0,-1 3 10 0,-1-1-38 16,-1 2-63-16,-1 0-52 0,-1 0-29 16,0 3-23-16,-4 1-13 0,2-1-13 0,1 1-12 15,-2 1-8-15,-1 1-11 0,1 1-11 16,-2 0-8-16,1 1-7 0,0 0-6 0,-3-1-2 16,2 1-2-16,-3-1-3 0,3-1-2 15,0 0-1-15,2-1 1 0,-3-3-1 0,-1 2 0 16,4-3 0-16,-2 1 0 0,2-4 0 15,-1 1 0-15,2-1-2 0,1-1 1 16,-1-1-3-16,0-2-2 0,-1 3 0 0,1-4-4 16,-1 2 3-16,1-1-1 0,0-1 2 15,0 3 1-15,-1 0 4 0,2-1 0 0,0 0 1 16,1 4 0-16,0-2 1 0,1 0 0 16,1 2-1-16,1-1 0 0,0 2 2 15,0-1-4-15,0 1 2 0,0 0 0 0,1 1 2 16,-1-1 1-16,0 2 0 0,-1 1 3 15,-1 0-1-15,-1 1 0 0,-3 1 0 0,1-1 2 16,-1 2-3-16,-2-1 4 0,0-1-1 16,-1 1 0-16,-1-1 1 0,0 2-2 0,0-1-2 15,-3-1-2-15,-1-1 1 0,-2 1-2 16,-2 0-1-16,1-1 0 0,-5-3 3 0,-2 3 4 16,2-3 4-16,-4-3 3 0,1 3 7 15,-2-3 4-15,2-1 0 0,2 0 1 0,2 0-1 16,0-2-2-16,4-1-3 0,0 0-4 15,4 0-4-15,2-1-2 0,1 1-5 16,5-1-3-16,2 1-1 0,2 1-2 0,2 0 1 16,2 0-7-16,1 1-7 0,0 0-21 15,1 0-40-15,2 0-42 0,-1 1-54 0,-2 0-112 16,-2 4-79-16,-2 0-24 0,3-3 15 16,1-1 33-16</inkml:trace>
  <inkml:trace contextRef="#ctx0" brushRef="#br0" timeOffset="418308.0222">28149 13264 196 0,'5'-2'309'0,"0"2"18"16,1 0 5-16,0 0-96 0,-1 2-75 15,3 0-44-15,0-2-29 0,5 2-15 0,-4-1-13 16,4-1-18-16,-4 1-16 0,4-1-12 15,-1 2-12-15,-2-2-30 0,-2 0-44 16,1 0-97-16,-5 3-111 0,-1 0-57 0,-3-1-26 16,0-2 7-16,-3 4 34 0</inkml:trace>
  <inkml:trace contextRef="#ctx0" brushRef="#br0" timeOffset="419430.8004">27801 13408 105 0,'-1'-1'300'0,"-1"-3"32"0,1 3 15 15,-1 0-62-15,-1-2-74 0,2 1-49 16,-2 1-31-16,-1-3-20 0,3 3-16 0,-1-2-12 16,0 1-16-16,1 0-16 0,1-1-13 15,1 0-11-15,-1 1-11 0,4-1-5 16,-3 2-7-16,4-1-1 0,1-1-1 0,-1 2-2 16,0 1 0-16,-1 0-2 0,0 0 2 15,-1 1 0-15,2 2-3 0,-4-1 2 0,4 0 0 16,-4 2 0-16,2-3 1 0,1 1-2 15,-3 3 2-15,3-1-2 0,-4-2 2 16,0 2 0-16,-2 1 0 0,0-3 3 0,-1 1-3 16,-2 1 0-16,-2 1-3 0,-1 0 2 15,0-2 1-15,-2 2 0 0,-1-2 0 0,2 1 0 16,-4-1 4-16,5-2-2 0,-1 2 2 16,-4 1-3-16,4-3 1 0,-1 1-2 15,-2 2 0-15,0-1 0 0,3 0-2 0,-2 1 2 16,1 0-1-16,4 1 1 0,3-2 0 15,-1 3-2-15,3-3-1 0,1 2 2 0,1-1 1 16,3 1-1-16,-3-1-1 0,4 1 2 16,-2-1 0-16,2-2-1 0,0 5 0 0,-1-4 1 15,-1 2 0-15,-1-2 0 0,0 2 0 16,-1 0 1-16,-1 0-1 0,0-2-2 16,-1 0 0-16,-3-1-3 0,1 2 3 0,-3-2-3 15,2 2-1-15,-1-1 2 0,-3 0 1 16,1 0 1-16,-2-2-1 0,0 2 0 0,-1-2 1 15,1-1 0-15,-3 2 2 0,3-2 0 16,-2-2 2-16,0 2-2 0,0-1 0 0,-2-2 2 16,4 0 0-16,-1 1 2 0,1-2 2 15,1-1 5-15,3 1 1 0,2 0 1 0,-1-1 1 16,1-1-4-16,3-1 0 0,3-1-4 16,1-1-2-16,1-1 1 0,1-2-2 15,2-2-1-15,3 0 1 0,-3 3-1 0,1-3 2 16,2 3-3-16,-3 0-3 0,2 1-20 15,-4 2-45-15,2 2-58 0,-7 1-101 0,-1 5-121 16,-3 1-57-16,-4 3-16 0,0 1 27 16,-1 0 47-16</inkml:trace>
  <inkml:trace contextRef="#ctx0" brushRef="#br0" timeOffset="419735.027">27319 13474 74 0,'4'-1'243'0,"-3"-2"25"0,1 1-27 15,-1-1-44-15,1 2-53 0,2-1-35 0,-2-1-19 16,0 0-10-16,1 2-5 0,-2-2 3 0,3-2 2 15,-3 1-2-15,2-1-6 0,1-1-5 16,0 1-3-16,0-3-11 0,2-2-8 0,-3 3-9 16,2-2-6-16,-1 0-7 0,0 0-9 15,1 0-2-15,-2 2-6 0,3-2-13 16,-5 1-33-16,4 0-51 0,-3 1-95 0,-4 3-117 16,0 1-62-16,2 3-24 0,4-5 13 0,-3-1 38 15</inkml:trace>
  <inkml:trace contextRef="#ctx0" brushRef="#br0" timeOffset="420114.0263">27599 13042 65 0,'2'-4'283'0,"-2"0"26"0,0 3 14 0,2 1-64 16,-4 0-74-16,0 0-49 0,1 1-28 15,-3 3-16-15,0 0-11 0,0 1-10 0,0-1-10 16,-2 1-11-16,3 1-15 0,-2 0-8 16,1-2-7-16,0 1-8 0,-1-2-6 0,2 2-3 15,-3 0-2-15,-1-2-1 0,2 0 0 16,1-1 0-16,-3 0 3 0,0-1-3 0,-1 0 0 16,1-1 1-16,1-1 0 0,-2 0 0 15,0-3-1-15,2 3 0 0,-1-3 2 0,2 3-1 16,-4-2 6-16,3 1 4 0,0 0 4 15,-1-1 5-15,2 3 1 0,-1 0 2 16,2 0-6-16,-1 0-3 0,0 3-6 0,0-1-3 16,0 3-2-16,2 1-3 0,-1 0-5 15,-1 0-17-15,2 2-35 0,-2-1-39 0,0 0-45 16,0 3-93-16,-6 2-97 0,2 1-36 16,1-1 3-16,1 0 23 0,-2 0 40 0</inkml:trace>
  <inkml:trace contextRef="#ctx0" brushRef="#br0" timeOffset="420447.8054">27173 13412 60 0,'0'0'297'0,"-2"-1"35"15,0 1 23-15,1-2-55 0,-1 2-84 0,-1 0-56 16,0-1-37-16,1 1-20 0,-1 0-18 15,3-1-11-15,0-1-13 0,0 0-13 0,0 1-16 16,3 0-11-16,0-2-11 0,0 1-6 16,2 1-2-16,0-3-2 0,-2 3-2 0,3 1 4 15,-3 0-2-15,1 0 3 0,-3 1-2 16,-1 1 2-16,2 0 0 0,-4 3-2 0,1-2 1 16,-1 3 1-16,-1 3-1 0,-2 0 0 15,1-1-2-15,-3 2 0 0,2-2 0 16,1 0 0-16,-1-1 0 0,-3-1-3 0,0 0 1 15,2-2-2-15,-1 3-7 0,-1-4-13 16,1 0-23-16,0-2-33 0,1 1-31 0,-1-2-46 16,-2-2-85-16,1 4-80 0,0-1-29 15,-1-1 4-15,3-3 21 0</inkml:trace>
  <inkml:trace contextRef="#ctx0" brushRef="#br0" timeOffset="420647.5495">27019 13455 126 0,'-6'3'314'0,"-2"1"28"0,-5 0 22 16,4 1-79-16,-3 1-86 0,-2 0-55 0,2 0-35 15,0 0-26-15,0 0-18 0,1-1-13 16,0 1-18-16,3-2-13 0,2-1-14 0,1-1-16 16,0-1-24-16,2-1-35 0,0-1-39 15,1-1-53-15,2 1-82 0,-3-2-78 0,2 0-21 16,1-3 6-16,-2 0 22 0</inkml:trace>
  <inkml:trace contextRef="#ctx0" brushRef="#br0" timeOffset="421163.6655">26881 13262 148 0,'-1'-4'314'0,"-1"3"27"0,-1-1 14 16,0 0-87-16,-3 4-81 0,3 0-53 15,-2 0-31-15,0 3-16 0,2 0-16 0,-1-1-13 16,1 2-11-16,3 0-11 0,0 0-13 16,0 0-8-16,2 0-4 0,-1-1-5 0,3-1 0 15,-1 0-4-15,2 1-2 0,-4-2 0 16,3-1-3-16,-1-1-2 0,-2 1 2 0,1-1 1 16,-2-1 2-16,0 0 2 0,0 0 0 15,0 0-1-15,-2-1 1 0,2-1-1 16,0 1-1-16,-1-1-1 0,1 1 1 0,-2-1 1 15,2 1 0-15,-1-3 1 0,1 3 0 16,-4 1-2-16,3-3 2 0,-2 3 1 0,-1-1 3 16,-1-1 1-16,2 2 4 0,-3 0 5 15,2 0 2-15,-3 0 2 0,2 2-2 16,-1-2-2-16,-2 1 0 0,4 1-3 0,-3-1-2 16,1 0-1-16,-1 1-2 0,0 1-2 15,0 0 2-15,-1 2-7 0,0-1 3 0,-1 1-4 16,3-1 0-16,-2 2 2 0,1 0-2 15,2 0 0-15,-1 0 0 0,3 0 2 16,-2 2-1-16,4-3 3 0,-2 5-1 0,-1-3 0 16,3 0-1-16,-3 2 3 0,1 0-2 15,2 1 1-15,-4 1-3 0,2 3 0 0,-2 1 1 16,1 3-2-16,-1 2 0 0,0-1-1 16,-3 2-1-16,4 1-1 0,-1-1-2 15,-2 1-2-15,2-1 2 0,1-2-10 0,-4-1-40 16,2-1-52-16,-1-1-108 0,2-1-120 15,1-3-64-15,-1 0-25 0,4-1 22 0,-3-2 45 16</inkml:trace>
  <inkml:trace contextRef="#ctx0" brushRef="#br0" timeOffset="421380.7234">26978 13819 84 0,'5'0'378'16,"-4"0"41"-16,-2-1 23 0,-4-1-16 16,-2 2-151-16,-2-1-110 0,-2-1-74 0,-2 1-38 15,-1-1-20-15,0 1-16 0,-2-1-7 16,2 2-3-16,-2 0-5 0,2 0-8 0,0 0-31 16,-1 0-50-16,1 0-85 0,0 2-141 15,-3-1-75-15,2-1-32 0,0-1 8 16,-1 1 38-16</inkml:trace>
  <inkml:trace contextRef="#ctx0" brushRef="#br0" timeOffset="421596.9518">26437 13545 252 0,'0'-4'406'0,"0"3"34"16,-1 0 18-16,1-1-86 0,0 2-144 16,-2 0-97-16,1 0-60 0,1-2-37 0,-2 2-68 15,-1 0-132-15,-4 2-146 0,2 1-79 16,2-2-41-16,-4 1-19 0,-3 0 41 0</inkml:trace>
  <inkml:trace contextRef="#ctx0" brushRef="#br0" timeOffset="426013.9485">23581 13347 153 0,'2'-2'295'16,"0"2"19"-16,-1-1-5 0,1-1-93 16,1 2-79-16,-1-1-40 0,-1 1-19 0,-1 0 1 15,4 0 3-15,-4 0 5 0,0 0 0 16,1 0-5-16,-1 0-10 0,0 0-11 16,0 0-7-16,0 0-11 0,0 0-9 0,0 0-5 15,0 0-7-15,0 0-8 0,0 0-5 16,0 0-2-16,2-2-2 0,-2 2-4 0,1-1-2 15,-1 1 2-15,2-2-1 0,-2 0 0 16,3 2 0-16,-3-1 0 0,0 1-1 16,0 0 1-16,0-1 0 0,0-1 0 0,0 2 0 15,0-1 1-15,-3 1 1 0,3-2-2 16,-2 1-2-16,1-1 2 0,-1 2-1 0,-1-1-1 16,0-1 2-16,-2 1 0 0,0 1 3 15,-1-2 1-15,-2 0 0 0,2 1 0 16,-2 1 1-16,0 0-1 0,-1 0 0 0,0 0-3 15,1 0-1-15,-1 1 2 0,1-1 1 16,0 0-3-16,3 2 0 0,1-2 0 0,-1 2-2 16,4-2 1-16,-1 0-1 0,0 0 2 15,2 0-1-15,0 0 2 0,0 1 1 0,0 1 1 16,0-2 0-16,0 1-3 0,0 1 0 16,0-1 0-16,0 2-1 0,2 0-1 0,-2-2 2 15,0 3 0-15,0 0 4 0,0-1-1 16,0 0-2-16,0 0 1 0,2 2 0 15,-2-2 1-15,1 0-3 0,2 1 1 0,-1-1-1 16,-1 1 0-16,2 0 1 0,1-1 0 16,0 1-1-16,0-1 0 0,-1 0 4 0,0 0-4 15,0 0 0-15,0 2-2 0,0-3 1 16,-1 3 0-16,-1-1-1 0,-1 2 1 0,4-2 1 16,-4 1 0-16,0 3 0 0,0 0 0 15,0-1 0-15,0-1 0 0,1 3-2 16,1-3 2-16,-1 0 0 0,3 1 0 0,-1 0 0 15,0-3 0-15,0 2 0 0,2-1 0 16,-4-1 0-16,2-2 2 0,1 2 0 0,-3-1-2 16,-1 0-1-16,3-2 1 0,-3 1-1 15,0 0-1-15,0-1 2 0,0 1 0 16,0-2 2-16,0 0-1 0,-1 3 0 0,-1-2-1 16,1 0 1-16,-1-1-1 0,0 2-1 15,1 0 0-15,-2-1 1 0,-2 0 1 0,2-1-3 16,-2 2 2-16,2 0 2 0,-2-2 0 15,0 1 0-15,2 1-2 0,-3-2 1 0,3 0-2 16,-2 0-1-16,4 0 0 0,-3 0 1 16,1-2 2-16,0 1-1 0,1 1 0 15,-1-2 2-15,2 0-2 0,1 1 2 0,-5-2-3 16,5 1 1-16,-1 0-1 0,1-1-1 16,-2 1 2-16,0-1-2 0,2 0 0 0,-3 0 2 15,2 2 0-15,1-2 0 0,-4 0 2 16,3 0-2-16,-1-2 1 0,1 2-2 15,-1 2 1-15,0-2 0 0,1 0 0 0,1 0 0 16,-2 1-2-16,2-1 4 0,0 1-1 16,2 1-1-16,-1 0 1 0,-1-2 1 0,4 1-2 15,-3-1-1-15,1 2 1 0,-1-2 1 16,3-2-1-16,-1 2 0 0,0 0 1 0,0 0 0 16,2 0-1-16,-4-2 0 0,2 3-1 15,2-3 1-15,-2 2 0 0,1 0 0 0,-3-2 0 16,3 2 0-16,-1-1-1 0,1 1-1 15,-1 1 1-15,0-4 1 0,1 3-1 16,-3 2-1-16,2-2 2 0,1 0 3 0,1 1-1 16,-2-2-2-16,3 3 0 0,-3-3 1 15,2 2-1-15,-4-2-2 0,4 3 1 0,-2-3 1 16,1 4 0-16,-1-2 0 0,0 1 0 16,1-1 0-16,-1 0 0 0,1 1-1 15,1 0 1-15,-2-1-2 0,0 2 1 0,0-1 1 16,0-1 0-16,-1 1 0 0,2-2 0 15,-2 3 1-15,-1-2-1 0,1 1 0 0,0-2 2 16,-1 1-2-16,1 0 0 0,0 1 0 16,-1 0 0-16,1-1 0 0,-1 1 0 15,3-1-2-15,-3 1 2 0,-1-1 0 0,3 1 0 16,-1-1 0-16,0 1 0 0,0-1-6 16,0 0-26-16,0 1-47 0,-2 0-47 0,0-1-73 15,0 2-129-15,-4 3-60 0,-2-2-13 16,3 3 26-16,2-1 37 0</inkml:trace>
  <inkml:trace contextRef="#ctx0" brushRef="#br0" timeOffset="426614.1696">23730 13369 12 0,'3'-3'259'16,"0"2"27"-16,1-2 9 0,-3 1-47 15,2 1-69-15,-1 1-48 0,-2-2-28 0,2 1-12 16,-2-1-5-16,-2 2-2 0,2 0-5 0,-2-2-8 16,1 2-8-16,-1 0-5 0,1 0-4 15,-3 2-5-15,0 0-7 0,-1-1-6 0,1 1-5 16,-3 1-5-16,1 1-4 0,-2 1-4 15,-2 1 0-15,2 0-5 0,0 1 0 16,-1 1-2-16,3-1-4 0,-1 0 0 0,3 1-1 16,-3 1-2-16,4-1 0 0,-1 0 0 15,2-3-1-15,0 1-1 0,2 2-2 0,2-2 0 16,0-2 0-16,-2 2 0 0,2 0-1 16,2 0-2-16,-3-1 3 0,2 0 0 0,1 0 0 15,-3 0 2-15,2-1-1 0,1-1 0 16,0 0-2-16,1 0 2 0,3-1-1 15,-2-2 0-15,4 1 0 0,1-1 0 0,-2-1 0 16,3 1-1-16,-2-4 1 0,-2 3 0 16,2-2 1-16,-2 2-1 0,-1-5 0 15,-2 4 1-15,0-1-1 0,-2-2 0 0,2 1-1 16,-2-2 1-16,-1 2 0 0,1-2 0 16,-2-2 0-16,1 0 0 0,-1 1 0 0,1 0 0 15,-2-2-1-15,0 0 0 0,0 0 1 16,0 0 1-16,0 1-1 0,0 1 0 0,0-1 0 15,-2 0 0-15,2 3 1 0,0-2-1 16,0 3 0-16,0 0 0 0,0 1 0 16,0 1 1-16,0 1 0 0,0-1-1 0,-1 1-1 15,1 1-1-15,-2 0-12 0,2 0-27 16,-1 1-43-16,-2 2-45 0,1-1-73 16,-4 5-112-16,1 1-64 0,-1-1-13 0,-1 0 23 15,3 0 35-15</inkml:trace>
  <inkml:trace contextRef="#ctx0" brushRef="#br0" timeOffset="427163.3208">24151 13287 165 0,'11'-9'264'0,"-3"1"21"0,-2 0-36 0,-1 4-59 16,-2-1-55-16,0 3-33 0,2 1-15 15,-5-1-5-15,0 2-4 0,1 0 6 0,-2 0-3 16,1 2 0-16,-5-1-4 0,2 1-9 16,-2 3-9-16,-1-1-10 0,-1 3-10 15,-2-1-8-15,0 1-7 0,1 2-4 0,-3 0-3 16,1 2-5-16,-1 1 0 0,-1-2-1 16,0 2-4-16,0 2 2 0,-1-2-4 0,4 2 1 15,-3 1-2-15,2-3-2 0,-2 3 1 16,0 3-3-16,1-4 2 0,1 1 0 0,-1 2 0 15,2-4-1-15,-1 2-1 0,1-4 1 16,3 0 2-16,-3 0-2 0,5-4-1 0,-3 3 0 16,1-6-1-16,3 2-2 0,2-3 3 15,-3 0-1-15,4 0 1 0,-1-3-2 0,1 0 1 16,0 0-1-16,0 0-3 0,0 0-1 16,0 0-5-16,1-1-5 0,1-2-16 15,0-1-20-15,-2 1-31 0,1 2-29 0,1-3-36 16,-1 0-78-16,-1 0-90 0,-3 1-31 15,3 3 1-15,3-6 17 0,2 1 33 0</inkml:trace>
  <inkml:trace contextRef="#ctx0" brushRef="#br0" timeOffset="427414.241">24046 13227 42 0,'2'-8'294'0,"-2"1"28"16,-2 4 20-16,2-2-48 0,0 2-97 15,0 2-63-15,-1-1-32 0,-1 1-17 0,2 1-14 16,0 0-8-16,2 0-7 0,-2 0-13 16,1 1-15-16,-1-1-8 0,0 2-8 15,0-1-8-15,2 1-4 0,-2 1 0 0,2 0-16 16,-2-2-31-16,-2 1-38 0,0 4-67 15,-1-1-124-15,-4 2-68 0,0 0-22 0,2 2 9 16,-1 2 29-16</inkml:trace>
  <inkml:trace contextRef="#ctx0" brushRef="#br0" timeOffset="427670.723">24081 13705 237 0,'-1'3'359'0,"-3"-2"36"15,1-1 26-15,-3 2-108 0,5 0-94 0,-4-2-63 16,3-2-46-16,1 2-33 0,-3-2-25 16,4 2-22-16,-1 0-14 0,1 0-8 15,0 0 0-15,0 0-7 0,0 0-1 0,1 0 4 16,-1 2-4-16,4-2 0 0,-3 2-21 15,1-2-55-15,-1-2-84 0,-1 2-148 0,-4 0-77 16,-3 0-42-16,-1 0-2 0,-6 0 44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29:38.261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28583 4914 135 0,'1'-2'277'15,"1"1"13"-15,0-1 11 0,-1 2-107 16,1-1-68-16,-2-1-30 0,0 1-3 0,1-1 5 16,-1 1 6-16,0-1 1 0,0 2-5 15,0 0-11-15,0 0-13 0,0 0-19 0,0 0-14 16,2 0-8-16,1 0-11 0,-3 0-8 15,0 2-4-15,0-1-2 0,0 2 0 0,1 0-3 16,1 2 0-16,-1-1 6 0,-1 1-2 16,2-1-1-16,-2 1-1 0,2-1 1 0,-2 1-1 15,0-1-3-15,0 3 0 0,0-2 2 16,0 1-3-16,-2 2-2 0,2-2 3 0,-2 1-5 16,2 1 2-16,-1-1-2 0,-1 1 1 15,1-1 0-15,-2 2-2 0,1 0 1 16,-1 0-1-16,2-1 0 0,-3 1-2 0,3-3 1 15,1 1 1-15,-2 1-2 0,0-2 2 16,1 0 0-16,-1-2 2 0,2 1-2 0,-1-2 0 16,1-1 1-16,0 0 0 0,0 0-1 15,0-1 1-15,0-1 1 0,0 0-2 16,0 0 1-16,0 0-1 0,0 0-3 0,0 0-15 16,0 0-38-16,0 0-61 0,-4-3-114 15,1 1-113-15,-4 1-58 0,-1-1-18 16,-2-2 19-16,-1 1 53 0</inkml:trace>
  <inkml:trace contextRef="#ctx0" brushRef="#br0" timeOffset="470.7148">28334 5098 36 0,'2'4'255'0,"0"-3"19"15,-1 0 10-15,-1 0-67 0,0 1-80 16,0-2-38-16,2 0-14 0,-2 0-8 0,2 0 3 15,-2 0-6-15,0 0-3 0,0 0-3 16,1 0-6-16,-1 0 3 0,0 0-2 16,0 0 5-16,0 0-2 0,0 0-2 0,0-2-6 15,0 2-11-15,-1 0-6 0,1-1-6 16,0 0-8-16,-2 1-6 0,0 0-4 0,1 0-6 16,-3-1-2-16,0 1-2 0,-3 0-4 15,-4-2 2-15,2 2-2 0,-2 0 4 16,-3 0-4-16,2 0 2 0,-2 0-1 0,3 0 0 15,-2 0 0-15,-1 0 4 0,5 0-1 16,-4 0 0-16,5 2 1 0,0-2-1 0,3 1 0 16,1-1-1-16,-1 0-4 0,4-1 2 15,1 1-3-15,0 0-5 0,0 0-3 16,0 0-6-16,0 0-27 0,0 0-71 0,0 0-148 16,0 0-106-16,0 0-55 0,0 0-25 15,-3-4 11-15,-4 3 65 0</inkml:trace>
  <inkml:trace contextRef="#ctx0" brushRef="#br0" timeOffset="2883.478">27718 5036 178 0,'0'2'298'0,"0"0"13"15,1-1 8-15,-1 1-123 0,0-1-87 16,0 1-50-16,0 1-27 0,0 0-8 16,0-1-2-16,0 3 3 0,2 0 5 0,0 1 4 15,-2-1 2-15,0 2-1 0,0-2-1 16,-2 1-2-16,0-1-6 0,2 1-3 0,-1-1 0 16,-2-1-5-16,1 1-2 0,0-2-5 15,1 1-3-15,-2-1-2 0,-1 0-3 16,0-2-3-16,-1 1 0 0,2 0 0 0,-2-1 2 15,0 1-2-15,0-2 0 0,1 0 0 16,-4 0 0-16,3-3 0 0,2 1 0 0,-2 0 2 16,0 1-1-16,4-2 1 0,-2 2 1 15,0-2 0-15,3 0-1 0,0 0-3 0,0-1 0 16,3 1-1-16,-3 2-2 0,1-2 1 16,1 1 3-16,-1 2-2 0,-1-1 2 0,0 0 0 15,0 1 0-15,0 0-2 0,0 0 2 16,0 0 0-16,0 1 2 0,-1 0 0 0,-1 1 1 15,1 0 1-15,1 0 0 0,-5 1-2 16,4 1-2-16,1-1 0 0,-2 1 0 16,1-1 0-16,1 0 0 0,-4 2 0 0,3-2 0 15,1 1 0-15,-3 1 0 0,-1-3 0 16,3 2 0-16,-3-1 0 0,1 1 1 16,-1-1 1-16,-1 0 1 0,0 0-3 0,-1 0 5 15,-1-1-3-15,1 1 1 0,-1-2 0 16,-2 1-1-16,1-2 1 0,-2 1 1 0,2-1-4 15,-4 0 0-15,4-1 0 0,-2 1 0 16,0-2 0-16,0 1-1 0,1-2 2 0,4 1 1 16,-1-1 3-16,3 0 0 0,-1 0-3 15,4 2 3-15,0-2-4 0,2 0 0 16,1-2-1-16,2 2-4 0,0 1 1 0,1-3 2 16,3 3 1-16,-2 1-1 0,-1-1 0 15,1 2 2-15,-2 0-1 0,-1 0 0 0,-1 2 1 16,0-2-1-16,-3 1 6 0,4 2-1 0,-4 1 2 15,1-2-2-15,-1 1 3 0,-1 2 3 16,1-1-3-16,-4 1 0 0,0 1 5 16,-2 0 0-16,1 0 1 0,-2 1 1 0,-1-1-1 15,2 0 0-15,-2 0-2 0,0-1-4 16,0 1 1-16,0-2 0 0,-1-1-3 0,0 0-2 16,-3-1-1-16,2 2-3 0,0-3-3 15,0-1-8-15,0 0-12 0,1-1-16 16,3 0-41-16,1-2-44 0,-2-2-142 0,-1-1-71 15,1 2-28-15,6-2-3 0,2-2 27 16</inkml:trace>
  <inkml:trace contextRef="#ctx0" brushRef="#br0" timeOffset="3140.95">27860 4866 308 0,'3'-2'343'0,"0"1"14"15,-1 1 7-15,1 0-159 0,0 0-95 0,1 0-44 16,0 0-23-16,0 1-10 0,2-1-7 16,-2 3-4-16,3-2-7 0,-1 1-7 0,1 0-3 15,-1-1-5-15,-2 1-10 0,1-2-12 16,0 0-25-16,-2-2-33 0,-3 1-70 15,0 1-110-15,-3-4-55 0,-3 3-16 0,-1-2 4 16,-4 0 29-16</inkml:trace>
  <inkml:trace contextRef="#ctx0" brushRef="#br0" timeOffset="3331.9365">27607 4842 224 0,'2'0'343'0,"1"-3"18"16,-3 3 13-16,0 0-117 0,0-2-107 0,0 2-60 16,-3 0-38-16,3-1-20 0,0 1-31 15,-2 0-35-15,2 0-53 0,-4 1-108 0,-1 1-92 16,-2-2-50-16,2 1-9 0,1 2 16 16</inkml:trace>
  <inkml:trace contextRef="#ctx0" brushRef="#br0" timeOffset="3987.7092">27401 4927 185 0,'-4'0'255'0,"-4"0"15"0,0 2-44 0,-2-1-78 15,1 1-52-15,0 1-24 0,-1-1-9 16,0 2-2-16,3-2 1 0,0 0-4 0,3 1-9 16,-1 1-9-16,2-2-12 0,3 1-6 15,-2 0-4-15,0 0 0 0,4 0 0 16,0 2 0-16,1-2-2 0,0 2-3 0,3-2-2 15,-1 4-1-15,4-3-4 0,-1 1-3 16,2-1-1-16,0 1 1 0,0-2-3 0,2 0-5 16,-3-2 1-16,4 1-7 0,-4-1-5 15,-1 0-4-15,3 1-1 0,-3-2-2 0,-1-2 3 16,-1 2 6-16,0-1 3 0,-1-2 3 16,-4 2 6-16,3-1 2 0,-4 1-2 0,1-2 2 15,-1 1 4-15,-1 1 4 0,-1-1 1 16,-1-1 1-16,-1 2 1 0,0 1 0 0,-4-1 1 15,2 1-1-15,-4 1 2 0,-2 0 4 16,-3 2 3-16,0 2 3 0,-1-1 7 16,-5 3 3-16,0 3 9 0,-1 0 5 0,-1 4 4 15,-1 1 6-15,2 0-1 0,0 3 0 16,3 0-7-16,3 0-3 0,2 0-6 0,3 1-7 16,3 1-5-16,3-1-5 0,4 1-4 15,5 0-3-15,2-2-4 0,6-2-4 16,2-2-1-16,3 1-2 0,2-2 0 0,0-3-3 15,3 1 2-15,4-1-3 0,-1-2 2 16,-2-2-3-16,-2-2 1 0,3 1 3 0,-2-2 1 16,-1-2-2-16,-2-1 3 0,-1 0-2 15,-2-1 1-15,-2-2-5 0,-1 0-12 16,-2-2-20-16,-1-1-39 0,-2-1-54 0,-4-1-61 16,-4 2-138-16,0 0-66 0,-3 1-17 15,2 1 19-15,-3 0 41 0</inkml:trace>
  <inkml:trace contextRef="#ctx0" brushRef="#br0" timeOffset="4732.9788">24368 5041 127 0,'1'2'289'0,"-1"-1"32"0,3-1 9 15,-3 0-85-15,0-1-55 0,0-1-38 16,0 1-22-16,0-3-23 0,0 0-12 0,0 0-10 15,-3-1-9-15,3 0-13 0,-1 1-14 16,-3 0-9-16,3-2-8 0,-2 1-4 16,-2 1-8-16,-2-2-6 0,0 3-1 0,-1-2-4 15,-2 3-3-15,-4 2-2 0,3 0-1 16,-2 2-3-16,-3 3 3 0,2 2-1 0,-2 0 0 16,4 3-1-16,-1 0-1 0,4 1-1 15,0-1-3-15,2 2 0 0,4-1-2 16,1 0 3-16,4 1 3 0,4 1 0 0,0-3 3 15,4 1 4-15,1-1 1 0,5-2-1 16,0 0-1-16,1-3 0 0,2 0-2 0,-3 1-2 16,-1-3-2-16,1-1 3 0,-2 0-3 15,1 0 0-15,-1-1-3 0,-5-1-9 16,3-1-14-16,-2-1-24 0,0-1-27 0,-4 0-37 16,-1-3-36-16,2 0-27 0,0-1-56 15,-4-4-63-15,1 1-36 0,-1-1 2 0,2-2 19 16,1-1 28-16</inkml:trace>
  <inkml:trace contextRef="#ctx0" brushRef="#br0" timeOffset="4951.5464">24563 4981 94 0,'7'-4'278'0,"-1"-2"29"0,-1 1 8 15,-2 2-65-15,0 0-58 0,-1 0-29 16,1 3-16-16,-3-2-10 0,0 2-10 0,-3 0-12 16,1 0-21-16,1 2-24 0,-2 1-21 15,-4 3-20-15,2 3-9 0,-1 2-9 16,-2 2-3-16,4 1-1 0,-1 1-4 0,0 0-1 15,2 1-2-15,-1 0 0 0,3 1 2 16,1-2-1-16,-2 0 1 0,2-1 0 0,2-2-2 16,-2-2-4-16,1-1-15 0,-1-1-29 15,0-2-44-15,2-3-51 0,-2-2-58 0,0-1-105 16,0 0-66-16,-2-3-11 0,2-3 23 16,4 2 37-16</inkml:trace>
  <inkml:trace contextRef="#ctx0" brushRef="#br0" timeOffset="5394.6931">24731 5071 52 0,'11'-7'247'0,"0"2"21"0,-3-1 1 15,-1 2-62-15,-3-2-53 0,2 1-23 16,-4 1-3-16,-1 1 4 0,-1-2 0 0,0 2-1 16,-3 2-8-16,2-1-18 0,-5-1-27 0,1 3-21 15,-1 0-17-15,-1 3-14 0,-2 0-9 16,-1 2-7-16,2-1-6 0,-1 4 2 15,-2 1-3-15,1-2 0 0,4 4-3 0,-2-3 4 16,4 2 0-16,0-2-1 0,3 2-2 16,1-3 3-16,1 1-1 0,3-1 0 0,-1-1-2 15,3-1 2-15,0-1 0 0,2-1-3 16,0-1 0-16,4-2-2 0,0-2-2 16,-3-1-1-16,2 0-4 0,-3-2 0 0,0 0 1 15,1-1-2-15,-2-2 3 0,-2 0 3 0,-1 1 4 16,1-2 0-16,-2 2 0 0,1 0 0 15,-2 0 0-15,-2 1 0 0,0 2 1 16,0-1 2-16,0 2 2 0,0 2 1 0,0-1 0 16,0 1 0-16,0 1-4 0,0 0 2 15,0 0-2-15,0 1 3 0,0 2-1 0,2 0 3 16,0 3-3-16,-2 2-1 0,0-1 0 16,1 1-1-16,1-1-1 0,-1-1-1 0,3 2 0 15,-3-4-3-15,1 2 0 0,-1-1-14 16,3-2-31-16,-3 0-44 0,2-2-55 15,1-1-102-15,-4 0-101 0,0 0-36 0,1-4-1 16,5-1 33-16,1 2 44 0</inkml:trace>
  <inkml:trace contextRef="#ctx0" brushRef="#br0" timeOffset="5784.6797">25027 4999 257 0,'0'-1'310'0,"-2"0"27"0,-1-1-24 15,3 0-84-15,-1 1-57 0,-3-1-39 16,1 1-23-16,2 1-19 0,-4-2-19 0,2 2-15 16,-2 2-17-16,-2-1-10 0,0 2-8 15,0 2-5-15,3-1-4 0,-3 1-4 0,1-1-2 16,0 2-4-16,1 0 1 0,2-1-4 16,0-1 0-16,-1 2 0 0,4-1-2 0,0-1-3 15,4 1-1-15,-1-1 0 0,3 1-1 16,3-2-2-16,-1 1-1 0,2-1 3 15,0 0 0-15,0 0 3 0,-2-1 1 0,0 1 2 16,2 0-1-16,-2-1 2 0,-4 2 0 16,1-2-1-16,0 0-1 0,-2 3 1 0,0-2-1 15,-1 1 2-15,-4 0 0 0,-1 3 2 16,2-1 1-16,-2-2 0 0,-1 2 1 0,-1-1 0 16,1-1 1-16,-1 0 0 0,0-2-2 15,-1 1 0-15,3-1 3 0,0-1-2 0,1 1 1 16,0-2-2-16,-1-2-5 0,3 2-14 15,-1-1-24-15,1-3-36 0,0 3-42 16,1-3-38-16,2 1-92 0,1-2-75 0,0 2-24 16,1-2 12-16,3 3 25 0</inkml:trace>
  <inkml:trace contextRef="#ctx0" brushRef="#br0" timeOffset="6181.7151">25228 5029 133 0,'8'-4'301'0,"-2"1"26"0,-2-2 10 0,0 2-87 15,-3 0-73-15,1-1-44 0,-2 2-20 16,0-1-10-16,0 1-3 0,-2 1-5 0,2 0-7 16,-1 0-15-16,-6 1-20 0,1 0-14 15,-2 1-15-15,0 1-6 0,-1 2-9 16,-2 0-4-16,3 1-4 0,1-1 1 0,1 1-2 16,-2-1 0-16,5 1 2 0,2-1-1 15,-3-1-2-15,4 2-1 0,2-2 0 0,1 1-2 16,0-1-2-16,3 2 1 0,2-2 0 15,-1 0 1-15,1 1 1 0,3 1 0 16,-3-1-1-16,-2 1 1 0,2 0 2 0,0 0-2 16,-4 0 3-16,1 0 0 0,0-2 0 15,-3 3 0-15,-1-1 0 0,3 1 0 0,-4 0-4 16,0-2 2-16,0 3-3 0,-4-1 1 16,3-2 0-16,-3 2 0 0,0-1 4 0,-3-1-4 15,1 2 4-15,1-3 0 0,-1 0 0 16,1-1 3-16,-1 1-2 0,3-3 0 15,-3 0-1-15,1 0-7 0,2-2-9 0,1 1-28 16,0-1-37-16,2 1-47 0,2-2-48 16,0-2-114-16,2 2-65 0,2-1-15 0,4 1 18 15,1-4 33-15</inkml:trace>
  <inkml:trace contextRef="#ctx0" brushRef="#br0" timeOffset="6374.9858">25401 5092 145 0,'4'0'331'0,"-3"0"31"15,-1 0 19-15,2 0-78 0,-2 0-83 16,0 0-59-16,0 0-36 0,-2 0-26 0,2 3-12 16,-1 2-20-16,1 0-17 0,-4 1-17 15,4 4-13-15,-1 0-6 0,1 2-4 0,-2-1-3 16,1-1-2-16,1-1-5 0,-2 0-2 16,2-3-3-16,0 0-8 0,0-1-18 0,0-2-22 15,0-2-37-15,-2-1-37 0,2-1-49 16,-2-2-114-16,0-3-63 0,-1-1-21 0,3-1 15 15,-2-3 27-15</inkml:trace>
  <inkml:trace contextRef="#ctx0" brushRef="#br0" timeOffset="6531.9306">25512 4955 151 0,'0'-2'320'0,"2"2"22"0,1-3 10 16,-3 3-94-16,0-2-107 0,1 1-74 15,1-1-58-15,-1 0-60 0,3 1-94 16,-4 1-106-16,0 0-58 0,0 0-25 0,1 3 4 16,3 0 30-16</inkml:trace>
  <inkml:trace contextRef="#ctx0" brushRef="#br0" timeOffset="6935.6714">25643 5007 47 0,'5'0'289'0,"-2"-2"25"0,-1 1 16 15,-1-1-51-15,3-1-90 0,-3 2-56 16,-1-2-31-16,2 0-14 0,-2-2-13 0,2 2-11 16,-2-2-13-16,0 3-10 0,-2-1-15 15,2 0-5-15,-2 0-1 0,2-2-1 16,-1 3 1-16,-1 0-1 0,0-2 5 0,-1 2 2 16,2 1 0-16,-3-1-2 0,3 0-1 15,-2 1 1-15,-2-1-6 0,4 2-7 0,-4 2-5 16,2-1-1-16,-1 1-2 0,0 1-2 15,0 1-2-15,1 2 2 0,0 2 1 16,-1 0 1-16,0-1-2 0,1 4 6 0,2-1 0 16,-3 3 1-16,0-1 4 0,0 2-1 15,1-1-1-15,0 1 0 0,-1-1-3 0,0 1 2 16,1-1-3-16,2 1 0 0,-3-2-2 0,1 1 2 16,3-1-1-16,-1 0-2 0,-3 0-2 15,3 0 0-15,1-1 0 0,-2-1 0 16,0-1 3-16,2 0-4 0,0-3 1 0,0 2-1 15,0-4 1-15,0-1-1 0,2 0-2 16,0 0-2-16,-1 1-10 0,1-3-32 0,0-1-44 16,-1 0-48-16,-1-3-56 0,0 3-114 15,-1-3-68-15,-3-2-12 0,3 0 21 0,1 0 40 16</inkml:trace>
  <inkml:trace contextRef="#ctx0" brushRef="#br0" timeOffset="7098.6739">25568 5163 236 0,'0'0'303'0,"1"-2"15"0,-1 1-38 16,3 1-91-16,1 1-71 0,0-1-48 16,2 2-28-16,-1-2-10 0,3 0-7 0,5 1 0 15,-4 1-2-15,4-1-6 0,-1 0-6 16,1 1-6-16,0-2-12 0,-2 2-29 0,0-4-38 16,-3 2-104-16,-4 0-83 0,-4 0-44 15,5-2-14-15,2 2 14 0</inkml:trace>
  <inkml:trace contextRef="#ctx0" brushRef="#br0" timeOffset="7298.8473">25754 5193 56 0,'3'3'300'0,"-3"-2"23"0,2 1 19 16,0-1-27-16,-2 2-79 0,-2 2-49 0,2-2-28 16,-2 3-15-16,2 1-15 0,-1 1-29 15,-1 2-37-15,2 1-25 0,-1-3-17 0,1 2-11 16,0 0-4-16,-2-2-3 0,2 0-7 15,2-3-7-15,-2 0-22 0,1-2-37 16,-1-2-46-16,2-1-47 0,-4-1-88 0,1-2-95 16,-3-2-35-16,1 0 7 0,3-6 29 15,0-1 39-15</inkml:trace>
  <inkml:trace contextRef="#ctx0" brushRef="#br0" timeOffset="7445.734">25811 5093 182 0,'2'-1'315'0,"-1"0"16"0,2-1 8 0,1 0-111 16,2 2-102-16,-2 2-67 0,3-2-53 0,-1 3-48 15,1 0-76-15,-6 2-106 0,4 0-61 16,-4 3-22-16,2 1 3 0,-1 0 24 16</inkml:trace>
  <inkml:trace contextRef="#ctx0" brushRef="#br0" timeOffset="7832.7033">25900 5220 167 0,'1'3'312'0,"1"-1"19"16,-2 0 13-16,0-2-94 0,1 2-69 16,-1-2-38-16,0 0-16 0,2-2-8 15,0 2-3-15,-1 0-19 0,7 2-27 0,-5-2-24 16,3 0-18-16,-1 1-11 0,2 1-7 16,-1-2-4-16,2 0-3 0,-2 0-2 0,0 0-1 15,-1 0 0-15,2 0 0 0,-3 0 0 16,1-3 0-16,-2 1 3 0,0-2-1 15,-1-1-1-15,-1 1 1 0,-1-1-2 0,0 0-3 16,-1 1-1-16,-2 1-1 0,-1-1-2 16,0-1 0-16,-2 2 1 0,-1 0 2 0,-1 0 1 15,0 2-1-15,-1-1 4 0,-1 2-1 16,4 2 3-16,-2-1 2 0,0 2 2 16,2 3 2-16,0-1 1 0,1 2 2 0,1 2 0 15,1-1-1-15,2 2-1 0,1-1 2 16,0 0-3-16,1 0 0 0,2 0-1 0,2-1-1 15,0 0-1-15,0 0-1 0,1 0-2 16,3-4 0-16,0 2 1 0,-1-1-2 16,2-2-5-16,0-1-16 0,0-2-34 0,2 0-44 15,-2-2-53-15,-1 0-78 0,-1 1-106 16,1-2-54-16,-4 1 0 0,3-1 26 0,0 0 41 16</inkml:trace>
  <inkml:trace contextRef="#ctx0" brushRef="#br0" timeOffset="8165.719">26105 5253 40 0,'3'-5'295'0,"-1"2"37"0,-1 0 30 0,1 0-39 16,-2 1-76-16,0 1-51 0,-2 1-38 16,2-1-26-16,0 1-22 0,0-3-28 0,0 3-21 15,0 3-24-15,0-2-14 0,0 2-12 16,0 3-4-16,2 2-2 0,-2-1-3 16,2 3 0-16,-1-2-1 0,1 1 1 0,-1 1-3 15,1-2 1-15,0 0 0 0,-1-1-1 16,1-2 1-16,-2-1 0 0,1-1 1 0,-1 0-2 15,0-3 1-15,0 1 1 0,0-1-1 16,0-1 0-16,0-2 0 0,2 0 0 16,1-1 0-16,-3-4-1 0,3 2 0 0,2-3 2 15,0 0-1-15,3-2 0 0,0 3 1 16,1-1-2-16,-3 1 1 0,4 1-1 0,1-1-1 16,-2 2 2-16,3 2 0 0,-2-1-2 15,-2 1 1-15,2 1-2 0,1 1 1 0,-3-1-5 16,1 2-5-16,-2-2-8 0,0 1-19 15,-4 2-39-15,1-3-51 0,-3 1-64 16,-1 2-128-16,-5-1-56 0,1 0-15 0,-7 1 16 16,-2 1 44-16</inkml:trace>
  <inkml:trace contextRef="#ctx0" brushRef="#br0" timeOffset="9215.6616">24028 5111 171 0,'-4'-1'263'0,"0"-2"15"0,-1 0-37 16,-2 1-83-16,1 0-52 0,2 0-36 15,-1 1-27-15,0 1-14 0,2 0-6 16,1 0-6-16,0 1-10 0,1 1 1 0,1 0-3 15,1-1 8-15,-1 0 11 0,4 0 7 16,-3 1 8-16,4 1 8 0,0-2 5 0,1 1-2 16,0-1-4-16,2 1 1 0,-1 0-3 15,-1 0-2-15,1-1-4 0,-1-1-2 0,-2 1-7 16,1 1-6-16,2-2-8 0,-3 3-4 16,1-2-1-16,0 0-6 0,-2 1-1 0,-2-1-2 15,1 3-1-15,-2-1 0 0,-2 0 0 16,-1 2 0-16,0-3 0 0,-3 3 1 0,0-2 3 15,-4 1-2-15,2-1 2 0,-3 0-1 16,3-2-1-16,0 1-1 0,-1-2 1 16,-1 0-2-16,2-2 0 0,0 1 0 0,-1-2 2 15,3 2-1-15,-4-2-1 0,-1-2 2 16,3 0-2-16,0 2 0 0,3-2-2 0,-1-1 1 16,0 1-2-16,5-1-2 0,-3-1-1 15,4 0-1-15,0 1 0 0,2-1-2 16,1 1 3-16,0 1-1 0,3 0 1 0,-1 2 1 15,0 1 0-15,0-1 0 0,0 2 0 16,-2-1 1-16,3 2 0 0,-3 0 0 0,2 2 2 16,-2-1 2-16,2 0-2 0,-4 1 2 15,3 0 0-15,-3 1 2 0,-1 0 0 16,0 1 1-16,0-1 1 0,-1 2-1 0,-3 0 4 16,1-2 0-16,-2 3-1 0,2 1 2 0,-2-1-1 15,-1-1 1-15,2 2-2 0,0-1-2 16,-1 0-1-16,1-2-2 0,0 1-1 0,1 1 0 15,-3-2 1-15,2 1-1 0,-5-1 3 16,3 1 1-16,-2-2 4 0,-3 1 1 16,2-1 0-16,-5-1 2 0,2-1 3 0,0-1 0 15,-1 0 2-15,2-1 3 0,0-1-2 16,0-1 2-16,1 0-3 0,2-1 4 0,-1-1 0 16,4-1 2-16,0 0 7 0,1 0-1 15,0-2 0-15,3 1-4 0,-1 0-4 0,2-1-3 16,0 0-7-16,0-2-3 0,2 2-1 15,-1-2-4-15,1-2-1 0,1 2-1 0,0-1 0 16,1-2-1-16,-1 2 0 0,0-1 0 16,0 3 2-16,2 2-4 0,-1 0-15 0,-2 2-36 15,0 0-58-15,-2 2-74 0,-4 0-136 16,-3 0-68-16,-3 6-24 0,1 2 15 16,-7 1 49-16</inkml:trace>
  <inkml:trace contextRef="#ctx0" brushRef="#br0" timeOffset="9527.487">23533 5107 85 0,'1'0'293'0,"3"2"33"0,-4-1 27 16,0 0-72-16,0-1-59 0,0 2-32 0,-4-1-32 15,1 5-21-15,-2-2-19 0,-3 1-20 16,-1 2-27-16,3 0-25 0,-2 0-18 0,1 0-13 16,0 0-5-16,0-1-6 0,2-1-2 15,1 1-2-15,0-2-2 0,0 1-5 0,0-2-13 16,2 1-27-16,-3-1-34 0,2 0-44 15,-1-2-45-15,0-1-87 0,0 0-86 0,4 0-31 16,-5-1 9-16,2 0 29 0,2-1 38 16</inkml:trace>
  <inkml:trace contextRef="#ctx0" brushRef="#br0" timeOffset="9848.3393">23401 5163 100 0,'-1'-5'278'0,"-1"1"30"0,0-1 9 0,1 1-69 16,-1-1-68-16,-2 1-44 0,1-1-33 0,1 1-23 15,-1-1-20-15,1 1-14 0,1 0-10 16,1 1-9-16,-2 1-8 0,2-2-4 0,0 2-2 16,2 1-5-16,-2-1 2 0,1 0 1 15,1-1 0-15,1 3-2 0,0-3-4 16,2 2-1-16,-1-1-1 0,1 2 0 0,-1-2-2 16,-3 2 2-16,1 0 0 0,-1 2-2 15,1-2 1-15,0 2-1 0,-2 0 1 0,0 2-2 16,0 2 2-16,0-2 1 0,-2 3-1 0,-1 1 6 15,0 1 4-15,-1-1 7 0,1 1-1 16,-2-3 1-16,-1 1 1 0,2-1-3 16,0 0-5-16,0-1-6 0,-1-1-1 0,-2-1-7 15,-2 2-9-15,3-4-19 0,-2 2-28 16,-5 0-32-16,5-1-41 0,-1-1-73 0,-1-1-98 16,-1-1-41-16,2 1-3 0,1-3 19 15,0 0 29-15</inkml:trace>
  <inkml:trace contextRef="#ctx0" brushRef="#br0" timeOffset="10029.3786">23241 5132 148 0,'2'2'281'15,"-2"0"27"-15,0-1-9 0,-2 1-72 16,-1 1-63-16,-3 0-37 0,-2 1-29 16,-1 1-19-16,-4 2-18 0,2-1-11 0,1 2-10 15,-2-1-12-15,2-3-10 0,2 1-8 16,4 0-7-16,-2-1-12 0,3-2-17 0,1-2-33 15,0 0-38-15,1 0-79 0,-3-2-100 16,3-1-48-16,1-1-11 0,1-3 13 16,1 0 31-16</inkml:trace>
  <inkml:trace contextRef="#ctx0" brushRef="#br0" timeOffset="10180.6469">23191 4966 74 0,'2'-3'302'15,"-2"1"36"-15,0 1 19 0,-2 0-67 0,2-1-95 16,0 0-66-16,0 1-64 0,0 0-53 16,-1 1-53-16,-3 0-50 0,3 1-97 0,-1 0-89 15,-1 1-36-15,1 1-8 0,2-3 19 16</inkml:trace>
  <inkml:trace contextRef="#ctx0" brushRef="#br0" timeOffset="10556.739">23033 5041 35 0,'-5'3'244'0,"0"0"21"16,4-1 1-16,-4-1-61 0,4 1-72 15,-1 0-42-15,1 2-18 0,-1-1-5 0,0 0 4 16,1 1 9-16,-1 1 8 0,1-1 3 16,1 1-2-16,-4 0-11 0,3 1-16 15,-1 1-12-15,0-3-11 0,1 2-10 0,-1-2-6 16,1 2-2-16,-4-4-3 0,5 3-4 15,-1-4-4-15,1 0-3 0,-2 1-5 0,2-1 2 16,0 1-2-16,-1-2 2 0,-1 0 2 16,0 0 0-16,1 0 1 0,-4-2 0 15,2 1-1-15,-4-1 0 0,0 2-4 0,0-1-2 16,1 0-1-16,-1 1 0 0,-2-2 2 0,1 2-2 16,0 0-2-16,0 0 2 0,1 0 0 15,-1 2 0-15,1-2 0 0,2 0 0 0,1 1 2 16,0 0-1-16,0 1 1 0,-1 1 0 15,4 2-1-15,-3-2-1 0,1 3 0 16,2 0-4-16,-1 0 0 0,0 1-9 0,1 1-27 16,1-2-44-16,0-1-52 0,-4 3-142 15,3-2-78-15,1 2-29 0,1-1 3 0,4 1 34 16</inkml:trace>
  <inkml:trace contextRef="#ctx0" brushRef="#br0" timeOffset="10715.6971">22938 5338 165 0,'3'3'325'16,"-1"-1"32"-16,-1-1 27 0,-1 1-89 0,0-2-62 16,0 0-54-16,-1 0-36 0,-1 0-28 15,2-2-26-15,-1 1-40 0,-1 1-60 16,0-2-72-16,1 1-82 0,-2 2-147 0,-5-1-74 16,2 2-31-16,1-1 10 0,-2 2 47 15</inkml:trace>
  <inkml:trace contextRef="#ctx0" brushRef="#br0" timeOffset="11155.637">22566 5095 69 0,'4'2'287'0,"-3"-1"32"16,-1 1 24-16,0-2-73 0,-1 3-71 0,-3-3-45 15,-5 2-32-15,3 3-16 0,-4 1-6 0,2 0-7 16,-1 1-10-16,3 3-13 0,-1-2-14 16,-1-1-14-16,3 2-15 0,1-2-13 15,-1-1-4-15,4 0-5 0,-3 0-2 0,3-1-6 16,-1-1-8-16,1 1-16 0,1-4-30 15,0 2-42-15,0-1-41 0,-2-1-39 0,0-1-74 16,-1-1-81-16,-2-1-19 0,1 0 12 16,1 0 29-16</inkml:trace>
  <inkml:trace contextRef="#ctx0" brushRef="#br0" timeOffset="11498.6443">22420 5170 48 0,'-2'-3'262'0,"0"0"24"16,-1-1 1-16,1-1-51 0,-1-1-59 15,3 2-43-15,-1-1-30 0,-4-1-16 16,4 1-9-16,-1 0-14 0,1-1-12 0,1 1-11 16,-2 2-8-16,0 0-6 0,2 0-9 15,0 2-6-15,0 0-4 0,0 1-6 0,0-2-3 16,0 2-1-16,0-2-4 0,2 2-1 16,0 2 1-16,-1 0 1 0,1-1 4 15,-1 0 0-15,1 0 0 0,1 3 0 0,-3-2 4 16,1 3-1-16,-1 0 1 0,0-1-1 15,0 2 3-15,0-1 5 0,-1 2 1 0,-4-1 1 16,2 2 3-16,-2-2 3 0,0 1-3 16,1 1-5-16,-1-2 0 0,-3 0-3 15,2 0-3-15,-2-2-3 0,0 0-7 0,-1 1-7 16,1-3-11-16,0 2-13 0,-2-1-21 16,-1 0-22-16,3-1-18 0,-1 0-16 0,-4 0-29 15,5-2-58-15,-2 0-67 0,0 0-22 0,0-3-5 16,4 2 14-16</inkml:trace>
  <inkml:trace contextRef="#ctx0" brushRef="#br0" timeOffset="11680.6303">22247 5150 202 0,'0'2'283'0,"0"1"25"16,-1-1-23-16,-4 2-69 0,0-1-43 0,-5 3-18 15,1-1-12-15,-2 1-5 0,1-2-10 16,-2 4-15-16,2-2-27 0,-1 1-23 15,1-2-22-15,0 1-16 0,3-2-11 0,-2 2-9 16,4-4-9-16,2 1-17 0,0 0-37 16,1-3-50-16,-1-3-62 0,2 3-128 0,-3-3-77 15,1-1-24-15,3-1 13 0,3-1 36 16</inkml:trace>
  <inkml:trace contextRef="#ctx0" brushRef="#br0" timeOffset="11843.4415">22269 4989 68 0,'4'-2'345'0,"-4"1"45"16,0 1 30-16,-2-2-32 0,0 0-115 15,1 1-95-15,-1-1-65 0,1 0-44 0,1 0-32 16,0 1-37-16,0-1-55 0,0 1-68 16,-4 2-160-16,-1 1-81 0,1 1-44 0,-1-3-6 15,1 2 35-15</inkml:trace>
  <inkml:trace contextRef="#ctx0" brushRef="#br0" timeOffset="12266.7001">21698 5082 227 0,'0'0'312'0,"0"3"18"0,2-3-22 15,0 1-104-15,-1 0-75 0,-1 1-59 0,3 2-30 16,1 1-15-16,-3 1-8 0,2 1-4 0,1 2-3 16,-3-2-2-16,2 2-1 0,-3 0-5 15,2 0 1-15,-4 0 0 0,2-2 3 16,-3 2-2-16,2 0-1 0,-3-1 0 0,1-1-1 16,-2-1-2-16,1-1 0 0,-2 1 0 15,-1-2 0-15,2-1-5 0,1 0-9 0,-3-1-19 16,1 1-19-16,-2-2-26 0,2-1-40 15,-1 0-77-15,-1 0-63 0,-1-1-25 16,4-2-2-16,-1 3 13 0</inkml:trace>
  <inkml:trace contextRef="#ctx0" brushRef="#br0" timeOffset="12481.6697">21611 5178 221 0,'-1'3'269'0,"-2"-2"11"16,-5 3-47-16,2 1-71 0,-6 1-43 0,3 0-18 15,0 0-6-15,-3 0-1 0,0 0-2 16,2 0-8-16,2-1-16 0,-2-1-19 0,3-1-15 16,1 1-13-16,1-2-11 0,0 1-10 15,0-1-22-15,-1-2-25 0,2 0-25 16,-1 0-20-16,-2-2-21 0,2 2-19 0,1-3-17 16,-5 1-16-16,0 0-21 0,-2-3-16 15,1 1-15-15,-2-1 2 0,1 1 20 0</inkml:trace>
  <inkml:trace contextRef="#ctx0" brushRef="#br0" timeOffset="12931.8984">21313 5173 95 0,'-7'-10'211'0,"2"1"14"0,2 0-15 0,2 0-35 16,-2 0-52-16,3 0-31 0,3 1-21 15,-2 1-12-15,1-1-10 0,1 2-5 0,4 2-8 16,-1-2-11-16,2 1-6 0,1 1-11 16,1-2-2-16,1 4-2 0,1-1-1 0,0 0-2 15,2 1-2-15,-5 1 1 0,1 1-1 16,1 0 1-16,-3 1 1 0,0 1 0 0,0 1 2 15,1-1 1-15,-1 1 2 0,-2 1-3 16,1 1 5-16,0-1 5 0,-4-1 1 0,2 2 5 16,-1-3 2-16,-3 3 3 0,2-2-2 15,-3 2-3-15,2-2-4 0,-2 1-1 0,0 0-3 16,-2 1 0-16,-1-1-1 0,0-2 0 16,-4 3 5-16,3-3 1 0,-5 3 5 15,-3-3 4-15,0 1 4 0,-1-2 5 0,-1 2-1 16,-4-1 2-16,1 1-1 0,0-2 0 15,-1 0-4-15,-1 1-1 0,2 0 1 0,1-1 1 16,0-1 3-16,3 0 2 0,0-1 5 16,3-1-2-16,2-1-1 0,0 2 2 15,4 0-8-15,0-3-2 0,1 1-6 0,1 0-1 16,2 0-8-16,0-2-7 0,-1 1-2 0,1 0-6 16,1-3-2-16,-1 0 0 0,2 2 0 15,-2-4 1-15,3 1 0 0,-3 0 1 16,4-2 1-16,-3-1-1 0,-1 1 0 0,3-1 1 15,-1 1 1-15,2-1-2 0,-1 2-6 16,1 1-20-16,-3 0-41 0,3 0-65 0,-8 2-115 16,-1 2-108-16,1 1-52 0,1 1-13 15,-2 4 27-15,0 1 53 0</inkml:trace>
  <inkml:trace contextRef="#ctx0" brushRef="#br0" timeOffset="13448.8257">21131 4981 42 0,'2'-9'258'0,"-2"3"32"0,1 0 14 16,-1 1-49-16,0 3-60 0,0 1-37 0,0-1-22 16,0 2-17-16,0 0-18 0,-1 2-11 15,1 0-10-15,-2 4-15 0,2 2-17 0,-2 1-11 16,2 1-12-16,-1 1-9 0,1 1-8 16,0 1-2-16,0 2-4 0,0 0 1 0,0 0-1 15,-2 3-1-15,2-1 2 0,-1 2-1 16,1-1 2-16,-4-1-1 0,1-1-2 15,1-3-1-15,1 1 0 0,-2-3 0 0,-2 1 0 16,2-3 1-16,-2 1 1 0,1 0 1 16,-3-2-1-16,-2-2 1 0,1 2 1 0,-2-4-2 15,-4 2 1-15,1-3 0 0,-1 0 3 16,-3 0-2-16,-2-1 0 0,-2-2 1 0,2 0-1 16,-3-2-1-16,3-1-1 0,0-1 2 15,3-3-2-15,-1 2 5 0,6-3 1 16,0-1 3-16,5 0 1 0,2-2 0 0,4 1-2 15,2-5-2-15,5 0-8 0,3-1-3 16,1-1-5-16,2 1-6 0,1 0-8 0,2 2-21 16,2 0-31-16,-2 2-37 0,-1 2-44 15,-2 2-95-15,-1 4-90 0,-7 1-28 0,2 3 5 16,-3 1 25-16</inkml:trace>
  <inkml:trace contextRef="#ctx0" brushRef="#br0" timeOffset="13810.6235">20656 5023 76 0,'0'2'299'0,"2"1"33"16,-4-2 19-16,-1 4-65 0,0 2-71 15,-3 2-53-15,0 3-35 0,-1 3-20 0,2 0-12 16,-1 2-13-16,0 1-19 0,1 0-18 15,0 0-14-15,2-3-10 0,2-2-10 0,-3-1-3 16,3-1-8-16,-1-2-9 0,1-3-28 16,-4 0-44-16,2-4-43 0,1 0-71 15,-4 0-121-15,0-4-56 0,-2 0-10 0,2-3 24 16,-1 2 35-16</inkml:trace>
  <inkml:trace contextRef="#ctx0" brushRef="#br0" timeOffset="14365.6715">20503 5107 137 0,'-2'-2'314'0,"1"0"32"0,-2-1 22 0,-2-2-85 15,2 2-75-15,0-2-54 0,0 3-40 16,0-4-28-16,-1 1-19 0,1 1-15 0,1-2-13 16,-1 1-11-16,2 2-1 0,1-1-4 15,0 1-4-15,-3 0-5 0,3 0-3 0,0 1-1 16,0 2-5-16,3-1-1 0,-3-1-2 15,1 2-2-15,2 0 0 0,1 0 0 0,-3 0-2 16,4 0 2-16,-2 3-4 0,1-1 4 16,-3-1 0-16,2 2-2 0,2 0 0 15,-2 0-2-15,-2 2 2 0,1-2-4 0,-2 0-2 16,0 1 2-16,0 1-2 0,-2-1 2 16,1 1-1-16,-2-1 2 0,-2 1 2 15,2-1-2-15,-2 1 5 0,1 0-1 0,-1 0-1 16,-2-1 2-16,1 2 1 0,0-2 1 0,-1 0 3 15,-1-1 2-15,2 0-3 0,-3 2 2 16,-1-2 0-16,2 2 0 0,-3-3-1 0,3 1 1 16,0 0 1-16,-2-1 0 0,2 1 0 15,1-2 1-15,-1 2 0 0,2-3 2 16,-2 3-2-16,5-2-1 0,-2 1-1 0,4 0-1 16,-3-1-5-16,4 1 2 0,-3 2 0 15,3-1-1-15,0 1-1 0,0 1 2 0,0 1-2 16,0-1 0-16,0 1 0 0,0 0 1 15,0-2 1-15,-2 2-2 0,2-1 4 16,-3 1-2-16,2-2 2 0,-2 0-2 0,0 1 1 16,-2 0 0-16,0-1-3 0,-1-1 0 15,-1 0-3-15,1 0-2 0,2 1-5 0,-3-3-7 16,2 0-12-16,0 1-17 0,1-2-28 16,-4 0-28-16,7-2-25 0,-3 1-32 0,3-2-75 15,-1 0-78-15,2-2-23 0,2-2 1 16,3-1 17-16</inkml:trace>
  <inkml:trace contextRef="#ctx0" brushRef="#br0" timeOffset="14553.6133">20574 4839 3 0,'4'-3'348'0,"-3"-1"46"0,-1 2 26 16,0 1 4-16,0-3-133 0,-1 3-109 15,1-1-75-15,0 1-43 0,0 1-30 16,-4-1-21-16,4-1-36 0,-1 2-51 0,-1 0-56 16,-4 2-104-16,-3-1-103 0,1 2-50 15,0 0-3-15,1 0 30 0,1-1 43 0</inkml:trace>
  <inkml:trace contextRef="#ctx0" brushRef="#br0" timeOffset="14699.6156">20441 4860 20 0,'0'0'302'15,"-1"-2"42"-15,-1 1 25 0,2 1-22 16,0-2-99-16,0 1-74 0,0-1-53 0,0 2-38 16,0-2-33-16,0 1-42 0,0 1-51 15,-1 0-55-15,-1 0-76 0,-2 3-118 16,1 2-58-16,-2-2-13 0,1 1 15 0,1 0 34 16</inkml:trace>
  <inkml:trace contextRef="#ctx0" brushRef="#br0" timeOffset="15041.6168">20252 4953 139 0,'-5'0'317'16,"5"0"28"-16,0 0 16 0,0 0-104 16,0 2-80-16,0 3-59 0,-1 1-45 0,-1 5-23 15,2-1-15-15,-1 3-10 0,-1 1-4 16,0 1-14-16,-1 0-1 0,1 0-6 0,2 1 0 15,-3-2-6-15,2 0-13 0,-3-1-21 16,0-2-31-16,-1-2-38 0,0-3-88 16,1-1-89-16,-3-3-36 0,4-1-1 0,3-1 14 15</inkml:trace>
  <inkml:trace contextRef="#ctx0" brushRef="#br0" timeOffset="15648.6092">20144 5014 38 0,'-3'0'314'0,"3"0"31"16,0 0 16-16,0 0-48 0,0 0-100 15,0 0-80-15,-1 2-50 0,-1 0-27 0,0 3-12 16,-1 0-6-16,0 1-9 0,0 1-7 16,-3 2-9-16,3-1-5 0,-4 1-1 0,2-1-2 15,0 2-3-15,-4-3 3 0,3 3-3 16,-1-3 2-16,-2 0-4 0,0 1 0 0,-1-3 2 15,0 0-2-15,-2 0 0 0,1-1 0 16,0 0 1-16,-3-3-1 0,-1 0-6 16,1-1 1-16,1 0-4 0,-1 0 1 0,3-1 0 15,1 0 3-15,-2-3 2 0,6 1 4 16,-1 2 1-16,2-4 6 0,1 2 4 0,-1 0 8 16,4 0 3-16,-1 2 6 0,2-2 1 15,0 3-2-15,0-1-6 0,0-1-5 16,0 2-7-16,0 0-5 0,0 2-5 0,0-1 0 15,2-1 2-15,-2 3 1 0,1 1 1 16,-1 0-2-16,0 3 0 0,2-1 1 0,1 1-1 16,-3-1-2-16,0 2 0 0,1 1-1 15,-1-2 3-15,0 2 2 0,0-1 1 0,0-1 4 16,-1 1 2-16,-4-1 5 0,2 1 0 16,-2-1 1-16,-1 0-1 0,-2 0-1 0,-3 0 2 15,1 1-2-15,-1-2-3 0,-3 1-1 16,-2-1-2-16,-3-1-4 0,2 1-2 0,-4-2-1 15,-1-1-2-15,0 0 3 0,3-1-1 16,-3-1-2-16,6-1 0 0,-1-1 0 16,2-1 0-16,5-1 0 0,-2-2 0 0,4-2 3 15,1-1 0-15,2 0-2 0,0-3 1 16,5 0 1-16,-1-4-2 0,2 2-1 0,2-2 0 16,2 0-2-16,0 0-7 0,4 0-11 15,2 3-11-15,-1 0-19 0,4 0-26 16,0 2-28-16,0 1-34 0,4 2-27 0,-2-2-77 15,-3 2-78-15,-3 0-22 0,3-1 6 16,3 1 21-16</inkml:trace>
  <inkml:trace contextRef="#ctx0" brushRef="#br0" timeOffset="15936.8766">20111 4820 187 0,'3'-2'348'0,"-1"2"27"15,-4 0 13-15,-1-2-98 0,0 2-91 16,-4 0-76-16,-2 0-39 0,1 0-23 16,-1 0-5-16,-4 2-8 0,5-2-9 0,-1 0-4 15,1 0-8-15,-1 0-6 0,0 0-5 16,5 0-6-16,-3-2-3 0,1 0-3 0,1 1 1 16,2-2 1-16,0 0-1 0,1-1-1 15,1 1 2-15,1-2-2 0,1-1 0 16,3-1-3-16,0 2-2 0,6-2 1 0,-2-1-4 15,0 4 0-15,0-1-1 0,2 2 3 16,-3 2-1-16,-1 2-2 0,-2 1-4 0,0 2-18 16,-1 2-39-16,-3 3-53 0,-6 2-121 15,1 2-102-15,-1 2-48 0,1-1-11 16,-1 1 23-16,-2 1 44 0</inkml:trace>
  <inkml:trace contextRef="#ctx0" brushRef="#br0" timeOffset="16165.655">19956 5418 192 0,'0'3'334'16,"2"0"24"-16,-1 0 12 0,3-2-100 16,0-1-82-16,4 0-59 0,2-1-33 0,-1 1-16 15,5-3-8-15,1 0-16 0,2-2-20 16,1 2-16-16,-1-3-13 0,-3 3-24 15,3-1-35-15,-4 2-47 0,1-1-45 0,-6 1-139 16,-1 1-71-16,-7 1-21 0,1-3 9 0,-1 3 34 16</inkml:trace>
  <inkml:trace contextRef="#ctx0" brushRef="#br0" timeOffset="16565.8565">19474 4998 105 0,'-1'9'241'0,"-3"-2"17"15,1 4-26-15,0 2-72 0,0-1-58 16,-1 2-31-16,1 1-18 0,2-2-11 0,-1-1-4 15,-1 0-4-15,0-1-4 0,3-1-6 16,-2 0-8-16,1-5-5 0,-1 1-7 16,1-1-14-16,-3-4-16 0,3 1-23 0,-1-1-52 15,-3-2-99-15,-1-1-49 0,-2 1-19 16,4-2 2-16</inkml:trace>
  <inkml:trace contextRef="#ctx0" brushRef="#br0" timeOffset="17115.5963">19374 5053 94 0,'4'0'278'0,"-3"1"29"0,-1 1 10 15,2-2-82-15,-2 2-61 0,0-1-45 16,-2 2-35-16,1 2-22 0,-6-1-17 0,4 2-12 16,-2 3-12-16,0-2-10 0,-1 2-3 15,2-1-4-15,0-2-5 0,0 2-1 0,0-4 1 16,1 2 1-16,0-1 0 0,0-2 3 15,0 2 9-15,-2-3 4 0,2 1 8 16,-2 0 3-16,-1 0 0 0,-1-1-4 0,0-1-7 16,0 1-7-16,-1-2-8 0,0 0-5 15,-1-2 1-15,1 1-2 0,2-2 3 0,-1-2-1 16,0 1 1-16,2-1 0 0,0 1 2 16,0-1-3-16,4-1 0 0,-3 2 0 0,1 0-1 15,2 0 1-15,1-1-3 0,-4 4 4 16,4 0 1-16,0-1 0 0,-2 2-1 15,2 0-2-15,-2 0 0 0,0 0-3 0,2 0-1 16,-1 2-1-16,-1 0 1 0,1 1-1 16,-1 1 1-16,-1 0 3 0,1 1-1 0,-1-1-1 15,0 1-1-15,-1-1 3 0,0 1 0 16,-2-1 0-16,-2 1 4 0,-2-1 0 0,-1 2-1 16,-3-2 0-16,-5 3 0 0,1-1-1 15,-5-1-4-15,-2 2-1 0,-4-1 2 0,1-1-3 16,-4 0-1-16,1 0 1 0,-1-1 2 15,0-2-3-15,2-1 1 0,2 1-1 0,4-2-1 16,0-2 1-16,2 1-1 0,3-1-1 16,3-2 2-16,2-1 0 0,3-1 2 15,1 2-1-15,1-4-2 0,3 2 1 0,-1 0-3 16,4 0-4-16,-2 0-4 0,2 0-28 16,0 0-57-16,-3-1-80 0,1-2-141 0,2 1-71 15,1 1-33-15,-1 1 6 0,2-2 47 16</inkml:trace>
  <inkml:trace contextRef="#ctx0" brushRef="#br0" timeOffset="17317.0346">18837 4975 293 0,'8'-1'365'0,"-4"1"23"15,1-2 14-15,2 2-122 0,-1-1-96 0,-2 1-59 16,1-3-30-16,0 3-17 0,2-2-13 15,-3 0-22-15,5 1-16 0,1-1-11 0,1 1-9 16,3 0-3-16,-1-1-3 0,1 0-8 16,1 1-21-16,-3 0-35 0,-1 1-50 15,-3-1-57-15,-3 2-139 0,-5-1-69 0,-2 2-17 16,-2 2 15-16,-8 0 37 0</inkml:trace>
  <inkml:trace contextRef="#ctx0" brushRef="#br0" timeOffset="17516.271">18348 5281 276 0,'-5'5'396'0,"4"-4"30"16,1 1 16-16,0-2-104 0,1 0-127 0,1 0-85 15,1 0-50-15,2 0-29 0,1 0-18 16,2 0-25-16,1 1-70 0,-7 2-120 0,-2-3-135 15,-5 5-72-15,-1-1-38 0,-3 1-6 16,-3-1 48-16</inkml:trace>
  <inkml:trace contextRef="#ctx0" brushRef="#br0" timeOffset="21617.5622">18406 5022 195 0,'-3'1'250'0,"-1"1"13"15,2 1-50-15,-1 0-83 0,0-2-52 0,0 1-21 16,0 0-10-16,-1 2-2 0,1-3 1 16,0 4 4-16,0-2 2 0,-2 1-1 0,2 2 1 15,2-1-1-15,-4-1-1 0,3 2-5 16,-1 0-3-16,1 0-8 0,1 1-5 0,-1 0-5 16,2-2-7-16,2 1-1 0,-2 1-3 15,1-1-2-15,3-2 2 0,-3-1 0 0,1 0-3 16,1 2 1-16,-1-4-2 0,-1 1-2 15,2 1-3-15,2-3-1 0,-2 2-3 0,0-2 0 16,-1-2-3-16,-1 2 3 0,3-2-3 16,-3 1 1-16,1 1 1 0,-1-2 0 15,1 1-1-15,0 1 2 0,-2-2-1 0,-2 1 1 16,0 1-3-16,1-2-2 0,-1 0-2 16,-1 1-6-16,1-1-16 0,-1 1-20 0,1 0-37 15,-2-2-86-15,-1-1-96 0,2-2-49 16,2 3-15-16,-3 2 7 0,0 0 29 15</inkml:trace>
  <inkml:trace contextRef="#ctx0" brushRef="#br0" timeOffset="22432.7568">17912 5105 60 0,'-2'4'270'15,"-1"-2"25"-15,2 3 18 0,-2 3-71 0,-2 0-78 16,1 5-45-16,0-1-25 0,-3 1-14 16,4 1-10-16,-3 1-9 0,4-3-6 0,-1 1-6 15,2 0-4-15,-1-2-7 0,2-2-4 16,0 0-6-16,0-1-6 0,0-4-4 15,0 0-8-15,0 1-6 0,0-2-4 0,0-1-9 16,0 1-16-16,0-3-28 0,0 2-32 16,-2-2-42-16,-1-2-72 0,-2 2-95 0,1 0-40 15,0 0 0-15,-2 0 17 0,2-2 35 16</inkml:trace>
  <inkml:trace contextRef="#ctx0" brushRef="#br0" timeOffset="23265.4969">17703 5284 107 0,'-5'-6'286'0,"4"2"23"16,-4-4 18-16,2 2-93 0,1-1-76 15,2-1-53-15,-1-1-28 0,1 0-20 0,0 2-14 16,1-2-10-16,1 0-6 0,1 0-6 16,2 0-1-16,-1 0-3 0,0 1 4 15,0-1-2-15,1 1 6 0,0 1-1 0,-2 1 3 16,3 1-3-16,-3 1 0 0,-1 1-4 15,1 2-3-15,0-2-8 0,2 3-3 0,-1 0-4 16,0 0-2-16,1 1 1 0,-1 2-3 16,-2 0-1-16,1 1 0 0,0 1 1 0,-1 0-1 15,1 1 0-15,-3 0 2 0,4 1 0 16,-4 2 0-16,0 0 1 0,0 0-3 16,0-1 3-16,-4 0-1 0,4 0 2 0,-3 0 2 15,0-1-3-15,0-2 2 0,-1-1-2 16,-3 2 2-16,1-3 3 0,-4 0-1 0,0 1 2 15,0-3 2-15,0 1-1 0,-1 0-2 16,0 0-1-16,1-1 1 0,1-1-3 16,-2 0 0-16,3 0 0 0,-2 0 0 0,4-1 0 15,-2-1 2-15,2-1-2 0,1 2 0 0,0-4-2 16,2 2-2-16,0-3-4 0,0 2 0 16,1-1-1-16,-1 2 1 0,3 0 1 0,-1 0-1 15,1 0 3-15,0 2 2 0,0 1-2 16,0-2 1-16,0 1 0 0,0 1 2 15,0 0 0-15,0 0 0 0,1 0 0 0,-1 3-1 16,0-2 1-16,2 1 0 0,-2 1 0 16,0 1-3-16,0-1 0 0,0 2 3 0,-2-3 0 15,1 3 0-15,-1-2 1 0,0 2 2 16,-1-1 2-16,-2-1-2 0,2 1 0 16,0 0-1-16,0-1-2 0,-2 0 1 0,2-2-1 15,-2 1-1-15,2 1-1 0,-2-3 4 16,-1 1-1-16,-2-1 0 0,0 1-1 0,0-1 0 15,2-1 1-15,-2 1 1 0,2-1-2 16,1-1 0-16,0 1 4 0,4-2-3 16,-3 2 3-16,4-1 0 0,-1-1-1 0,1 1 1 15,1 0-2-15,1 0 2 0,1 0-4 16,0 0 0-16,2 1 2 0,0 0-4 0,3 1 2 16,-4 0 0-16,0 0 0 0,-1 0-2 15,-2 1 1-15,3 0 2 0,-3 1-1 16,3 0 0-16,-4 0 0 0,1 3 0 0,1 0 2 15,-1-2-2-15,-1 1 5 0,0 2-4 16,0-1 4-16,0 1-1 0,-1-2-1 0,-2 4 0 16,-1-2 1-16,-1 1 0 0,-3 1 1 15,-2-2-3-15,-2 1 0 0,0 1 2 16,-4-1-4-16,3 1 0 0,-1-2-2 0,1 0 2 16,1-2-6-16,1 1-10 0,1-3-15 0,-1 0-25 15,3 0-29-15,2-2-41 0,-1-2-81 16,-2 2-89-16,3-2-38 0,-1 1-4 15,1 0 15-15,0-2 34 0</inkml:trace>
  <inkml:trace contextRef="#ctx0" brushRef="#br0" timeOffset="23699.2483">17336 5035 54 0,'-3'-9'282'15,"0"3"30"-15,1 0 21 0,1 2-65 0,1 2-82 16,-2 1-61-16,-1 1-40 0,3 0-21 16,-1 3-13-16,-1 1-11 0,-1 2-7 0,1 2-2 15,-1 0-4-15,1 3-6 0,-1 1-5 16,2 2-6-16,1 0-2 0,-4 2-1 16,4 2-1-16,0 0-1 0,-1 0-3 0,-1 0 2 15,2-2 0-15,0 2-1 0,0-2 1 16,-1 1-2-16,-1-2 1 0,-1 2-2 0,0-4 1 15,0 0-2-15,-2 2 0 0,-1-5 0 16,-1 3 2-16,-2-2-2 0,1-1 0 16,-2 1 4-16,-2-4-2 0,1 2 5 0,-1-2-1 15,-1 0 1-15,-2-2 0 0,0 0 1 16,0-2 3-16,0-1-1 0,-2-1 1 0,2-2 2 16,-1-1-1-16,-1-2-1 0,0-2 0 15,0-2 3-15,4-2 2 0,-2-1 6 16,2-2 2-16,2 1 2 0,5-2-1 0,1-1-4 15,3 0-5-15,4 0-6 0,1 2-6 16,4-3-7-16,2 3-3 0,1 0-13 0,1-1-22 16,3 2-28-16,0 2-32 0,0-3-39 15,-3 5-102-15,-3 0-84 0,2 2-30 16,-6 2 0-16,-2 2 20 0</inkml:trace>
  <inkml:trace contextRef="#ctx0" brushRef="#br0" timeOffset="24715.3671">16601 5052 203 0,'-5'-2'326'0,"-1"1"20"0,1-1 14 16,1 1-118-16,2-1-89 0,4 1-58 16,-1 1-36-16,4 0-20 0,-4 0-12 15,4 1-11-15,1 1-7 0,3-1-6 0,0 1-4 16,0-1-2-16,3 1-3 0,-3-1-1 16,0 2 1-16,-1 0-3 0,0 0 1 0,-2 2 3 15,-2-1 1-15,0-1-1 0,0 2 1 16,-3-2 3-16,-1 1 0 0,3 1 0 0,-3-1-1 15,0-1 2-15,0 2-2 0,0-1 2 16,-3 0 0-16,2 1-1 0,-4 0-1 0,0-1 0 16,-3-1 0-16,4 0-2 0,-3 0 2 15,-1 0 1-15,-1-1 1 0,-1 1-3 16,-1-3 3-16,-1 1 0 0,-3-1 0 0,1-1 0 16,0 1-1-16,1-3-1 0,-1 1 2 15,4-1 0-15,1 0 0 0,4 0 3 0,2-1 1 16,2 0 0-16,2-3-1 0,2 3 0 15,2-1 0-15,1 1-3 0,1-1 0 16,-1 1 0-16,1 0 2 0,0 2-2 0,-1-1-2 16,-1 1-2-16,0 1-4 0,2 1-2 15,-3 1-4-15,1 1 0 0,-4 1 1 0,1-1-2 16,-4 3 5-16,1 0 3 0,-4 1 3 16,-1 2 1-16,-1 1 0 0,-1-1 3 0,-1 1-1 15,1 1 1-15,0 0 0 0,0-1 2 16,-1 1 4-16,3 0 2 0,1 3 2 15,0-3 3-15,0 1 1 0,2-2-2 0,-1 1 0 16,2-1-3-16,2 0-2 0,2 0 0 16,2-1-2-16,-1-3-4 0,4 2-1 0,-1-3 0 15,2 1 2-15,0-2-2 0,0-2-2 16,-4-1 2-16,1 0-3 0,0 0-1 16,1-1-1-16,-3 0 0 0,-3-1 1 0,2-1 4 15,-4 1 0-15,2 1 1 0,-1-1 1 16,-4 1-1-16,1-1 2 0,-1 0-1 0,1 1 3 15,0 1-3-15,-3 0 1 0,1 0-1 16,1 0 4-16,1 0-2 0,-1 0-1 0,0 1-2 16,0 1 4-16,0-2-2 0,-1 2 0 15,2-2 0-15,-3 0 2 0,2 0 3 0,0 0-1 16,-2 0 1-16,1-2 6 0,-1 0-2 16,-1-1 1-16,2 2 4 0,-2-2 2 0,2 0 2 15,-1 2-2-15,-1-2 2 0,2 1-1 16,0-1 0-16,1 1-1 0,0 1-1 15,0 0-3-15,2-1-2 0,-3 2-4 0,3 0-2 16,-2 0-2-16,0 2-3 0,-1 0 1 16,1 0-3-16,-1 3 0 0,1-1-5 0,-1 1-9 15,0-1-30-15,-2 4-42 0,-2 0-93 16,1-1-117-16,-3 4-58 0,2-1-24 16,0-1 11-16,-1 3 32 0</inkml:trace>
  <inkml:trace contextRef="#ctx0" brushRef="#br0" timeOffset="25615.5561">16049 5167 202 0,'5'-3'331'16,"0"2"24"-16,-5 1 12 0,4-2-112 15,-5 2-91-15,-2 2-56 0,0 1-32 0,-4 1-16 16,3 1-11-16,-5 1-8 0,-1-2-7 15,0 4-8-15,0-1-9 0,-2 1-5 0,2-1-6 16,-1 1-1-16,-3-1-3 0,1 0-1 16,-1-1 1-16,-2 1 1 0,1-2 2 15,-3 0-2-15,1-2 0 0,-1 0-1 0,-1-1-2 16,-1 0 0-16,4-2-2 0,-3-2 2 16,3 0-1-16,-1-1 1 0,1 1-1 15,0 0 0-15,2-3 1 0,0 3-3 0,3-3 1 16,0 1 0-16,1 0 0 0,5 1 0 0,1-1 2 15,0 1 0-15,3 1 2 0,-1-1 2 16,2 2 1-16,0-1-3 0,0 2 1 0,0-1 0 16,0 1 0-16,-1 1 0 0,-2-1 0 15,3 2 2-15,-2 0-2 0,-1 2 1 16,2 2-1-16,-3-4 0 0,1 4 0 0,0-1-2 16,0 0 1-16,-1-1-1 0,1 0 0 15,0 1-2-15,0-1-2 0,0-3 3 0,2 2 0 16,1-2-1-16,-4 1 0 0,3-2 1 15,-1 1 0-15,-1-1 0 0,-2 0 0 0,3 0 0 16,-2-1 0-16,-1-1 0 0,0 1 0 16,2-2 0-16,-2 2 0 0,2-3-1 15,-2 1 1-15,2 1-2 0,2-2 1 0,-3 1-1 16,2 2-4-16,0-4 4 0,2 2-4 16,-2 0 4-16,2 0-1 0,0 1 2 0,0 1-1 15,0 0 2-15,0 1 0 0,0 0 0 16,0 0 2-16,0 1 1 0,-1 0 0 15,-1 3 1-15,-1 0-1 0,1 1 0 0,-2 0 1 16,0 1-2-16,-1 1 1 0,1-1-3 16,-1-2 0-16,1 2 0 0,0-1-2 0,1-1 0 15,0 0 0-15,-2-2 1 0,0 1-3 16,1 0 2-16,-1-1 2 0,-1-2 0 16,-1 1-1-16,2-1-1 0,-2-1 2 0,2 1 0 15,-1-3 0-15,1 1-3 0,-2-2 3 16,3 1 0-16,-2-3 0 0,3 1-2 0,-4 0-1 15,2 1 3-15,0 0-1 0,1-1-2 16,-4 0 3-16,3 3 3 0,0 0-2 16,1 0-1-16,-1 1 0 0,-2 2 3 0,0 1-6 15,-1 2 3-15,0 1 0 0,1 0 0 16,-2 2-1-16,4 1-7 0,2 1-18 0,0-2-33 16,3 2-45-16,0-2-111 0,2 1-98 15,1-2-48-15,5-2-9 0,3 0 16 0,0-3 37 16</inkml:trace>
  <inkml:trace contextRef="#ctx0" brushRef="#br0" timeOffset="25959.4352">15804 5036 10 0,'7'-4'312'16,"-1"0"32"-16,-5 1 17 0,2 1-19 15,-3-1-125-15,0 0-89 0,0 0-47 16,0 0-23-16,-1 0-14 0,1 0-5 0,1 0-9 16,-1 0-9-16,2 1-4 0,3-3-8 15,-2 2-5-15,4-2-3 0,-3 0-1 0,4 0 0 16,-2-3 2-16,-1 2-2 0,0-1 2 16,-2-1-1-16,0-1 4 0,-1 0 2 0,1 2 1 15,-6-2 9-15,1 1 8 0,-1 1 3 16,0 1 7-16,-2-2 0 0,-1 4 5 15,-1-1-6-15,0 2-5 0,-1 0-6 0,0 2-5 16,1 1-6-16,0 2-6 0,0 3-5 16,2 3 1-16,-1 2-4 0,3 2-2 0,0 2-9 15,3 1-13-15,-2 1-33 0,-1 2-40 16,6-2-52-16,-6 2-110 0,3-1-85 16,-3 1-34-16,3 0 3 0,-1 0 27 0</inkml:trace>
  <inkml:trace contextRef="#ctx0" brushRef="#br0" timeOffset="26131.2154">15635 5466 68 0,'-2'4'290'0,"2"1"31"0,0-4 25 16,2 1-58-16,-2-2-75 0,0 0-52 16,-2 0-36-16,1-2-25 0,-2 1-21 0,1-1-25 15,1 2-26-15,-2-1-43 0,-1-1-59 16,-1 0-106-16,-1 4-119 0,0 1-58 15,-3-1-25-15,-1-1 12 0,2 1 39 0</inkml:trace>
  <inkml:trace contextRef="#ctx0" brushRef="#br0" timeOffset="26314.8796">15433 5527 301 0,'-7'-1'339'0,"1"-1"24"15,-2 1-12-15,0-1-112 0,0 1-74 0,-1 1-45 16,-5 1-24-16,1-1-13 0,-3 3-13 15,0-1-14-15,1-1-12 0,-2 1-14 0,0 1-10 16,1 0-17-16,-3-2-37 0,2-1-54 16,-2 0-115-16,-3 0-119 0,0-1-60 15,0 1-29-15,0-5 11 0,-4 2 47 0</inkml:trace>
  <inkml:trace contextRef="#ctx0" brushRef="#br0" timeOffset="27281.5428">14963 4984 178 0,'3'-3'331'0,"-1"1"23"15,-1 2 14-15,1-2-103 0,-2 2-101 16,2 0-64-16,-1 0-41 0,1 2-17 0,1-2-9 16,5 3-6-16,-2 1-6 0,2 0-4 15,0 3-7-15,4-4-2 0,-2 2-4 0,1 0-4 16,0-2-1-16,0 0-2 0,-1 1 1 15,1-1 0-15,-2-1-2 0,1 1 1 0,-1 0-3 16,-2-2 1-16,-3 2 0 0,-2 0 1 16,1 0-3-16,-3 0 2 0,-3 2-1 0,1-1 3 15,-2-1 0-15,-1 0-2 0,-2 2 1 16,-2-2 3-16,1-2 1 0,-2 1-2 16,-2-1 0-16,-1-1 2 0,-1 0 0 0,1-1 0 15,-1-1 0-15,-2-2-2 0,-1-1-3 16,4-1-2-16,1 0 0 0,-2-1-2 0,6-1 0 15,1 1 1-15,4-1 3 0,1 2 4 16,5-1-3-16,1 1 3 0,1 0-2 16,1 1 2-16,0 2-2 0,2 0 1 0,-2 1 0 15,2 2 0-15,-3 0-3 0,2 2-1 16,-1-1-3-16,-2 3-2 0,-2-1-3 0,1 3-1 16,-3-2-2-16,-3 4 3 0,-2-1 0 15,-1 2 1-15,-3 0 2 0,-1 2 4 16,2-1 0-16,-3 1 5 0,3 2-1 0,0-3 6 15,-1 3-2-15,4-2 0 0,0 0 2 0,1 1 1 16,-1-1 3-16,3-1-3 0,0-1 1 16,2-1 1-16,2-2-1 0,0-2 1 0,1 0-3 15,2 1 0-15,-2-3-1 0,3-1 2 16,0 1-4-16,-1-1 0 0,0 1 0 16,-2-2 0-16,0 0 0 0,-1 0 0 0,1-2 4 15,-3 2-1-15,0-1 4 0,0-1 1 16,-1 1 2-16,-1-1 5 0,2 1 1 0,-2-1 1 15,-1 0 3-15,2 1 0 0,-3-2 2 16,-1 3-4-16,2-1 0 0,-3 1-1 16,2-2 1-16,-1 1-3 0,-2 1 0 0,2 0 4 15,-2 0 1-15,1 0-2 0,-1 0 4 16,1 0 1-16,-1 0 1 0,0 0-1 0,-3 0-3 16,2 0-3-16,0 1-1 0,-1 1-1 15,-1-1-1-15,2-1-1 0,-1 3 1 16,1 0 4-16,-2 2 0 0,4-1 2 0,-3 1 1 15,2-1 1-15,-1 2-1 0,2 0 0 16,-2 0-3-16,2 0-3 0,1 0-5 0,2 1-2 16,-2 2 0-16,3-2-2 0,1 0 0 15,-1 2-4-15,2 2 1 0,0 0-3 16,0 2 0-16,2 0-1 0,-2 4-3 0,1 1 3 16,-1 1-2-16,-1 2 3 0,1 2 0 15,-2 1 0-15,2-2 1 0,0 2-1 0,2 0-1 16,-2-3-18-16,1-2-48 0,-1-2-62 15,-3 0-124-15,-3-2-105 0,2-3-56 16,-1-3-14-16,2-2 30 0,-2 1 53 0</inkml:trace>
  <inkml:trace contextRef="#ctx0" brushRef="#br0" timeOffset="27548.5427">14666 5043 199 0,'2'-5'327'0,"-2"3"22"16,0 1 11-16,0 2-112 0,-2 4-82 0,-1 1-52 15,-1 5-33-15,0 2-17 0,-1 2-7 16,0 3-12-16,2 2-15 0,0-2-15 0,0 1-12 15,0-1-18-15,-1-1-33 0,0-2-37 16,0-1-83-16,-6-2-115 0,2-1-58 16,-2-2-18-16,4-1 11 0,-2-1 26 0</inkml:trace>
  <inkml:trace contextRef="#ctx0" brushRef="#br0" timeOffset="28081.8386">14535 5182 251 0,'0'-3'316'0,"0"0"20"0,-2 2-18 0,-1 1-108 15,-1 0-73-15,1 3-47 0,-4 0-27 16,2 1-16-16,-1 2-11 0,1 2-8 16,0-1-9-16,-3 1-6 0,4-1-6 0,-1 1-3 15,0-1-1-15,-2-1 1 0,3 0-3 16,-4 0-1-16,0-1 0 0,0-1 0 15,0 1 0-15,-3-2 0 0,2-3 0 0,-1 1 1 16,-1-1-1-16,2-1 2 0,1 1 0 16,-2-3-2-16,4-2 2 0,1 2-1 0,-1-2 3 15,2 3-3-15,1-4 2 0,-3 1 1 16,5 0-2-16,-1 3 3 0,-1-3 2 0,1 2 2 16,1 0 4-16,-1 0 5 0,1 2-1 15,1 1-2-15,0-2 1 0,0 2-3 0,-2 0-1 16,0 0-5-16,2 2-1 0,0-1 4 15,-3 2-1-15,3 0-1 0,-2 2 1 0,-1-1 5 16,-1-1 0-16,2 3 0 0,-2-1 3 16,-3-1 1-16,2 2-1 0,-3-1-1 0,-2 0-4 15,0-1 0-15,-3 1 1 0,-3 0-2 16,-1 1-2-16,-2 1 0 0,-5-4 0 16,-1 2 1-16,0 0-3 0,-2 0 1 0,-2-2-2 15,1 1 0-15,-1-3 0 0,1-1-4 16,4 0 2-16,-1-3-1 0,6 0-1 0,0-1 0 15,3-2-2-15,0-2 2 0,2 2-2 16,2-1 0-16,0-1 0 0,3 1-1 16,1-1-2-16,2 0-2 0,1 3-9 0,0-3-28 15,4 2-38-15,-3-1-51 0,2-1-115 16,0 1-98-16,2-1-41 0,4 2-3 0,0 0 27 16,-3 2 40-16</inkml:trace>
  <inkml:trace contextRef="#ctx0" brushRef="#br0" timeOffset="28281.5211">13980 5046 119 0,'9'0'319'0,"2"0"38"0,-1 0 30 16,1-2-68-16,1 2-83 0,1 0-58 0,1-1-42 15,-3 1-31-15,1 0-28 0,-2 0-24 16,2 0-18-16,-3 0-15 0,3-2-12 0,-2 2-14 15,1 0-36-15,-2-1-51 0,-4-1-93 16,0 0-131-16,-5 2-69 0,0 0-27 16,0 0 14-16,-5 2 37 0</inkml:trace>
  <inkml:trace contextRef="#ctx0" brushRef="#br0" timeOffset="28866.5795">13413 5124 250 0,'2'1'317'16,"-4"1"26"-16,2-1-30 0,-2 0-77 15,0 1-62-15,2-1-44 0,-2 1-26 0,2 1-14 16,0-1-12-16,0-1-12 0,0 1-12 16,2-1-18-16,-2 1-8 0,2 0-8 15,0-1-7-15,0-1-6 0,0 1-4 0,-2 0 0 16,1 1-4-16,-1-2-3 0,0 2-4 16,2-2-6-16,-1 1-20 0,-1-1-31 0,0-1-40 15,2-3-78-15,-2 4-120 0,0-3-58 16,0-2-17-16,2-3 16 0,1 2 29 15</inkml:trace>
  <inkml:trace contextRef="#ctx0" brushRef="#br0" timeOffset="29082.5461">13453 4971 201 0,'0'-3'330'0,"0"-2"28"16,0 2 22-16,0 2-104 0,0-1-71 15,0 0-47-15,0 1-28 0,0 0-19 0,0 1-19 16,0 0-20-16,0 0-22 0,0 0-20 15,0 0-12-15,0 0-8 0,0 0-3 0,0 0-4 16,2 0-2-16,-2 2-1 0,0 0-6 16,-2 0-17-16,2-1-30 0,-2 0-45 15,-1 4-53-15,0-1-103 0,-5 0-97 0,0 1-43 16,0 3 4-16,0 0 26 0,-4 2 44 16</inkml:trace>
  <inkml:trace contextRef="#ctx0" brushRef="#br0" timeOffset="29565.5094">13017 5089 252 0,'4'-2'297'0,"0"0"23"16,-1-1-34-16,-2 3-82 0,-1 0-54 0,0 0-37 16,0 0-27-16,0 0-17 0,-1 3-14 15,-2-2-15-15,-1 4-15 0,1-1-7 16,-2 1-8-16,-1-2-4 0,2 1-5 0,-1 0 1 15,0 1-2-15,0-1-2 0,0-2 1 16,-1 1 0-16,2 0 1 0,-3-2 0 0,2-1 0 16,0 2 1-16,1-4 2 0,-1 2-2 15,2-1 0-15,0 0 0 0,1-4 3 0,-1 3 1 16,3-5 4-16,-2 1 5 0,2-1 6 16,2-1 6-16,-2 1 0 0,2-3 4 0,-1 2 5 15,-1-3-3-15,2 1-1 0,1-1-2 16,-1 1-3-16,-1 1-1 0,4 0-7 0,-2-1-2 15,0 0-3-15,-1 2-6 0,1 1-3 16,0 3-8-16,0-1-18 0,1 3-46 16,-1 1-60-16,-3 1-156 0,-2 3-79 0,-3 4-40 15,-1-2-6-15,-1 4 34 0</inkml:trace>
  <inkml:trace contextRef="#ctx0" brushRef="#br0" timeOffset="29821.5358">12941 5315 221 0,'3'1'331'15,"-1"-1"21"-15,-1 1 9 0,4 2-124 0,-2 0-96 16,0-1-63-16,0 1-36 0,1 0-18 16,-1 0-11-16,0-1-6 0,-1 2-3 15,-1-3-2-15,1 1-3 0,-1-1-3 0,-2 2 0 16,-1-1 2-16,-1 1 0 0,-2 1 2 15,-1-1 0-15,-1 2 4 0,-2-2 1 0,1 0-1 16,2 0 2-16,-1-2-1 0,0 2 0 16,0-3-5-16,2 0-8 0,-1 0-20 0,1 0-33 15,-4-3-94-15,-1 2-105 0,1-2-52 16,-2 0-23-16,3-3 2 0,2 3 27 0</inkml:trace>
  <inkml:trace contextRef="#ctx0" brushRef="#br0" timeOffset="30024.6745">12821 5152 135 0,'0'2'310'0,"-3"-1"28"16,-2 2 26-16,-2 3-85 0,-1 0-75 0,-4 5-52 16,-1-1-28-16,1 1-19 0,-1-1-19 15,-1 1-18-15,4-2-19 0,-1 1-17 0,0 0-15 16,3-3-13-16,2 0-10 0,-1-1-29 15,4-1-44-15,-3-3-53 0,1 0-117 0,1 1-91 16,0-3-43-16,4 0-2 0,0 0 28 16</inkml:trace>
  <inkml:trace contextRef="#ctx0" brushRef="#br0" timeOffset="30238.5015">12713 5079 229 0,'3'-15'305'0,"-1"0"22"15,-1-2-15-15,1 1-88 0,0-1-56 16,-1 0-34-16,1 1-20 0,0 0-12 0,-1 1-11 16,2 0-14-16,-1 0-19 0,2 3-15 15,-1 1-13-15,1 2-12 0,-3 3-10 16,3 2-13-16,-4 1-20 0,1 1-37 0,-1 4-43 16,0 1-87-16,-5 4-118 0,-3 2-56 15,-1 2-16-15,-1-1 18 0,2 4 30 0</inkml:trace>
  <inkml:trace contextRef="#ctx0" brushRef="#br0" timeOffset="30698.5284">12577 5095 105 0,'-1'-3'291'0,"-1"-2"30"16,1 0 19-16,-1 0-93 0,0-1-73 15,1 2-49-15,-1-2-34 0,2 1-26 16,0 1-12-16,0 1-10 0,0 0-7 0,2 0-8 15,-1 1-6-15,-1 2-6 0,2-1-6 16,1 1-3-16,-1 1-4 0,1-1-3 0,1 2-2 16,-2 1 2-16,1 0-1 0,-1 0 2 15,-1 1 0-15,1-1 0 0,-2 0 2 0,0 2-3 16,-2-2 1-16,-1 1-1 0,0 1 0 16,0 1 0-16,-2-2 0 0,1 0 0 0,0 1-1 15,0 0 0-15,-1-3 1 0,1 3 0 16,1-2 0-16,-3 0 1 0,3 1 0 0,0-3-1 15,-2 0 0-15,0-1 0 0,2 0 2 16,-2 0-2-16,-1 0 1 0,2 0 2 16,-3 0 1-16,1 0 0 0,-1 0 0 0,0 2-1 15,0-2 3-15,-1 3-3 0,0-2 2 16,-3 0-3-16,3 4 4 0,-1 0 2 0,-2 3 8 16,3-1 3-16,0 2 7 0,1 0 5 15,-2 0 3-15,1 1 0 0,0 2 0 16,-1 2-3-16,-2-2-7 0,1 1-4 0,-1-1-6 15,-1 0-6-15,0 0 0 0,-1-3-7 16,1 1 1-16,-2-2-1 0,3 0-1 0,-2-4-3 16,2 2-3-16,0-4-15 0,1 1-27 15,1-2-35-15,1-2-54 0,0-2-120 0,3 0-93 16,2-1-33-16,2 1-2 0,2-4 24 16</inkml:trace>
  <inkml:trace contextRef="#ctx0" brushRef="#br0" timeOffset="30937.3367">12432 4899 196 0,'6'-5'345'0,"0"2"30"15,2-2 22-15,2 1-92 0,2 0-94 0,1-1-65 16,1 0-36-16,-1 1-26 0,-1 0-23 15,1 1-16-15,1-2-15 0,-1 1-13 16,0 1-13-16,1 0-12 0,-4 0-24 0,-1 1-37 16,-3 2-37-16,-4 0-48 0,-4 2-83 0,-3 2-98 15,-4 1-29-15,0 1 3 0,-3 0 23 16,-2 2 37-16</inkml:trace>
  <inkml:trace contextRef="#ctx0" brushRef="#br0" timeOffset="31583.5397">12271 5022 252 0,'-7'1'293'0,"4"-1"16"0,1 2-52 16,2-2-81-16,2-2-66 0,0 2-44 0,-1-1-24 15,4 1-14-15,1-2-9 0,0 2-4 16,-1 0-4-16,0-2-1 0,0 2-5 0,1 0 1 16,0 0-2-16,-1 0-3 0,1 0 2 15,3 0-2-15,-5 0 1 0,5 2 1 16,-2 0 0-16,1-1 5 0,-2 1-2 0,3 1 1 15,-4 1 1-15,0-1-2 0,0 0 0 16,-2 2-2-16,-1 1 1 0,-2-2 2 0,-2 2-1 16,-3-1 2-16,1 2 3 0,-5-1-4 15,0 2-1-15,-2-2-3 0,1 1 2 0,-2-2-3 16,-1 1-2-16,2-4 4 0,-1 1-1 16,0-1 2-16,0-2-2 0,1 0 1 0,1-2-2 15,-1-1-1-15,3 1 2 0,-1-3-3 16,2 1 0-16,1-4 0 0,3 2-2 0,0-3 0 15,3 2-1-15,0-2-1 0,3 2 0 16,0 2-1-16,-1-3 0 0,4 3 2 16,-1 1 0-16,1 1 2 0,-1 2 4 0,3 1 1 15,0 0 3-15,-4 1 2 0,1 1 3 16,0-1-1-16,-2 3-2 0,2 0-1 0,-2-1-1 16,2 3-2-16,-4-3-1 0,2 1-1 15,-3 1 0-15,0 1-2 0,0 0 1 16,-3-2 0-16,0 4 0 0,-3-2-1 0,1 0 0 15,0 0-1-15,-1 1 2 0,1-1 1 16,0 0-3-16,-2 0 0 0,0 0 0 0,1-1 0 16,-1 1 0-16,-2-3 0 0,0 1 0 15,1-2 2-15,-3-1 2 0,3 1 0 0,-2-2 5 16,2-2 6-16,-1 1 5 0,-1-1 3 16,4 0 2-16,0 0-1 0,-2-1 0 0,3-3-4 15,0 1-1-15,2-1 0 0,-2-1-3 16,2-1 2-16,2 0 0 0,-1 0-1 0,2-2-1 15,0 0-1-15,2 1 3 0,1 0-1 16,0 0-4-16,2 0 1 0,1-1-4 16,-1 2-3-16,3-1-6 0,-2 2-3 0,-1 0-16 15,-2 2-32-15,2 0-36 0,-3 2-41 16,-1 0-90-16,-1 3-99 0,0 0-44 0,-5 3 2 16,0 0 22-16,-1 4 33 0</inkml:trace>
  <inkml:trace contextRef="#ctx0" brushRef="#br0" timeOffset="32083.1854">12010 5002 174 0,'1'-4'245'0,"-1"-1"-1"15,0 1-26-15,0-1-41 0,0 2-39 16,-3 1-22-16,1 0-11 0,1 2-6 0,-3-2-7 15,1 4-6-15,-4 0 1 0,0 0-7 16,-1 4-6-16,-1 0-7 0,-2 1-7 16,1 0-12-16,2 0-13 0,-2 2-9 0,1 0-6 15,3 0-8-15,1-1-2 0,2 1-1 16,0-3-1-16,2 3 1 0,2-2-1 0,2 0 0 16,0 1-4-16,2 0-2 0,0-2-1 15,1-1 3-15,-1 2-3 0,1 0 1 16,-3-1 1-16,0 2 0 0,-1-1 1 0,-2 2-2 15,-2 0-2-15,1 2 2 0,-4-3-2 16,1 3 0-16,1-2 3 0,-4 0-3 0,2-1 0 16,-1-2 0-16,-2 1 3 0,0-2-3 15,0-1 0-15,-3 1 0 0,0-2-2 0,2-3 1 16,-1 1 2-16,-2-1-1 0,0 0 2 16,0-1 1-16,2-2 0 0,2 1-1 15,-1-3 1-15,0 1 0 0,2-3 1 16,1 0 2-16,2 0 0 0,1-2-2 0,0-1 2 15,5-3 0-15,-1 2-1 0,2-1-1 0,1-2-2 16,2 2-2-16,1 0 0 0,2 0-1 16,0 1-1-16,1 0-2 0,1 2-9 0,0 0-26 15,0 0-47-15,1 4-66 0,-5 0-147 16,-1 3-74-16,-6 2-32 0,0 0 4 0,-4 4 37 16</inkml:trace>
  <inkml:trace contextRef="#ctx0" brushRef="#br0" timeOffset="32698.3557">11611 5079 16 0,'-3'0'275'0,"1"0"27"16,1 0 15-16,-3-2-50 0,1 2-89 0,-1 0-59 15,2-2-33-15,-2 1-19 0,2-2-12 16,-1 2-9-16,-1-2-6 0,3 0-9 15,-1-2-9-15,2 2-6 0,0-3-3 0,2 2-5 16,-1-1-1-16,3 0-3 0,-1 1 0 16,-1 0-2-16,2 1 0 0,1 0 1 0,-1-1-1 15,1 3 0-15,0 0 1 0,-2-1-2 16,2 2 2-16,0 2 1 0,1-1-2 16,-1 2 0-16,-2 0 2 0,2 2-1 0,-2-1-1 15,0 0 0-15,-1 1-4 0,-2 3 2 16,-2-3 0-16,1 2-2 0,-3 0 2 0,0 0 0 15,-1 0 2-15,-2-2 0 0,1 1-2 16,-2 1 2-16,2-3 1 0,-2-1 0 0,-1 0-2 16,1 0-1-16,-2-2 3 0,-1 1-2 15,3 0-1-15,-1-2 1 0,-1 0-1 16,-1 0 1-16,0-2 0 0,0-1 1 0,3 1 1 16,-1 0-3-16,-1-3 6 0,2 1-2 15,2-1 1-15,1-1 2 0,2-1 5 16,0-1 2-16,1-2 2 0,2 2 3 0,3-2-3 15,-1-1-1-15,3 1-2 0,-2-1-3 0,3-1-5 16,2 0-3-16,-2 1-4 0,2-2-13 16,-1 1-33-16,-1 0-32 0,0-1-54 0,-3 2-118 15,-1-2-77-15,-2-1-25 0,3 1 4 16,0-1 25-16</inkml:trace>
  <inkml:trace contextRef="#ctx0" brushRef="#br0" timeOffset="32869.0548">11598 4716 133 0,'5'-2'293'0,"-2"2"16"0,-1-1 7 16,4-1-91-16,-2 1-74 0,2-2-39 0,3 1-21 15,-1-1-3-15,3 0-6 0,2 1-8 16,1-3-13-16,0-1-15 0,2 1-19 0,-2 1-11 16,1-2-17-16,-3 1-28 0,-1-1-40 15,-3 3-38-15,-3 2-95 0,-5 1-98 16,-3 3-43-16,-4 2-5 0,-1 2 21 0,-4 3 30 15</inkml:trace>
  <inkml:trace contextRef="#ctx0" brushRef="#br0" timeOffset="33533.0746">11360 4867 56 0,'4'-3'292'0,"-2"0"31"15,1 2 17-15,-3-1-57 0,2 1-84 0,-2 1-57 16,0 0-37-16,0 1-19 0,-2 1-11 16,1 1-10-16,-3 1-13 0,1 2-12 0,0-1-11 15,0 1-9-15,0 0-8 0,1-2-6 16,-2 1-2-16,2-2-2 0,1 1-2 15,-3-1 0-15,3-3 1 0,-3 2-1 0,1-1 0 16,0-1 0-16,0 0 0 0,-2-1 0 16,1-1-1-16,-1-1 0 0,2 0-2 0,-1-1 2 15,1-1-1-15,0-1 1 0,1-1-1 16,-1-1 0-16,3-1-4 0,-1 0 4 16,2-1 0-16,-1 1 0 0,0 0 1 0,2 0 2 15,-1 2 0-15,-1 3 4 0,0 3 1 16,0-2 1-16,0 3 8 0,0 1 7 0,0 2 6 15,0 1 5-15,-3 6 3 0,3-1 0 16,-1 1-6-16,-1 2-8 0,0 0-6 16,0 2-7-16,0-1-3 0,0 2-2 0,1-1 0 15,-1 1-1-15,1 3 0 0,-1 0-1 16,0 0 1-16,2 1 0 0,-3 1-2 0,0 1-1 16,0-2 3-16,-4 0 0 0,1 1 3 15,0-3-3-15,0-1 1 0,-1-2 2 16,-2-2 0-16,3 0-4 0,-1-4-2 0,-3 2 0 15,1-2 0-15,-2 0 0 0,1 0-2 16,-2-3 5-16,-1 0-1 0,-1 0-2 0,0-4 0 16,-1 0 1-16,-2 1-1 0,0-2-1 15,1-2 1-15,0 0 0 0,0-3 0 0,2-1 0 16,3-1 0-16,0-1 0 0,2-2-1 16,2-1-1-16,4-1 0 0,1-1-2 0,4-1 3 15,3-1-4-15,4 2 3 0,2-3-2 16,2 3-2-16,4-2-7 0,1 2-21 0,4 1-43 15,0 0-47-15,-4 3-136 0,-4 1-99 16,-5 5-43-16,2 0-7 0,-3 4 26 0,-2 4 41 16</inkml:trace>
  <inkml:trace contextRef="#ctx0" brushRef="#br0" timeOffset="33715.4782">11352 5379 176 0,'6'6'335'0,"-3"-4"34"0,0 0 25 16,-1 1-90-16,-2-3-86 0,0 0-61 16,0 0-44-16,-2-1-30 0,1-1-23 0,-1 0-25 15,-1 1-22-15,1 0-20 0,2 1-33 16,-3 0-51-16,2-3-78 0,-7 6-132 16,3-3-67-16,-3 1-25 0,3-2 7 0,-1 1 37 15</inkml:trace>
  <inkml:trace contextRef="#ctx0" brushRef="#br0" timeOffset="35115.4698">10786 4955 52 0,'2'0'278'16,"-2"0"29"-16,0 0 15 0,0 0-70 16,0 0-81-16,-2 2-55 0,2 0-33 0,-2 0-19 15,1 3-10-15,-1 0-7 0,0-1-8 16,-1 0-5-16,3 1-12 0,-3 0-5 0,1 1-8 16,1-2-3-16,-1 1-4 0,1-1 0 15,-4 1-1-15,2-1 1 0,0 1 0 16,-2-2-1-16,0 1 0 0,0-1 1 0,1-1 0 15,-2-1-2-15,2 0 0 0,0 1 0 0,0-2 0 16,1 0 0-16,0 0-2 0,1-3-1 16,-1 2 0-16,2-2-2 0,-1 0-1 0,0-2 2 15,-2 2 2-15,2-1 0 0,-1 1-1 16,3 0 1-16,-1 0 2 0,-1 0 0 16,2 1-1-16,0 0 1 0,-2 1 0 0,2 1 5 15,0 0-1-15,0 0 1 0,0 0 4 16,0 1-1-16,0 1 1 0,-3 1-3 0,2 2 1 15,-1-1-2-15,-1 0 0 0,1 3-2 16,-3-1-2-16,1-2 0 0,-1 2-1 16,-1 2-1-16,-1-3 1 0,-1 2 1 0,-1-1 1 15,1 1-2-15,-3-1 1 0,-3 0 4 16,1 0-4-16,-2-1 3 0,-2 1-3 0,0-4 0 16,1 2 5-16,-1-2-4 0,1-2 0 15,-1 0-1-15,2 0 3 0,3-1-2 16,1-2 0-16,0 0-2 0,5 1 2 0,-1-3 0 15,2 0-2-15,2-1 0 0,1-1 0 16,2-1 0-16,0 1 0 0,2-1-1 0,1-1-2 16,0 0 1-16,1 0 2 0,2 0-2 15,-1-1 2-15,4 2 0 0,-1-1-3 0,0 2 0 16,4 0 2-16,-2 2 1 0,1 1 0 16,0 2 4-16,-1 0-1 0,-1 2 3 0,-1 2-2 15,-2 1-1-15,-1 1-2 0,-2 0 2 16,1 3 1-16,-3-1-1 0,-1 1 1 0,-1 1 1 15,-1 1 1-15,0 0-1 0,-1-2 0 16,0 2-1-16,-2 0 0 0,0 0 1 16,-2-1-4-16,0-1 0 0,-1-1-1 0,0 1-1 15,-1 1 1-15,-2-1 1 0,1-2-1 16,-2-1 1-16,2 3 2 0,-4-4 0 0,1 1 0 16,1-1 0-16,-2 0-1 0,1-2 4 15,-1 1-1-15,1 0 1 0,1-2 0 16,0-2-1-16,4 2-1 0,0-3 1 0,-1 1-1 15,3 0-2-15,1-4-2 0,0 3 0 16,0-4 1-16,1 3-1 0,1 0 0 0,-2 1 3 16,3 0-3-16,-1 1 2 0,0-1 1 15,1 3-2-15,-3 0 3 0,2 0-2 16,-3 3 1-16,0 0 0 0,1 2-3 0,2-3 0 16,0 4 2-16,-1-1-2 0,4 0 0 0,-1 1 0 15,1-2 0-15,0 1 0 0,1-1-2 16,1 1 2-16,0-2 3 0,1 1-3 0,0 1 0 15,0-2 0-15,-1 0 0 0,1 0-1 16,-1-1-2-16,-1 0 2 0,1 1-1 16,-2-1 0-16,3-2 2 0,-2 0-1 0,-1 1 0 15,0-1 0-15,0 0 1 0,0 0-1 16,0 0 2-16,0 2 0 0,0-2 1 0,0 0 1 16,0 0 0-16,0-2 0 0,0 2 2 15,-1-1 1-15,-2 1 0 0,1-2 0 0,-1 2 2 16,0-1 0-16,1-1 1 0,-1 2-1 15,-2-2-1-15,2 2 4 0,0 0 1 16,0 0 0-16,-3 0 0 0,1 0 2 0,0 0 2 16,0 2 4-16,0-2 0 0,-1 0 5 15,0 2 1-15,1-1 1 0,0 1-4 0,-1-2-3 16,1 3-5-16,2-2-3 0,-3 1-2 16,4-1-3-16,-1 1-3 0,0 0 2 15,1 2-5-15,-1-1 1 0,0 0-2 0,0 1 1 16,0 2 1-16,-1 0-2 0,2 2 0 15,-2 1 0-15,1-1 0 0,0 3 0 0,1 1 0 16,1 0 0-16,-1 2-2 0,2-1 2 16,2 4 2-16,-1-1-2 0,1 1 0 15,1-1 2-15,0 1-1 0,1 1-1 0,0 0 0 16,1-2 0-16,-2 2 0 0,3-2-3 16,-4 0-16-16,1-1-48 0,2-3-65 0,-5 1-135 15,-2-2-99-15,1-3-55 0,2-1-12 16,-1-3 34-16,0-4 57 0</inkml:trace>
  <inkml:trace contextRef="#ctx0" brushRef="#br0" timeOffset="35411.2023">10768 4653 175 0,'3'-8'330'15,"-1"2"29"-15,1 2 21 0,-3-1-94 16,3 2-88-16,-3 3-54 0,2-3-37 0,1 3-22 16,2-3-13-16,4 1-10 0,1 1-14 15,1-3-7-15,3 2-6 0,-1-1-9 0,4 0-8 16,-4 0-9-16,1 0-1 0,-3 2-8 15,-1-2-14-15,-1 1-32 0,-4 2-47 16,-4 0-73-16,-5 5-140 0,-6-1-74 0,-2 4-31 16,-2-2 11-16,-2 2 37 0</inkml:trace>
  <inkml:trace contextRef="#ctx0" brushRef="#br0" timeOffset="35614.8438">10583 4675 75 0,'-3'-1'333'16,"-1"-1"43"-16,1 1 31 0,1-1-42 0,0 1-102 15,2-1-82-15,-1 0-58 0,-1 1-40 16,2-1-30-16,0 1-25 0,0 0-34 0,0-1-57 16,2 1-64-16,-2 1-155 0,1 4-83 15,-4 4-42-15,3-1-1 0,0 4 32 16</inkml:trace>
  <inkml:trace contextRef="#ctx0" brushRef="#br0" timeOffset="35827.2802">10446 5023 139 0,'-5'-5'293'0,"0"1"17"15,2-2 11-15,1-2-114 0,1 0-80 16,1-3-55-16,1 1-34 0,1-2-17 0,-2 0-10 16,3 0-3-16,-1-2-5 0,1-1-5 15,0 0-12-15,-1 0-22 0,-2-1-68 0,2-1-108 16,-4-1-56-16,2-3-28 0,-2-1-2 16,1-2 13-16</inkml:trace>
  <inkml:trace contextRef="#ctx0" brushRef="#br0" timeOffset="35989.7243">10538 4375 48 0,'1'-7'309'0,"-1"0"28"0,2 2 18 16,-1 2-43-16,-1-2-119 0,0 3-79 16,-1 1-48-16,1 1-42 0,-2 0-42 15,2 1-49-15,-1 6-134 0,-3 0-82 0,-2 4-40 16,3 0-13-16,-4 5 13 0</inkml:trace>
  <inkml:trace contextRef="#ctx0" brushRef="#br0" timeOffset="36209.3792">10504 5386 97 0,'8'1'315'0,"0"-1"21"0,0-1 11 16,2 0-55-16,2-4-132 0,1 1-77 0,-2-2-47 15,3 1-36-15,-1 1-26 0,1 1-30 16,-3-2-48-16,-1 4-94 0,-1-1-69 16,-3 2-27-16,1 0-3 0,-4-1 11 0</inkml:trace>
  <inkml:trace contextRef="#ctx0" brushRef="#br0" timeOffset="36754.4814">10001 5043 48 0,'-1'0'289'0,"-1"-2"29"0,-1 2 17 0,3-1-62 15,0 1-94-15,0 0-67 0,0 1-40 16,0 1-25-16,2 2-13 0,-1 1-10 15,1 1-5-15,-1 0-6 0,3 1-4 0,0-1-7 16,-2 2-2-16,3-4-2 0,-2 2 2 16,0 1 0-16,0-4-1 0,-1 3 1 0,-2 1 0 15,-2 0 0-15,-4 0 0 0,3 3 0 16,-4-3 0-16,1 2 0 0,0 0-2 16,-2-1-2-16,0-1-6 0,0-1-3 0,2 0-8 15,-4-1-7-15,2-1-14 0,0-1-20 16,0 0-60-16,-4-3-106 0,2 0-53 0,-2-1-21 15,2-3-4-15,2 2 14 0</inkml:trace>
  <inkml:trace contextRef="#ctx0" brushRef="#br0" timeOffset="36965.7879">9869 4960 32 0,'3'-3'296'16,"-3"3"27"-16,0 0 16 0,-3 3-47 15,1 1-96-15,-1 6-64 0,-2 0-40 0,2 4-14 16,-2 1-11-16,0 1-6 0,2 1-12 16,-1 1-15-16,-1 0-12 0,2-2-11 0,1 0-7 15,-3-1-8-15,2-1-21 0,-2 0-28 16,2-4-35-16,-3-2-80 0,-2-1-111 0,0 1-58 16,0-4-14-16,2-1 11 0,0 0 27 15</inkml:trace>
  <inkml:trace contextRef="#ctx0" brushRef="#br0" timeOffset="37148.5282">9704 5209 148 0,'-9'11'305'16,"-2"-4"23"-16,1 2 15 0,1 0-112 15,-2 0-81-15,5-2-60 0,-1 2-42 16,2-5-33-16,0 0-28 0,1-1-29 0,-1 0-33 15,2-1-68-15,-2-2-96 0,0 0-46 16,2-2-12-16,0-1 6 0,1 0 23 0</inkml:trace>
  <inkml:trace contextRef="#ctx0" brushRef="#br0" timeOffset="37565.724">9573 5122 98 0,'0'3'296'16,"0"0"20"-16,-2 0 17 0,-1 2-82 16,0-1-81-16,0 3-53 0,0-2-31 0,1 0-13 15,-1 2-9-15,2-1-7 0,-1 0-8 16,0 0-7-16,1 0-10 0,-1-3-8 0,2 0-8 16,0-1-5-16,0-1-4 0,-1 1-1 15,-1-2-4-15,-1 0-1 0,1-2 1 16,-3 1-2-16,1-2 0 0,-1 1 0 0,2-1 0 15,-2-1 2-15,2-1 0 0,0-1-1 16,-2 0 1-16,-1-1 0 0,3 1 0 0,0 0 5 16,-1 1 5-16,1 1 5 0,2-1 10 0,-1 2 9 15,0 1 7-15,-1 1 1 0,3 0 0 16,-2 1-5-16,2 1-8 0,-1 0-8 16,-1 6-7-16,1-1-2 0,-4 1-5 0,2 2-3 15,0 1-2-15,0 1-4 0,-2 0 0 16,0-1 1-16,-1 1-1 0,-2 1 0 0,0-3 1 15,-2 2-1-15,0-1 1 0,0-2-1 16,0 2-2-16,0-4-24 0,0-2-50 16,0-1-80-16,-4 0-152 0,3-1-79 0,-2-2-42 15,3-2 2-15,0-1 36 0</inkml:trace>
  <inkml:trace contextRef="#ctx0" brushRef="#br0" timeOffset="37709.4499">9472 4914 325 0,'3'-6'389'16,"-2"1"21"-16,1 2 14 0,-2 0-143 0,0 2-115 15,0-1-76-15,-2 1-62 0,2 1-62 16,-3 0-93-16,-1 3-146 0,-1-2-79 16,-1 2-37-16,1 0-3 0,0 0 30 0</inkml:trace>
  <inkml:trace contextRef="#ctx0" brushRef="#br0" timeOffset="38965.7452">29526 3898 111 0,'4'-2'285'0,"-3"2"21"16,-2-1 13-16,1-2-90 0,-4 0-89 0,-2 2-45 15,-1-2-24-15,-5 0-9 0,-2 0-4 16,-2 1-1-16,-4 0-1 0,-3 2-4 16,0 0-3-16,-6 0-2 0,-1 2 0 0,0 0-1 15,-1 1-5-15,-4-1 1 0,-3-1-6 16,-5 0-2-16,-1 1-2 0,-5-2-1 0,-3-2 2 15,-4 1-3-15,-2 0-4 0,-10-1-2 16,-6 0-4-16,-7 1-6 0,-3 1-5 16,-6-2-3-16,-3 2-5 0,-2 0 4 0,-3-2-1 15,-6 2-1-15,-4 0 2 0,-4-1-2 0,-3 1 1 16,0 0-5-16,-2 0-3 0,1 0 4 16,-5-1-2-16,3-1-1 0,-1 0 1 15,2 0-2-15,0-1 4 0,0-2 2 0,0 1 0 16,0-2 5-16,3 0-2 0,-3 1-1 15,5-2-5-15,8 1-4 0,2-1 2 0,6 2-2 16,11-1 3-16,6 1 2 0,7-1 0 16,7 3 2-16,7-1-2 0,8 1-2 0,5-1-3 15,9 3-10-15,6-1-31 0,6 0-46 16,7 0-67-16,6 1-146 0,3 1-77 16,8 0-32-16,1-3 7 0,7 0 37 0</inkml:trace>
  <inkml:trace contextRef="#ctx0" brushRef="#br0" timeOffset="40298.4287">28682 3318 210 0,'2'0'276'16,"0"0"13"-16,-2 0-39 0,1 1-84 0,-1-1-53 16,0 0-25-16,0 0-10 0,0 0 0 15,0 0 4-15,0 0-4 0,-1 2-12 0,-1-2-8 16,-1 1-12-16,-2 2-7 0,-1 0-8 15,-1 0-4-15,0 2-3 0,-1-2-7 0,0 0-4 16,-1 1-5-16,2-1-2 0,-1 0 0 16,0 0-5-16,0 0 0 0,0 0 1 15,2-1-2-15,-1-1 0 0,3-1-3 0,-1 2 3 16,0-2-1-16,1 0 0 0,1 0-1 16,-1 0 2-16,3-2 2 0,-1 1-1 0,0-1 0 15,1-2-1-15,-1 1 1 0,2-2-1 16,-1-1 2-16,1 0-2 0,0-3 2 15,0 2 1-15,0-2 3 0,0 0 1 0,0 0 4 16,0 0 2-16,0 1 1 0,0 1 1 16,0 3 0-16,0-1 0 0,0 1 0 0,0 3-2 15,0 0 0-15,0-1-4 0,0 2 0 16,0 3-2-16,0 0-3 0,0 2-4 16,0-1 2-16,0 3-1 0,0 2 2 0,-2-2-1 15,2 2 3-15,0-2 2 0,0 2 2 16,0 0 1-16,0 2 1 0,0-1 0 0,-2-1-3 15,2 0-1-15,0-1-2 0,-1 1 1 16,-1-2 2-16,1 1-1 0,-4-1-1 16,2 1 3-16,-2-2-2 0,0 1-1 0,-1 1-3 15,0-1-1-15,-4-1 0 0,1 0-2 16,1 0 3-16,-1-1-3 0,1-1 0 0,1-1 0 16,1 2-1-16,1-4-1 0,-1 1 0 15,1-1 0-15,-1-1-1 0,-1 0 3 0,2 0 0 16,-2 0 0-16,2-1 0 0,0-1 0 15,-1-1 0-15,1 0 0 0,0 2 1 0,-1-4 1 16,5 3 0-16,-2-2-2 0,-1 1 0 16,3 0 0-16,-3-2 0 0,4 4 0 0,-3-1 0 15,3 0 0-15,0 0 0 0,0 1 0 16,0-1 0-16,0 1 0 0,0 1 0 16,0 0 0-16,0 0 0 0,0 0 0 0,0 0-2 15,0 0 2-15,0 0 1 0,0 1 0 16,0 1 1-16,0-1 0 0,-1 1-1 0,1 0 1 15,-2 0-1-15,0 1 0 0,1 2-1 16,-2-2 1-16,1 0 1 0,-2 0-1 0,-1-1 0 16,2 3 0-16,-4-2-1 0,1 2 2 15,-3-2 0-15,2 1-1 0,-1-1-2 16,-1 0 1-16,-1 0 1 0,1 0-1 0,-1 0-1 16,-1 0-1-16,2 0 2 0,1-1 2 15,-3-2-1-15,1 0 3 0,2 0 0 16,2-2 2-16,-2 2 2 0,4-1-4 0,-1-1-1 15,1 0-2-15,1 0 1 0,2 0 1 16,-3-1-2-16,3 0 0 0,-2 0 2 0,1 0-1 16,-2 0 0-16,2 0 0 0,-1 2 0 15,0-2-1-15,-1 0 0 0,0 1 2 16,-3 1 0-16,-2-1-2 0,-1 0 2 0,2 4 0 16,-2-2-2-16,0 2 0 0,0 1 1 15,2 0-2-15,1-2-3 0,0 2 2 0,3 0 0 16,-1 0-2-16,1 0 2 0,4 2 0 15,-1-1 0-15,-1-1-5 0,2 2-2 16,2-1-18-16,-2 1-31 0,1-4-46 0,-1 2-47 16,0-3-125-16,0 0-88 0,-3 0-35 15,3 0 6-15,-6-1 31 0</inkml:trace>
  <inkml:trace contextRef="#ctx0" brushRef="#br0" timeOffset="40548.4881">28191 3184 75 0,'1'-2'315'0,"-1"0"24"16,5 0 16-16,-4 2-51 0,2-1-117 0,2-1-64 15,3 2-43-15,0-1-19 0,5 1-10 16,-4 0-7-16,5 0-12 0,-2 0-11 0,0 0-13 15,1 0-16-15,-2 0-32 0,-1 0-41 16,-1-3-84-16,-3 3-115 0,-1-2-55 16,0-1-23-16,1-1 10 0,2-1 33 0</inkml:trace>
  <inkml:trace contextRef="#ctx0" brushRef="#br0" timeOffset="40767.8378">28881 2817 206 0,'4'0'311'0,"-4"0"17"0,0 3 9 16,-5 2-115-16,-2 5-78 0,-3 1-44 16,-2 3-27-16,-2 1-14 0,-2 2-12 0,-1-1-11 15,3 1-11-15,-3-1-10 0,0 0-6 0,0 0-9 16,4-3-21-16,1 1-38 0,2-3-50 15,-1-1-134-15,2-1-68 0,3 0-34 16,2-3-2-16,4-2 26 0</inkml:trace>
  <inkml:trace contextRef="#ctx0" brushRef="#br0" timeOffset="40967.2784">28863 3040 60 0,'1'-1'329'16,"-1"1"34"-16,2-2 22 0,-2 2-26 0,0 0-120 16,0 0-75-16,0 0-52 0,1 0-28 15,-1 0-21-15,2 2-20 0,0 1-22 0,2-2-34 16,-1 2-58-16,-1-3-72 0,-2 0-144 16,-3 3-73-16,-1 2-36 0,-6-5 0 15,-2 3 36-15</inkml:trace>
  <inkml:trace contextRef="#ctx0" brushRef="#br0" timeOffset="41798.4536">27773 3367 263 0,'3'-1'314'0,"0"1"14"16,1 0-21-16,1 0-105 0,-1 1-69 15,5 1-43-15,1-1-19 0,1 1-13 0,2 1-5 16,-2-2-11-16,1 1-15 0,1 1-9 15,-2-3-6-15,2 1-5 0,-4 2-4 0,-1 0 0 16,0-2 2-16,-2 1-4 0,-2 0-1 16,-1 1 1-16,0-3-1 0,-1 3 1 0,-1-1-1 15,-1 3 2-15,0-2 1 0,0 2-1 16,-1-2 1-16,-1 3 1 0,0-2 0 0,-1 1-1 16,0 1 0-16,0-1 0 0,-5-2-3 15,3 2 3-15,-3 0 0 0,0 0-1 16,0-3 1-16,-2 1 1 0,0-1 0 0,0-1-2 15,0-1 2-15,-2 0 0 0,3 0-2 16,-4-1 3-16,2-3 1 0,-1 3 0 0,0-1 0 16,3-3 1-16,-3 2-3 0,3-2 0 15,1 0-2-15,-1 1 0 0,4 0-1 16,1 1-2-16,2-2-1 0,0 2 0 0,1 0-1 16,1 0 1-16,0 2 1 0,1 0-1 15,-1-3 2-15,5 3-3 0,0-3 2 0,3 3 1 16,-4 0-2-16,3-1 1 0,-1 0-2 15,-2 1 3-15,0 1 0 0,1 0 0 0,-1 0-1 16,0 0 1-16,0 1-1 0,0 1 0 16,1 0 1-16,-4-1-1 0,2-1 1 15,-3 1 0-15,5 1 2 0,-5 0 0 0,1 1 2 16,-1 0 2-16,0-2-1 0,0 4 3 16,-1-1-2-16,1 1 3 0,-5-2 2 0,1 3 0 15,-1-2-3-15,0 2 0 0,-2 0-1 16,3 0 0-16,-2 0-5 0,1-1-1 15,0-1 0-15,0 2 1 0,0-1 1 0,-1-1 2 16,-2-1 5-16,0 0 2 0,0 0 3 16,-2 0 5-16,0-1 3 0,-1 1 0 0,0-3-2 15,1 0-2-15,1 0-2 0,-4-2-3 16,5 1-2-16,-1-1-2 0,-2 1 0 0,1-3 3 16,4 0 0-16,-2 0 2 0,0-4-2 15,0 1-1-15,3-2 0 0,-1-3-2 0,3-1-4 16,0-3 0-16,3 0-4 0,0-2 2 15,4-3-2-15,3-2-6 0,3-2-19 16,3-3-50-16,2 0-71 0,0-1-159 0,-2 1-80 16,-3 3-42-16,1 0-4 0,-3 0 36 15</inkml:trace>
  <inkml:trace contextRef="#ctx0" brushRef="#br0" timeOffset="47198.7438">28856 6586 102 0,'2'2'270'0,"-1"-2"15"0,3 0 7 16,-4 0-99-16,1 0-68 0,2 0-31 0,-3-2-6 15,2 2 7-15,0-1 7 0,-2 1 5 16,0 0-5-16,0-2-13 0,0 2-15 0,0-1-13 15,-2 1-11-15,2 0-10 0,0 0-6 16,0 1-5-16,-2-1-7 0,2 0-7 0,0 0-4 16,0 0-2-16,0 0-2 0,0 2-3 15,0-1 3-15,-1 1 3 0,1 0-3 0,-2 2 3 16,2-1-2-16,-1 0 0 0,1 0-3 16,-2 0-1-16,0 0 3 0,1-1-4 0,-1 2 1 15,1-1 2-15,1-3 0 0,-2 4-1 16,0-3-3-16,1 1-1 0,-1 0 1 15,1-1-2-15,-3 2 1 0,3-3-1 0,-4 3 0 16,2-1 2-16,0 0-2 0,0-1 0 16,-4-1 0-16,4 1 2 0,-2-1-1 0,-1 0-1 15,2 1 0-15,-1-1 0 0,-2 0-1 16,2-1-1-16,1 0-1 0,-2 1 3 16,3-1 3-16,-1-1-3 0,3 0 0 0,1 2 0 15,0-3 0-15,-2 3 0 0,0-3-3 16,2 2 3-16,0-3 0 0,2 3 0 0,0-3 3 15,-2 2-3-15,0 1 0 0,0-1 2 16,0-1 0-16,1 2 2 0,-1-1-4 16,0 1 3-16,0-1-1 0,0 2 2 0,0 0-3 15,0 0 1-15,-1 0 1 0,1 0 1 16,0 0-1-16,0 2-3 0,0-1 3 0,0 2-1 16,0 0 0-16,0 0-1 0,0 2-1 15,1 1 1-15,-1-2-1 0,0 3 1 16,2-2 2-16,0 2-1 0,-1 1-1 0,1 1 0 15,-2 0-1-15,0 0-2 0,1 2 0 16,-1 1-1-16,2 0 3 0,-2 3 0 0,3 0-1 16,-2 0-7-16,-1 1-25 0,0-1-47 15,0 0-70-15,-6 2-155 0,-2-1-79 0,-1 1-39 16,-4-1 5-16,-3-1 34 0</inkml:trace>
  <inkml:trace contextRef="#ctx0" brushRef="#br0" timeOffset="47713.328">28537 6871 171 0,'1'0'291'15,"1"1"20"-15,-2-1-11 0,0 0-83 0,0 0-65 16,0 0-34-16,-2 0-16 0,1-1-1 15,-5 1-3-15,-1 0 1 0,2 0-10 16,-4-1-12-16,0 1-12 0,-3 0-10 0,0 0-9 16,-2-2-12-16,1 2-8 0,-1-1-9 15,3 1-7-15,-1 0-6 0,2 0-28 0,0 0-52 16,0 1-98-16,3-2-142 0,0 2-71 16,6 1-37-16,-3-1 2 0,4-1 40 15</inkml:trace>
  <inkml:trace contextRef="#ctx0" brushRef="#br0" timeOffset="64915.2536">27603 6750 127 0,'1'0'261'16,"-1"0"18"-16,2-2-21 0,-2 2-68 15,0 0-52-15,0 0-33 0,0 0-4 0,0 0-1 16,0-1 3-16,-2 1 1 0,1-2-1 15,1 2-3-15,-2-1-11 0,0-1-8 0,1 2-7 16,-3-2-10-16,3 1-10 0,-1 0-12 16,1 1-9-16,-1-2-11 0,0 1-7 0,2 1-6 15,0-2-5-15,0 2-1 0,0 0-3 16,0 0 0-16,0 0 2 0,0 0-2 16,0 0 0-16,0 0 0 0,0 0 0 0,0 0 0 15,0 0 0-15,0 0 2 0,0 0-2 16,-1 0 0-16,1 0 1 0,0 2-1 0,0-2 0 15,-2 1-1-15,2 1 1 0,-1-2 0 16,1 1 0-16,0 2 1 0,0-1 0 0,0-1-1 16,0 1 0-16,0-1 0 0,-2 1 0 15,2 1 0-15,0-2 0 0,0 2 0 0,0-1 0 16,0 0 0-16,0 2-1 0,0-1 1 16,0 0 0-16,0-1 0 0,0 3 0 15,0-2 1-15,0 2-1 0,-3-1 2 0,3 1-4 16,0-1 2-16,0-1 0 0,0 2 0 15,0-2 0-15,0 1 0 0,0-1 2 0,0 2-2 16,0-2 0-16,0 1 0 0,0 1 0 16,0-3 0-16,0 3 0 0,0-3 0 15,0 2 0-15,0 0-2 0,0-2 1 0,0 1 1 16,0 0 0-16,0 0-1 0,0 0-1 16,0 0 2-16,0-1 0 0,0 0 0 0,0 2 0 15,0-1 2-15,-1-2-1 0,1 2-1 16,0-1 1-16,0-1-1 0,0 1 0 15,0-1 0-15,0 0 2 0,0 1 0 0,0 1-1 16,0-3-1-16,0 3 0 0,0-1 0 16,0-1-1-16,0 1-1 0,0-1 2 0,0-1 0 15,0 2 0-15,0-2 0 0,0 0-2 16,0 1 2-16,0-1 0 0,0 0 2 16,0 0-4-16,1 0 2 0,-1 0 0 0,0 0 0 15,0 0 0-15,0 0-1 0,0 0 1 16,0 0 0-16,0 0 1 0,0-1 1 0,0 1-2 15,0 0 2-15,0 0-1 0,0-2-1 16,0 1 0-16,0-1 0 0,0 1 1 16,0-1-1-16,0-1 0 0,3 2 0 0,-3-3 0 15,0 2 0-15,0-1 0 0,0 0 0 0,0 0 0 16,0 0 0-16,2-1 0 0,-2 2 0 16,1-1 0-16,1 0 0 0,-2 0 0 0,1 1 0 15,-1-1 0-15,0 0 0 0,2 2 0 16,0-2 0-16,-2 1 2 0,1 1-2 15,1-2 0-15,-1 1 0 0,-1-1 1 0,2 1-1 16,0 0 0-16,-1-1 0 0,-1 0 0 16,4 0 1-16,-3 1-1 0,1 1-1 0,-1-3 1 15,-1 3-1-15,2-2-1 0,1 2 2 16,-3-2-2-16,1 1 0 0,1 1 2 16,-1 0 0-16,1-1 0 0,0 0 0 0,-2-1 0 15,1 3 0-15,-1-2 0 0,2 1 0 16,0 0 0-16,-2-1 0 0,3 0 0 0,-2 0 0 15,1 1 0-15,1-3 2 0,-1 3-2 16,-1-1 2-16,4-1-2 0,-4 2 0 16,2-3 0-16,-1 3 0 0,0 0 0 0,-1-2-2 15,-1 3 2-15,2 0 0 0,0 0 0 16,-2-2 0-16,0 2 0 0,1 0 0 0,-1 0 1 16,2 0 0-16,-1 0-1 0,-1-1-1 15,0 1 1-15,4-2 0 0,-4 2 0 16,0 0 0-16,1 0 0 0,-1-2 1 0,2 2-1 15,-2-1 0-15,1 1-1 0,-1 0 1 16,0 0-1-16,2 0-1 0,-2 0 2 0,3 0-2 16,-2 0 2-16,1 1 0 0,-1-1 0 15,3 2 0-15,-3-2 0 0,3 2 2 0,-1-2-2 16,0 1 0-16,-1-1 0 0,-1 0 2 16,-1 2-2-16,3-2 0 0,-3 0-2 15,2 0 2-15,-2 0 0 0,2 0 0 0,-2 0 0 16,2 3 2-16,0-3-2 0,0 0 1 15,-2 1 0-15,1-1-1 0,1 0 0 0,-1 1 0 16,1-1 0-16,0 2 0 0,-2-2-1 16,1 2 1-16,1-2 0 0,-1 1-1 0,-1-1 1 15,0 1 1-15,0-1-1 0,2 2 0 16,0-2 0-16,-2 0 0 0,0 3 0 0,0-1 0 16,1-2 0-16,1 3-1 0,-1-2 2 15,-1 0-1-15,0 1 0 0,0 0-1 0,0-1-1 16,2 0 2-16,-2 1 0 0,0 0 0 15,0-1 0-15,2 1 2 0,-2 0-1 16,0-1-1-16,0-1-3 0,1 3 3 0,-1-2 0 16,0 1 0-16,0-1 0 0,0 0 0 15,0 1 2-15,0-2-1 0,0 3 0 0,0-1-1 16,0-1 0-16,0 1 0 0,0 1-1 16,0-2 0-16,0 3-1 0,0-3 0 15,0 1 4-15,0 0-2 0,0 1 2 0,0 0-1 16,0-1-1-16,0 1 1 0,0 0-2 15,0-2 2-15,0 2-1 0,0-1-1 0,0 1 2 16,0-2-1-16,0 2 2 0,0 0-2 16,0-1 1-16,0 0-1 0,0 2 0 15,0-1-1-15,0 0 1 0,0-2 0 0,0 2 0 16,0-1 0-16,0 0 1 0,0 0-1 16,0 1 0-16,0-1 0 0,0 1 0 0,0 0 0 15,0 0-1-15,0 0 1 0,0-2-2 16,0 2 2-16,0-3 0 0,0 3 0 15,3-3 0-15,-3 2 0 0,2-2 0 0,-2 3 0 16,0-3-1-16,0 1 1 0,1 0 0 16,-1 1 1-16,2 0-1 0,-2-1 0 0,0-1 0 15,1 1 0-15,-1 1-1 0,2-2 0 16,0 2 1-16,-2-2 0 0,1 1 0 16,1-1 1-16,-1 2-1 0,3-2 1 0,-3 0-1 15,3 0 0-15,-3 0 0 0,1 0-1 16,2 0 1-16,-2 0 0 0,-1 0 1 0,1 0-1 15,-1 0 0-15,1 0 0 0,0 0 2 16,-1-2-2-16,2 2 0 0,-3 0 0 0,4-1 0 16,-3 1 0-16,1-2 0 0,0 2-2 15,-1-2 2-15,1 1 0 0,-1 1 0 0,-1-1 0 16,5 1 0-16,-5-4 2 0,1 4-1 16,1-1 0-16,-1 0-1 0,-1 1 0 0,2-3-1 15,0 3 0-15,-2 0 1 0,0 0 0 16,-2 0-2-16,2 0 2 0,-2-2-2 15,1 2-11-15,-1-3-48 0,-1 3-77 0,-8 2-94 16,-2 1-117-16,0 0-63 0,6-3-21 16,1 0 29-16,1 0 68 0</inkml:trace>
  <inkml:trace contextRef="#ctx0" brushRef="#br0" timeOffset="69815.5054">26621 6754 193 0,'-3'-1'304'0,"1"-2"17"0,0 1 7 16,2 1-109-16,-1-1-72 0,-1 1-35 15,2-1-13-15,0 0-7 0,0 2-4 16,0-1-8-16,0 1-14 0,0 0-14 0,0 0-14 15,0 0-8-15,0 0-4 0,2 1-4 16,-1 1-2-16,-1 1-2 0,4 0 2 0,-1 0-3 16,-2 2-2-16,4-1-1 0,-2 2-2 15,2 0-2-15,-1 0-3 0,1 2 1 0,2-1-2 16,0 1 1-16,1 1-2 0,0-1 0 16,0 2-1-16,1-2 1 0,1 2-2 15,-2 0-3-15,5-1 0 0,-4 0 0 0,1 0 0 16,1-2 0-16,-3 1 2 0,0-2 1 15,-4 0-1-15,4 0-2 0,-3 0-2 0,0-1 2 16,-4-1 0-16,2-1 2 0,-1-1-1 16,0 1 0-16,-2-2 2 0,1 0-2 15,-1 1-1-15,0 0 0 0,0-2 2 0,0 1-2 16,0 0-2-16,0 1 2 0,-1-2 2 16,-1 2-4-16,0-1 2 0,1 3 2 0,-1-3-1 15,-1 2-1-15,0 0 2 0,-2-1 2 16,1 1-2-16,-3 3-1 0,1-2 0 15,-1 2 1-15,-1 0-2 0,-2 0 0 0,2 0 0 16,-2 0 0-16,-1 0 2 0,3 0 1 16,-2-2-1-16,0 2-1 0,0-1 2 0,0-1 1 15,1 2-2-15,0-1-2 0,2-2 0 16,2 0 0-16,1 0 1 0,-1-2-1 0,2 1 0 16,2-1 0-16,-3 1 3 0,3-1-2 15,-1-1-1-15,0 2 0 0,1 1 0 0,-1-2 2 16,1 1 0-16,-1-1 0 0,0 1 2 15,1-2-2-15,-1 1-4 0,1 0-10 16,-1-1-18-16,-1-1-36 0,3 1-44 0,3-1-46 16,-1-1-90-16,-2 2-98 0,4-1-43 15,1-1 5-15,5-2 27 0,1-1 38 0</inkml:trace>
  <inkml:trace contextRef="#ctx0" brushRef="#br0" timeOffset="70682.2572">26843 6722 209 0,'0'0'275'0,"-1"0"14"16,1 0-41-16,0 0-89 0,0 2-55 0,0-2-27 15,0 2-12-15,0-1 0 0,0 1 5 16,0 1 10-16,0 0 0 0,1 0-1 16,-1 1-2-16,0 2-5 0,2-1-5 0,-1-1-8 15,3 2-8-15,-1-1-10 0,2-1-7 16,-2 2-6-16,2-1-4 0,1 1-5 0,0 0 0 15,1-2-1-15,-3 3-4 0,3-2 1 16,0 1-7-16,0 0 0 0,1 0-1 0,0 0-2 16,1 2-4-16,-3-2 1 0,4 1 0 15,-2-2-1-15,3 2-1 0,-3-1 1 16,2-1-1-16,-1 1 2 0,-1-2-2 0,0 2 3 16,0-1-2-16,-2-2-1 0,-2 0 2 15,1 1-2-15,2-1 0 0,-6 0 0 0,4-1 0 16,-2 1-2-16,2-1 2 0,-1 2-3 15,1-2 2-15,-1 2 1 0,0-1 1 16,3 1 1-16,-1-1-1 0,-2 0-1 0,1 0 0 16,0 0 0-16,-2 1 0 0,1-3-1 0,-3 0 1 15,1 1 1-15,-1-2-1 0,-1 1 2 16,-1-1 2-16,1 0-2 0,-2 0-1 16,2 0 2-16,-1 0-1 0,-3 2 0 0,1-2-1 15,-2 1 4-15,0-1-4 0,1 3-1 16,-4-3 1-16,2 3 2 0,-1-1-1 0,2 1 0 15,-4-2 1-15,5 4 0 0,-5-2-1 16,3-1-1-16,0 3 1 0,-3 0 0 0,0 1 2 16,3 0-3-16,-2-2 0 0,1 2 2 15,-2-2-2-15,1 3-1 0,2-3 0 16,-2 2 0-16,0 0 0 0,0-1 0 0,2 1 2 16,-3 0-2-16,1 0 1 0,0-2 0 15,0 2 0-15,0-1-1 0,3-2 1 16,1 1-1-16,-1-3 0 0,1 3 0 0,1-3 0 15,2 0 0-15,1-1 0 0,0 0-2 16,0 0-14-16,0 0-41 0,0-1-61 0,-5 2-127 16,5-1-110-16,-3 2-56 0,3-2-17 15,-1 3 26-15,-3 1 51 0</inkml:trace>
  <inkml:trace contextRef="#ctx0" brushRef="#br0" timeOffset="73782.2802">25676 7054 268 0,'2'0'299'0,"0"0"20"16,-2 0-47-16,0 0-82 0,0 0-55 15,0 0-32-15,0 0-14 0,0 0-5 16,0 0-4-16,0 0-4 0,0 0-10 0,-2 0-9 16,2 0-10-16,0 0-5 0,-2-1-6 15,2 1-6-15,0 0-3 0,0 0-1 0,-1-2-6 16,-1 2-3-16,2-1 3 0,0-1-3 15,-1 1 0-15,1-1-2 0,0 1-3 16,0-3-2-16,0 2-1 0,1-1-2 0,1-2-2 16,-1-1-2-16,1 2 0 0,1-4-2 15,-1 0 2-15,1 1-2 0,0 0 2 0,-1-2 1 16,1 0 1-16,-3 0 0 0,3-2 0 16,-1 0-1-16,1 3-1 0,-2-2-2 15,-1 0 1-15,3 3-1 0,-3-1 2 0,0-1-3 16,2 3 0-16,0-1 1 0,-2 1-1 0,0-2 0 15,1 2 0-15,-1 2 0 0,2-2-1 16,0 0 0-16,-2 1-2 0,1 1 3 0,-1-2-2 16,2 1 2-16,-2 2 0 0,0 0 0 15,1-1 0-15,-1 1 0 0,0 2 0 16,0-1 0-16,0 0 0 0,0 1 0 0,0 1 0 16,0-2 1-16,0 2-1 0,0 0 0 15,0 0-1-15,0 0 1 0,0 0 0 0,0 0 0 16,0 0 0-16,0 0 1 0,0 0 0 15,0 2 0-15,0-2 1 0,0 1-1 16,2-1-1-16,0 4-1 0,-2-3-1 0,0-1 1 16,1 3 1-16,1 0-1 0,-1-2 1 15,1 2 0-15,1 0 0 0,0 2 1 0,0-2 0 16,0 2 2-16,1-3-3 0,-1 3 0 16,0-2-1-16,0 1-2 0,2 1 3 15,-1-1-1-15,1 1 2 0,-2-1-1 0,2 1 1 16,-2-1 1-16,1 1-2 0,-1-2 2 15,2 3-2-15,-4-4 3 0,5 3 0 0,-3 0-3 16,2 1 6-16,0-2-5 0,-2 1 2 16,0-2-1-16,2 1-2 0,0 1 0 15,-2-1 0-15,2-1 0 0,-2 2 0 0,0-3 2 16,0 2-1-16,1-2 0 0,0 2-1 16,1-1 2-16,-4 0-2 0,4-2 0 15,-2 2 0-15,0 0 0 0,1 0 0 0,1 0 0 16,-4-1 2-16,2 1-1 0,2-3-1 15,-4 3 0-15,2-2 1 0,-1 1-1 0,0 1 0 16,-1-3-1-16,3 1 1 0,-1 2 0 16,-2-1-3-16,3-1 3 0,-3 1 0 0,4-1 0 15,-1 1-2-15,1-1 2 0,-2 1 0 16,1 1 0-16,-3-3 0 0,1 1 0 0,-1-1 2 16,-1 0 0-16,4 1-2 0,-4-1 0 15,0 2-2-15,0-2 2 0,0 0 0 0,0 0-2 16,0 0 2-16,0 0 0 0,1 0 0 15,1 0 0-15,-1 0 2 0,-1 0-2 16,0 0 2-16,0 0-2 0,0 0 1 0,0 0-1 16,2 0 0-16,-2-2 0 0,0 1 1 15,0 0 2-15,0 0 0 0,-2-3 2 0,2 1 0 16,0 0 1-16,0 0 0 0,0 0-2 16,0 1 0-16,0-3 1 0,0 2-4 0,0 0 0 15,0-1 1-15,0 0 0 0,0 1-2 16,0-1 2-16,2 1-1 0,-2-2 0 0,2 2-1 15,-2-2 0-15,0 0 0 0,0 0-1 16,2 1 1-16,-2-2 0 0,0 0 0 16,0 0 3-16,2 0-2 0,0 0-1 0,-2-1 0 15,0 2 0-15,1-1 2 0,1-1-2 16,-2 2 0-16,0-1 0 0,1 1 2 16,-1 1-2-16,0-2-1 0,2 1 1 0,0-1-1 15,-2 2-1-15,1-2 2 0,-1 1-1 16,2 0 2-16,-1 3-1 0,-1-3 2 0,2 3-2 15,0-3 1-15,-2 0 0 0,1 2-1 16,1-1 0-16,-1 1 0 0,-1 0-2 16,0-2 2-16,2 2-2 0,0 0 1 0,-2-1-1 15,0 4 1-15,0-3 4 0,0 1-2 16,0 0 1-16,0 1-1 0,2 0 1 0,-2-2-1 16,0 1-1-16,0 1 0 0,0 1 0 15,0-2 1-15,0 1 0 0,0-1 0 0,0 2-1 16,2 0 0-16,-2-1 0 0,0 1 0 15,0 0-2-15,0 0 0 0,0 0 0 16,0 0 2-16,0 0 0 0,0 0 1 0,0 0 0 16,0 0 1-16,0 0 0 0,0 0-2 15,0 0-1-15,0 1 1 0,-2-1 0 0,2 0 0 16,0 2 0-16,0-2 1 0,-2 3-1 16,2-2-1-16,0 1 0 0,0 2 1 0,-2-1-1 15,0 0 0-15,2-1 0 0,-1 3 1 16,-1 0-1-16,1-2 1 0,-1 2 0 0,0-1-1 15,1 1 1-15,-1-1 0 0,1 3 0 16,-1-3 0-16,0 1 0 0,1 0 0 16,-1 1 0-16,1-1 0 0,-3-1 0 0,4 2 1 15,-2-1-2-15,-2 1 1 0,3-2 0 16,-1 2 0-16,2 0 0 0,-1-2 0 0,1 1 0 16,0 0 0-16,0 1 1 0,-2-4-1 15,0 3-1-15,2 0 1 0,0-1 0 0,0-1 0 16,0 2-2-16,0-2 2 0,-1 0 0 15,1 1 0-15,0 1 0 0,0-3 0 16,0 2 0-16,0-1 0 0,0 1 0 0,0 1 0 16,0-1 0-16,1-1-1 0,-1 1-2 15,0-3 2-15,2 2-1 0,0 0 0 0,-2 1 1 16,0-1-1-16,0 1 2 0,0-2 0 16,0 1 0-16,0 2 0 0,-2-4 0 15,2 2 0-15,0 0 0 0,0-1 0 0,0 1-1 16,0 0-1-16,2 0 0 0,-2-2 1 15,0 0 0-15,0 1-2 0,1 1 2 16,-1-1-1-16,0-1-1 0,0 1 2 0,0-1 0 16,0 1-1-16,2 1 0 0,-2-3 2 15,0 1 0-15,0-1-2 0,0 1 0 0,0 1 2 16,0-2 0-16,0 0-2 0,0 0 2 16,0 0 0-16,0 0-1 0,0 0 0 0,0 0 1 15,0 0 1-15,0 0-1 0,0 0 1 16,0 0 0-16,0 0 0 0,0 2-1 15,0-2 1-15,0 0-1 0,-2-2 0 0,2 2 0 16,0-2-1-16,-1 1 1 0,1 0 0 16,-2-1 1-16,0 1 0 0,2-2 0 0,-1 0-1 15,-2 0 0-15,1-1 0 0,-1 2 0 16,-1-4 1-16,0 3-1 0,-1-2 2 0,2 1-2 16,-2 1 3-16,2-2-2 0,0 3-1 15,1-4 0-15,-1 3 0 0,1 1 0 0,-1-1 0 16,3 0-1-16,-1 0 2 0,-4-2-1 15,4 2 0-15,-1 0 0 0,1 0 0 0,-3-1 0 16,3 2 0-16,-3-3 0 0,1 3 0 16,0-3 0-16,0 1 0 0,0 2 0 15,-3-2 0-15,3 1 2 0,-1-2-2 0,3 2 0 16,-3 0 1-16,1 0 0 0,2 0-1 16,-3-1 0-16,3 2-2 0,-1-1 2 0,1 0 0 15,-4 2-2-15,4-2 0 0,-1 1 0 16,0-1 4-16,-1 2-1 0,3-2 0 15,-3 1 1-15,1-1-1 0,-1 2 0 0,0-2-2 16,0 1-2-16,0-1 1 0,-2 2-2 16,4 0 4-16,-3-3-2 0,3 3 1 15,-2-1 1-15,1 1-1 0,0-1 0 0,-1 1 0 16,2-1 1-16,-1 2 0 0,2 0 0 16,-2-2 0-16,2 1 0 0,0 1 0 0,-1-1 0 15,1 1 1-15,0 0-1 0,-2-1-1 16,1 1 2-16,1-2-1 0,-2 2 0 0,0 0-1 15,2-2 1-15,0 2 0 0,-2-1 0 16,2 1 0-16,0-2 0 0,0 2 0 0,-2-1 1 16,2 1-1-16,0 0 0 0,0 0 1 15,0 0-1-15,-2 0 0 0,2 0 0 16,0 0 0-16,0 0 1 0,0 0-1 0,0 0-1 16,0 0 1-16,0 0 0 0,0 0 1 15,0 0 0-15,0 0-1 0,0 0 0 0,0 0 0 16,0-2 0-16,0 2-2 0,0 0 2 15,0 0 0-15,0 0 1 0,0 0 0 16,0 0-1-16,0 0 0 0,0 0 0 0,0 0-2 16,0 0 1-16,0 0 0 0,0 0 1 15,0 0 0-15,0 0 0 0,0 0 0 0,0 2 2 16,-1-2 0-16,1 0-1 0,0 0-1 16,-2 0 0-16,2 0 0 0,0 3-1 0,-1-2 0 15,-1 3 0-15,0-2 2 0,1 3 0 16,-1-2 0-16,1 1 0 0,-3 1-1 0,4-1 0 15,-1 1 0-15,-3 1 0 0,4-1 0 16,-3 2 0-16,3-3 2 0,-1 2-2 16,-2 0-2-16,1 0 2 0,-1 0 0 0,2 0 0 15,-1 2 0-15,0-2 0 0,1 0 0 16,-2 1 2-16,1-1-2 0,0 0 0 0,1 0-2 16,-3 0 2-16,4 0 0 0,-1 0 0 15,-1 1 2-15,2-2-4 0,-1 0 2 16,1 1 0-16,-3-2-1 0,1 2 1 0,2-1 0 15,-1 1 1-15,1-2-1 0,-2 1 0 16,2-1 4-16,0 1-3 0,-1-1 0 0,1-1-1 16,0 2 0-16,-2-1-1 0,2-1 0 15,-2 0 1-15,2 0-2 0,0 0 2 0,-1-1-2 16,1 2 2-16,0-2 0 0,0 1 0 16,-2-2 4-16,2 2-3 0,0-3 0 15,0 3-1-15,2-3-2 0,-2 2-3 0,0-2-4 16,1 3-1-16,1-3-2 0,0 0-32 15,1 0-58-15,0 1-62 0,0 5-122 0,-2 2-92 16,-2-4-41-16,-7-4 5 0,3-1 45 16</inkml:trace>
  <inkml:trace contextRef="#ctx0" brushRef="#br0" timeOffset="83286.009">23453 7099 84 0,'-4'3'254'16,"2"1"19"-16,1-3-9 0,1 0-70 15,-2 1-66-15,2-1-38 0,0 1-18 0,0-1-4 16,0 2 1-16,0-3 3 0,0 3 5 16,0 1 1-16,0 0-3 0,0 1-8 0,0-2-7 15,-1 2-4-15,1 1-7 0,0 0-8 16,0 2-5-16,0-1-8 0,0 1-3 0,1-2-6 16,-1 1-6-16,2 1-1 0,-2-2-4 15,1-2-2-15,-1 1-4 0,0-1-2 16,-1-2-3-16,1 4-10 0,0-3-8 0,0-1-19 15,0 0-26-15,0 0-30 0,1-1-37 16,1-1-73-16,0 2-96 0,0 1-38 0,-2-3-2 16,5 0 15-16,-5 0 28 0</inkml:trace>
  <inkml:trace contextRef="#ctx0" brushRef="#br0" timeOffset="83898.0958">23349 7038 200 0,'0'0'305'0,"-1"0"19"15,1 0-4-15,-2 0-112 0,0 1-88 16,-1 2-50-16,3 0-25 0,-3 0-13 0,1 3-2 15,-1-1-1-15,2 2 2 0,1-1-1 16,-5 1 0-16,5 0 0 0,0 2-5 0,0-3 1 16,-1 1-6-16,1-1-4 0,0 2-4 15,0-4-2-15,0 3-4 0,0-4 0 0,-2 2-3 16,2-2-1-16,0 0-2 0,0 1-2 16,-1-3 0-16,-1 0 1 0,-1 2 0 0,-1-1-1 15,0-1-1-15,-3 1 2 0,1-1-2 16,1 1 1-16,1-2 2 0,-3 0-1 15,1 0-1-15,-1 0 2 0,0 0-4 0,0 0 1 16,3 0 3-16,-3 0-2 0,2 0 2 16,-1 0-2-16,3 0-1 0,0 0-5 0,1 1-5 15,2-1-1-15,0 2-3 0,2-1-1 16,0 1 5-16,-1-1 2 0,1 0 5 16,-1 3 2-16,4-3 3 0,-4 2-1 0,1 0 5 15,-1 0 1-15,-1 0 6 0,0 0 3 16,0 3 1-16,-1-1 3 0,-1 1-2 0,1 0 2 15,-2 0-5-15,-2 0-1 0,4-2-1 16,-4 1 0-16,2 0-4 0,-2 1 4 0,-2-1-2 16,0 1 3-16,0-1-4 0,-1-1 7 15,0 3 0-15,-1-3 5 0,-1 1 2 16,2-2 1-16,-1 2 0 0,1-3-1 0,0 1-2 16,0 0-2-16,1-1-4 0,-1-1-3 15,1 0-4-15,2-1-5 0,2 0-10 16,0-1-24-16,1 1-41 0,2-3-44 0,0 0-100 15,0 3-100-15,2-2-44 0,1-1-8 16,4-2 26-16,-3 0 35 0</inkml:trace>
  <inkml:trace contextRef="#ctx0" brushRef="#br0" timeOffset="84204.3464">23719 6720 56 0,'2'-3'260'0,"0"1"17"0,-2 1 9 16,-2 1-82-16,-1 1-74 0,-4 2-41 0,-1 1-15 15,-3 3-6-15,0-1 0 0,2 1-2 16,-4 1-3-16,0 1-10 0,3 0-12 15,-3 1-7-15,1 1-7 0,-1-1-5 0,0 1-5 16,0-1-5-16,4-1-1 0,-3 0-4 16,2-1-4-16,2-1-4 0,0-1-8 0,1-1-18 15,1-2-27-15,0-2-31 0,3-1-64 16,-4-1-106-16,6-1-52 0,-3 1-14 0,3-4 9 16,2-1 22-16</inkml:trace>
  <inkml:trace contextRef="#ctx0" brushRef="#br0" timeOffset="84382.0645">23568 6745 212 0,'1'-1'285'0,"-1"1"16"0,0 0-35 15,0 0-90-15,-1 1-66 0,-3 1-39 0,1-1-14 16,-2 1-6-16,-1 1 0 0,1 0-2 16,-2 1-5-16,2-1-12 0,-2 2-9 0,2-1-9 15,1-1-12-15,-1 1-18 0,1 1-30 16,2-1-37-16,-1-2-101 0,-1 3-83 15,3-1-41-15,-1-1-10 0,-1 2 13 0</inkml:trace>
  <inkml:trace contextRef="#ctx0" brushRef="#br0" timeOffset="85489.2164">22832 7188 75 0,'0'0'263'0,"2"-3"19"16,1 1-3-16,-3 1-75 0,0-1-81 15,0 1-49-15,0-1-28 0,0 2-13 0,0 0-7 16,0 0-4-16,0 0-2 0,0 0-7 16,0 0-3-16,0 0-2 0,0 0 2 0,0 0 2 15,0 0 2-15,0-1 3 0,0 1 0 16,0 0 3-16,0 0 1 0,0 0 0 15,0-2-2-15,0 2-3 0,0 0 0 0,0-2-4 16,0 1-6-16,0 1-2 0,0-1 0 16,0 1-4-16,0 0 0 0,0 0 0 0,0 0 0 15,0 0 0-15,0 0 0 0,0 0 0 16,0 0 2-16,0 0 1 0,0 0-1 0,0 0 2 16,0 0 0-16,0 0 3 0,1 0 2 15,-1 0-1-15,0 0 0 0,0 0 0 16,0 0-3-16,0 0-1 0,0 0-4 0,0 0 2 15,0 0-2-15,0 0 0 0,0 0 0 16,0 0 0-16,0 0 0 0,0 0 0 0,0 0 2 16,0 0 0-16,0 0-2 0,0 0 1 15,0 0 0-15,0 0-1 0,0 0 0 16,0 0 1-16,0-2 1 0,2 2-1 0,-2-1 2 16,0 1-1-16,0 0 1 0,0 0-2 15,0 0 2-15,0 0-1 0,0 0-1 16,1 0 2-16,-1 0 0 0,0 0-3 0,0 0 0 15,0 0 1-15,0 0-1 0,0 0 0 16,0 0-1-16,0 0-1 0,0 0 1 0,0 0 1 16,0 0 0-16,0 0 1 0,0 0 1 15,0 0 1-15,0 0 2 0,0 0-1 0,-1 0 2 16,1 0 3-16,-2 0-1 0,2 1 2 16,-1-1-2-16,-2 2-1 0,1-2-1 0,-1 0-1 15,-2 0-2-15,2 0 3 0,-2 0-2 16,0 0 1-16,1 0-3 0,-4 0 1 0,3 0-1 15,2-2-2-15,-2 1-2 0,2-1 2 16,0 1-1-16,0-1-1 0,3-1 1 16,-3 0-1-16,6 0-2 0,-2 1 0 0,2-3-2 15,1 0-2-15,0 0 1 0,1 3-3 16,2-1 3-16,0 0 0 0,-2 0 1 0,0 3 1 16,0-1 3-16,1 1-2 0,-1 1 2 15,1-1 2-15,-1 0 0 0,-2 3 0 0,0-2 0 16,0 3 2-16,-3-2 2 0,4 1 1 15,-4 2 2-15,0-2-1 0,-4 3 5 16,3 0 1-16,-4 0 2 0,0 1 3 0,-1 1-1 16,-2 1 0-16,0 0-3 0,2 0-5 15,-2 0-1-15,-1 0-3 0,0-2 0 0,1 2-6 16,1-3 2-16,1 0-6 0,1-1-7 16,-2-3-16-16,2 0-26 0,1 0-31 15,-2-2-71-15,-1 1-111 0,2-2-47 0,2 1-17 16,3 0 8-16,0 0 23 0</inkml:trace>
  <inkml:trace contextRef="#ctx0" brushRef="#br0" timeOffset="85898.0033">22726 7124 28 0,'2'-4'265'0,"-2"1"23"15,0 1 16-15,0 1-61 0,0 0-77 16,0 1-54-16,-2 0-27 0,1 0-16 0,-3 0-9 16,1 1-7-16,-3 0-5 0,1 1-1 15,1-1-3-15,-4 3-6 0,1-1 0 0,0 0-4 16,0 0-4-16,2 0-7 0,1-1-1 16,-3 2-3-16,4-1-5 0,0 0-5 15,-2 2-2-15,2-3 0 0,-2 3-2 0,2-1-3 16,2 1 2-16,-3-2 0 0,3 1-2 15,-3 2-1-15,3-1 1 0,-1-1 4 0,2 4-3 16,0-2 4-16,0 0 0 0,3-2 1 16,1 4-1-16,-3-4-3 0,3 2 0 0,-3-1 0 15,2-1-1-15,-3-1-2 0,0 1 4 16,0 0 4-16,-4 1 4 0,-1-2-4 0,-3 2 3 16,-3-1 1-16,-2 2-3 0,-4-2-5 15,1 1 2-15,-1-3-2 0,1 3-3 16,2-2-7-16,2-2-24 0,2 1-46 0,-2-2-99 15,4 1-125-15,4 3-67 0,0-2-29 16,4-2 3-16,0 5 36 0</inkml:trace>
  <inkml:trace contextRef="#ctx0" brushRef="#br0" timeOffset="86105.1448">22707 7425 77 0,'-3'0'322'0,"-2"-1"31"0,1-1 14 0,-4 0-42 16,-2 2-124-16,-1 2-80 0,0-2-41 15,-5 0-23-15,2 2-14 0,-3-2-8 16,2 1-8-16,0-1-12 0,0 1-16 0,1-1-29 16,1-1-37-16,1 1-78 0,2 0-125 15,-1 0-67-15,0 0-25 0,3-5 4 0,4 0 25 16</inkml:trace>
  <inkml:trace contextRef="#ctx0" brushRef="#br0" timeOffset="86352.809">22816 6947 237 0,'-9'-1'309'0,"-7"0"15"0,3 2-8 16,-2 0-120-16,-1 3-80 0,-2-1-42 15,1 0-24-15,1-2-15 0,3 2-5 0,1 0-9 16,1 0-8-16,3-2-8 0,-1 1-24 16,2-2-32-16,2 0-66 0,0 0-114 0,5 0-62 15,0 0-29-15,2-3 1 0,0 0 23 16</inkml:trace>
  <inkml:trace contextRef="#ctx0" brushRef="#br0" timeOffset="86515.3895">22734 6846 142 0,'0'-3'355'16,"-1"0"29"-16,1-1 23 0,-2 3-47 0,0 0-133 16,1 0-75-16,-1-1-47 0,1-1-27 15,1 3-21-15,0-2-29 0,0 2-43 0,0 2-47 16,0-1-56-16,-2 4-109 0,0-1-107 15,-2 1-51-15,-2 4-8 0,-2-2 22 0,0 4 39 16</inkml:trace>
  <inkml:trace contextRef="#ctx0" brushRef="#br0" timeOffset="87131.9358">22475 6986 153 0,'-3'-2'301'0,"-1"-1"22"0,-2 0 11 0,2 0-96 16,-1 3-71-16,0 0-46 0,2 1-28 16,-1 1-16-16,1-1-11 0,2 3-9 15,1-2-13-15,0 4-10 0,0-1-11 0,3 1-9 16,0 0-9-16,0 0-2 0,4 0-3 15,-2 1-4-15,-1 1-5 0,2-3-2 0,-1 2-2 16,-2-1-4-16,1 0-1 0,-3-2-2 16,2 1 5-16,-3-1 0 0,0-1 1 15,-3 0 0-15,2 0 5 0,-3 0 1 0,0-1 2 16,-2 2 1-16,-1-3 2 0,1 1 2 16,-2 0-1-16,1-1 1 0,-2 0 0 0,1 1 0 15,0 0-1-15,-1-1-1 0,3 3 3 16,-1-4-1-16,2 1-1 0,0 0 2 15,2 1 0-15,2 1 0 0,1-2 0 0,1 0-2 16,2 2 1-16,1 1 0 0,0-1-3 16,1 0 1-16,0 2 1 0,3-2-1 0,-4 4 2 15,0-3 1-15,1 2 0 0,-4 2 1 16,1-2 0-16,-2 1 2 0,0 1-2 0,-2-2 2 16,-1 1-2-16,0 1 2 0,-4-2-2 15,1-2 2-15,-2 4 0 0,0-4-3 0,-1 2 0 16,-4-1 0-16,2-1 0 0,-3 1 0 15,1-1-3-15,-1-1 1 0,1 1 2 0,1-3 0 16,-1-1 2-16,0 0 0 0,-2-1 2 16,2-1 0-16,-1-1 1 0,3-1 0 15,1 0 5-15,2 0-2 0,1-2 2 0,3 0 2 16,3-3-2-16,2 1-3 0,4-1-4 16,3-2-4-16,-2 1-8 0,4-2-20 0,-1-3-32 15,5 2-63-15,-4-1-127 0,2 1-65 16,0-3-30-16,2-2 0 0,2 1 22 15</inkml:trace>
  <inkml:trace contextRef="#ctx0" brushRef="#br0" timeOffset="87467.0684">22673 6702 77 0,'-4'4'280'15,"1"1"20"-15,-5 1 8 0,2-1-76 0,-7 3-93 16,2 1-60-16,-3 0-31 0,1 2-13 16,-1-4-11-16,1 2-3 0,2-1-4 15,1-1-4-15,1-1-4 0,1-1-2 0,4 0-7 16,-4-4-4-16,6-1-8 0,-1 0-7 16,0 0-9-16,1-3-10 0,-1-2-6 0,3 1-3 15,-1-2 0-15,1-2 1 0,1 0 6 16,-1 0 9-16,3-1 7 0,-3-2 8 0,4 1 9 15,-3 1 12-15,1 0 19 0,-1 1 16 16,-1 3 14-16,0 3 8 0,2-1 5 0,-2 0-7 16,0 3-10-16,-2 0-6 0,1 3-7 15,-1 0-6-15,-1-1-4 0,0 3-9 0,0 1-18 16,-1 1-31-16,0 0-44 0,-4 2-118 16,2-5-79-16,-2 4-39 0,1-1-8 15,2 2 10-15</inkml:trace>
  <inkml:trace contextRef="#ctx0" brushRef="#br0" timeOffset="88149.0065">21971 7060 217 0,'1'-1'254'0,"4"-2"7"0,-1 1-58 0,4 1-88 16,2-2-54-16,1 1-32 0,2 1-20 15,2-1-13-15,-2 1-8 0,3 1-6 16,-5 1-2-16,0-1 3 0,0 3 2 0,-5-1 5 16,1 1 7-16,-2-2 8 0,-4 2 11 15,2 0 6-15,-3 0 12 0,0 2 6 0,-1-2 6 16,-2 1 5-16,-1 2 1 0,0-1-2 16,0-1-2-16,-2 2-3 0,0 0-6 15,1-1-5-15,-1-1-7 0,1 0-6 0,0 1-3 16,-1 0-3-16,-2-2 1 0,2 0 0 15,-2-1 3-15,1-1 0 0,-2 0-1 0,0-1 2 16,2-1 1-16,-2 1 3 0,3-3-1 16,1 0 1-16,-2 0 2 0,2-2-1 15,2 0-5-15,0 0-4 0,0 1-3 0,0-3-3 16,3 1-5-16,0 2-3 0,-1-2-1 16,1 0 0-16,0 1 1 0,1 1 1 0,-1 1-2 15,0 0 2-15,3 1-2 0,0 1 3 16,0-1-4-16,0 1 1 0,4 1-1 15,-2 0 1-15,1 1 1 0,-1 1 1 0,1-2-3 16,-1 1 0-16,0 2 0 0,-4-1 0 16,2-1 0-16,1 1 0 0,-3 2 0 0,2 1 4 15,-3-3 0-15,0 3 1 0,0 0-4 16,-3 1 6-16,2-2-5 0,-3 1 1 0,0 1-1 16,0-2 1-16,-2 0 0 0,0 3-1 15,0-3 4-15,-3 1-1 0,1-1-1 0,-1 1 0 16,0-2 1-16,-1 2-2 0,-1-3 4 15,3 1-1-15,-1-1 0 0,-1 1 1 0,-1-2 0 16,2 1 1-16,0-2-3 0,0 1 4 16,1-1 2-16,0-1 2 0,0-1 5 15,2 1 2-15,2-2 4 0,-1-2-1 0,2 3 0 16,-1-3-3-16,3 0-2 0,-3-1 0 16,4-1-5-16,2-1 1 0,0-1-3 0,3-1-1 15,-1-1-3-15,1-1-4 0,3-1-2 16,0 1-4-16,-2-2-16 0,2 1-42 15,1-2-61-15,-1 5-159 0,-3-3-81 0,-2 6-44 16,-6-4-8-16,-2 5 28 0</inkml:trace>
  <inkml:trace contextRef="#ctx0" brushRef="#br0" timeOffset="89082.1684">21608 7125 152 0,'-1'0'324'0,"-1"0"25"0,-1 0 17 0,0 0-88 15,-2 3-81-15,2-2-54 0,-2 1-34 16,0 1-17-16,-4 1-8 0,4 1-15 0,-3-1-17 15,2 1-15-15,0 1-14 0,-4 0-6 16,4 0-8-16,0-2-5 0,-1 1-2 0,4-1-2 16,-1 1-5-16,-1-3-14 0,2 2-14 15,-1-3-34-15,1 1-37 0,2-2-44 16,-3 0-89-16,1 0-90 0,3 0-35 0,0 0 1 16,0 0 25-16,2-5 38 0</inkml:trace>
  <inkml:trace contextRef="#ctx0" brushRef="#br0" timeOffset="89265.1102">21628 6975 203 0,'0'-3'353'0,"0"-2"29"0,-2 2 18 16,2 2-93-16,-2-2-108 0,2 0-70 0,0 3-45 15,-1-1-28-15,1-1-28 0,-2 2-37 16,2 0-52-16,-2 0-57 0,-1 3-116 0,2 0-96 15,-6 1-43-15,4 0-2 0,-4 2 25 16</inkml:trace>
  <inkml:trace contextRef="#ctx0" brushRef="#br0" timeOffset="89682.0633">21439 7095 190 0,'-3'1'291'0,"1"0"18"0,1 1-21 16,-1-2-90-16,1 2-69 0,-3-1-43 0,4-1-26 15,-3 4-11-15,2-3-4 0,-1 0-7 16,-1 2-4-16,0 1-7 0,0-1-3 0,0 3-7 16,-2-2-2-16,2-1-2 0,-1 0-3 15,0 1-4-15,-1-1 0 0,2-1-4 16,0-1-1-16,0 1 2 0,-1-1-2 0,3 1 2 15,-2-2-2-15,-1-2 3 0,1 1 1 16,0-1 3-16,-3 1 4 0,1-1 8 0,0-1 9 16,1 0 7-16,0 1 6 0,0-2 5 15,0 0 5-15,2-1 1 0,-2 0-6 16,1 1-2-16,2-1-5 0,-1-2-5 0,0 3-8 16,2-5-7-16,0 4-3 0,4-2-6 15,-4-1-1-15,3 1-5 0,0-2-1 0,1 1-1 16,0-1 0-16,-1 0-3 0,2 0 0 15,-1 0 0-15,1-1-1 0,-2 0 0 16,2 3-5-16,1 2-14 0,-1-2-36 0,-2 4-54 16,-1 2-96-16,-2 1-128 0,1 4-59 15,-2 3-24-15,-2 0 17 0,-1 3 45 0</inkml:trace>
  <inkml:trace contextRef="#ctx0" brushRef="#br0" timeOffset="89885.0581">21322 7314 199 0,'-4'3'321'0,"-1"-2"20"0,-2 1 10 16,1-2-116-16,-3 1-90 0,-1-1-52 0,2 1-28 16,-3 1-11-16,3 0-7 0,-1-1-7 15,1-1-10-15,-1 2-15 0,2-2-20 0,1-2-30 16,-1 2-37-16,1-3-69 0,0 5-121 15,-2-2-61-15,1 0-20 0,1-2 3 0,0 2 25 16</inkml:trace>
  <inkml:trace contextRef="#ctx0" brushRef="#br0" timeOffset="90210.1234">21096 7053 192 0,'0'-2'282'0,"-1"1"14"0,1 1-23 0,0 0-97 15,0 1-62-15,0 1-39 0,1 1-20 16,-1 0-9-16,0 1-7 0,0-1 2 0,2 3-6 16,-1-1-6-16,-1 1-4 0,4 1-6 15,-3 0-2-15,2 2-1 0,2-4-6 0,-4 2 1 16,2 1 1-16,-1 0-1 0,-2-1-1 15,0 1-2-15,0-3-1 0,-2 2-4 16,-2-1 1-16,-1-1-3 0,-1 2-1 0,0-1-1 16,-1-2 1-16,1 1 0 0,-3-1 1 15,2-1-2-15,1 0-7 0,-2-1-18 0,0-1-21 16,2 1-49-16,-1-1-102 0,-1 1-79 16,1-1-38-16,4 1-7 0,-2 1 10 15</inkml:trace>
  <inkml:trace contextRef="#ctx0" brushRef="#br0" timeOffset="90731.0802">20870 7174 162 0,'1'-2'297'0,"-1"1"24"0,0 1-10 15,-3 0-85-15,2 0-74 0,-4 0-57 0,2 1-34 16,-2 1-22-16,0 1-14 0,1-1-9 16,-3-1-7-16,1 2-2 0,3 0-4 15,-3 0-1-15,2 0-1 0,0 0-1 0,-1-1 0 16,2-1-1-16,-2 1 1 0,1 1-1 16,0-3-1-16,-1 1 2 0,2-1 0 0,-2 0 2 15,2-1 5-15,3-1 3 0,-1 1 5 16,1-2 0-16,0-2 0 0,1 1 0 15,2-1-2-15,1-2 3 0,-1-1 1 0,0-1 6 16,0-1 6-16,1-1 8 0,0 1 7 16,1-3 5-16,-2 4 2 0,2-4-2 0,-4 4-6 15,2 0-12-15,1 2-9 0,-1-1-21 16,0 4-36-16,0-1-44 0,2 2-45 16,-5 3-105-16,0 0-101 0,-2 6-43 0,-1 3-1 15,0 0 24-15,-2 3 37 0</inkml:trace>
  <inkml:trace contextRef="#ctx0" brushRef="#br0" timeOffset="90888.9806">20785 7354 221 0,'0'2'331'16,"0"-2"20"-16,0 0 0 0,0 0-111 0,-2 0-96 15,0 0-61-15,2 0-38 0,-3 0-27 16,3-2-28-16,-1 1-36 0,-1-1-45 15,-1 1-86-15,0 2-92 0,-2 1-45 0,5-2-9 16,0 0 15-16</inkml:trace>
  <inkml:trace contextRef="#ctx0" brushRef="#br0" timeOffset="91399.101">20703 7095 146 0,'0'-5'318'0,"0"1"28"0,0 2 14 16,0 1-95-16,0-1-86 0,0 2-56 15,-4 0-31-15,3 2-18 0,-2 1-12 16,-2 1-9-16,-2 2-7 0,0 0-9 0,0 2-12 16,-1-1-8-16,2 1-4 0,-2 0-2 15,0 0-3-15,0 0-1 0,-1-1-1 0,-2 2-4 16,0-2 3-16,-2 3-2 0,-1-2-1 15,-1 2 2-15,-3-3 1 0,0 1 1 16,-1-2 2-16,0 0 2 0,-1-4 2 0,1 2 2 16,-2-3 1-16,2-1 0 0,-1-3 1 15,1 0-1-15,1-1-3 0,1-2-3 0,-1 1-2 16,1-2-3-16,3-1-3 0,0-1 1 16,1 0 2-16,2 0-2 0,1 2 4 15,2-3 0-15,4 3 0 0,-4 1 2 0,5-1 0 16,0 2-1-16,1 1 1 0,0-1-1 15,1 2-1-15,-1 1-1 0,2 1-4 16,0 0 2-16,0 1-3 0,-1 0 1 0,1 1 1 16,0 2-2-16,-4 4 1 0,1 0-1 15,-2 0 0-15,1 2 0 0,-2 2-3 0,1-1 3 16,0 1 0-16,0-1 2 0,-2 1 0 16,0-1 2-16,2-2-1 0,1 1 1 0,-1-2 0 15,-2-1-3-15,1-1 1 0,2-1-4 16,-1-2-10-16,2-1-34 0,-2-1-53 0,3 0-82 15,2 0-141-15,0 0-72 0,0 0-31 16,3-6 12-16,2 0 44 0</inkml:trace>
  <inkml:trace contextRef="#ctx0" brushRef="#br0" timeOffset="91780.027">20473 6890 223 0,'5'-5'356'16,"-2"-3"24"-16,2 2 13 0,-2-1-110 16,5 1-99-16,-4 0-65 0,1-3-35 0,3 0-18 15,-1 0-7-15,0 1-6 0,1 1-7 16,0-1-12-16,-3 2-9 0,2 1-7 0,-1 2-6 16,-2-2-2-16,1 0-5 0,-2 2 0 15,1-1 1-15,-3 1-1 0,2-2-2 0,-1 2 1 16,-2-1-1-16,0-1 0 0,-2 1 2 15,1-1-4-15,-2 1 2 0,-1-2 0 16,0 3-1-16,-4-2 0 0,-2 2 1 0,-1 0-1 16,-2 2-1-16,1-1 0 0,-1 2 0 15,1 2 2-15,1 1 2 0,2-2-1 0,0 5 1 16,1-1-2-16,2 2 2 0,3 2-2 16,-1 0-2-16,3 0 0 0,2 2-1 15,3 0 0-15,-1-2 0 0,3 1 0 0,1 0-1 16,2-1 0-16,1 0-5 0,-2-1-14 15,2 1-35-15,-3-3-49 0,-2-2-97 0,-4 2-130 16,-2 0-62-16,-3 0-23 0,-1 2 13 16,-4-1 42-16</inkml:trace>
  <inkml:trace contextRef="#ctx0" brushRef="#br0" timeOffset="92531.1835">19808 7197 210 0,'4'0'277'0,"0"1"19"15,-3-1-37-15,2 0-76 0,-1 0-43 0,-2 0-20 16,-2 0-9-16,-1 0-6 0,2-1-2 15,-3 1-8-15,1 0-13 0,-3-2-18 0,-1 2-10 16,-1 0-12-16,-1-1-6 0,-2-1-5 16,0 2-4-16,-3-3-2 0,-1 2-4 0,-2-2 1 15,-2 0-1-15,-2 0 0 0,-2-2-5 16,-2 1 2-16,-1-1-4 0,-2 1-5 0,2-1-1 16,-4 1-1-16,0 1-3 0,-1-2-2 15,-4 2 2-15,6-2-3 0,-2 3 0 0,1-1 1 16,0 0-2-16,1 0-3 0,2 3 3 15,1-1 0-15,-1-3-1 0,2 4 0 16,-1-2-2-16,4 1 3 0,0 1 0 0,2 0-2 16,3-2 2-16,0 2 0 0,4-1 2 15,-1 1 0-15,3-1-4 0,3 1 2 0,2 0-2 16,0-2 1-16,3 2-8 0,3-1-4 16,-2 1-6-16,4 0-8 0,-2-2-5 15,4 2-11-15,1 0-15 0,-1-1-20 0,1 0-21 16,2 1-18-16,-1 0-17 0,1-2-27 15,0 0-35-15,-2 1-45 0,0-1-40 0,0 2-10 16,-1 0 6-16,1-3 27 0</inkml:trace>
  <inkml:trace contextRef="#ctx0" brushRef="#br0" timeOffset="92803.1723">19121 7059 28 0,'4'-3'255'0,"-4"1"27"0,1 1 2 15,-1 1-45-15,-1-2-70 0,-1 2-47 0,-3 0-27 16,2 0-15-16,-3 2-12 0,0-1-3 15,-1 1-5-15,1 1-3 0,-2-2-8 16,-1 2-6-16,2 2-2 0,1-2-5 0,-2 0-7 16,0 1 1-16,2-1-4 0,-2 2 0 15,1-1-3-15,0 1-3 0,0-3 2 0,2 2-4 16,1-1-1-16,0 0 0 0,1 0-3 16,1 0 0-16,2 1-2 0,0-1 1 15,2 2 0-15,1-2-5 0,4 2 0 0,-1-2-2 16,1 2-3-16,2 0-2 0,-1-2-2 15,1 1 0-15,1-1-4 0,-2 2-4 0,0-2-12 16,-2 1-18-16,2-1-37 0,-4 0-41 16,-2 0-100-16,-2 0-105 0,-2 2-46 15,-1-1-13-15,2-1 20 0,-5 0 34 0</inkml:trace>
  <inkml:trace contextRef="#ctx0" brushRef="#br0" timeOffset="94398.0008">18546 7095 70 0,'-2'1'245'0,"-1"-1"14"0,1 0-22 16,-1 1-50-16,-2 1-64 0,1 0-38 0,-2-1-19 16,-1 1-10-16,2 0-3 0,1-1-3 15,-3-1-1-15,4 1-5 0,-1-1-7 16,2-1-2-16,1 1-4 0,-1-1-6 0,2-1-4 15,0-1-7-15,0-1-1 0,2 2-6 0,-1-3-2 16,1 1 0-16,-1 1-1 0,4-1 3 16,-4 2-2-16,2-3-1 0,1 4-1 15,-1-2 0-15,0 1 0 0,-3 1-3 0,3-1 1 16,-1 2 2-16,0 0 2 0,-1 2 2 16,2-1 0-16,-1 1 4 0,2-2 4 0,-2 4 1 15,1-2-1-15,0 1-3 0,0-1 1 16,-1 2-3-16,0-1 2 0,-1 1-2 0,3 1 3 15,-3-1 1-15,-1 1 4 0,0 1 0 16,-1-1 2-16,-3 2 1 0,1-1 0 16,-2 1 1-16,0-1-2 0,1 2 1 0,-2-3-2 15,-1 2-2-15,-1-1-1 0,0-2-3 16,-1 2 2-16,1-1 0 0,-2 1 0 0,-2 0-1 16,1-2-1-16,-2 1 1 0,-3 1-3 15,0-2-3-15,-1 1 0 0,-2 1-3 16,2-2-4-16,-2 1 1 0,1-2 1 0,1 0-2 15,3-2-2-15,-2-1 1 0,5 0 1 16,0-1-2-16,1-2-2 0,2 0 1 0,4-1 0 16,-4-1-4-16,3-1 2 0,4 0 1 15,1-3-3-15,0 1-1 0,1-2-1 0,4-1-2 16,1 1 2-16,0-1-2 0,2 1 2 16,2 1-1-16,1 0-2 0,-2 1-1 0,-1 2 2 15,3 1 0-15,-1 0 0 0,-2 3 2 16,-2-1 5-16,2 3 0 0,-3 1 3 15,-1 1 0-15,1 0 2 0,-1 1-1 0,-4 0 2 16,1 1 0-16,1 0 0 0,-2 1-1 16,-2 0 0-16,1-1 1 0,1 1-2 0,-4 1-1 15,3 0 0-15,-3 0 0 0,1 0-1 16,0 0-2-16,1 1 1 0,-1 1 0 0,2-2 0 16,-4-2 2-16,1 2 0 0,0-1 2 15,-1-1 3-15,2 1-2 0,-3-2 2 16,-2 0-1-16,3-2 1 0,-3 1-2 0,0-2-1 15,0 0 1-15,-2 0-3 0,-2 0 0 16,0 0 0-16,1-2 0 0,-1 1 0 0,0-1 0 16,1 1 0-16,1-2 0 0,1 0-1 15,1 0 1-15,0 0-1 0,3 0 2 16,2 0 0-16,-1-2 1 0,2 4-2 0,1-2 3 16,1 1-1-16,0 1-2 0,0-1-2 15,0 1-1-15,0 1 1 0,1 0 1 0,-1 0-3 16,0 0 3-16,2 0 2 0,-2 1 0 15,1 1 2-15,-1-1-2 0,0 2 4 16,-1-1-3-16,1 0-2 0,-2 2 2 0,1-1 0 16,-3 1 0-16,1 1-1 0,-2-2 3 15,0 1-4-15,2-1 0 0,-3 2 0 0,1-2-1 16,1 0-2-16,-1-1 3 0,0 2 2 16,0-3-2-16,-1 1 0 0,0 1 0 0,1-3 1 15,0 0 0-15,0 0-1 0,-1-3 2 16,0 3 1-16,1-2 2 0,2-1 1 0,-2 0 9 15,4 0 2-15,-3-1 7 0,1-1 1 16,1 1 2-16,2-1-1 0,-3-1-4 16,3 0-2-16,0 0-3 0,0-1-3 0,2 1-6 15,-1-2 2-15,1 1-3 0,1-1-3 16,1-1 0-16,-3 1 0 0,4 0-3 0,0-2 2 16,0 3-2-16,2-2 0 0,-2 2-1 15,0-2 2-15,-2 4-1 0,2-2-1 0,-2 1-4 16,3 1-11-16,-3-2-30 0,2 1-47 15,0 1-56-15,-4-1-134 0,-1 2-90 16,0-1-35-16,4-3 0 0,0 4 37 0</inkml:trace>
  <inkml:trace contextRef="#ctx0" brushRef="#br0" timeOffset="94561.0861">18244 6913 209 0,'2'-3'365'16,"0"2"33"-16,-2-2 26 0,0 1-89 0,0 1-99 15,-4 1-73-15,2-2-49 0,1 1-32 16,-1-1-25-16,1 2-22 0,1 0-18 16,-2-1-34-16,0 1-58 0,2-2-80 0,0 2-153 15,0 0-81-15,-1 3-41 0,1-3-1 16,0 0 44-16</inkml:trace>
  <inkml:trace contextRef="#ctx0" brushRef="#br0" timeOffset="94747.9195">18451 6868 65 0,'5'-1'383'16,"-2"-2"46"-16,0 1 25 0,-3 1-8 15,5 1-148-15,-5-2-126 0,0 1-73 0,0-1-45 16,0-1-26-16,0 2-11 0,-5 0-9 16,5-3-5-16,-3 3-16 0,1-1-39 15,1 1-58-15,-1 1-92 0,-3 3-131 0,1 3-69 16,-4-2-25-16,-2 1 21 0,1 2 43 0</inkml:trace>
  <inkml:trace contextRef="#ctx0" brushRef="#br0" timeOffset="95365.0618">17903 7042 215 0,'1'-3'315'0,"-1"2"24"0,0-1-8 15,-3 1-94-15,0 1-67 0,-2 0-46 16,-2 0-26-16,-2 3-15 0,1-2-8 0,-1 0-9 15,2 3-8-15,-2-1-13 0,4 0-10 16,-1 0-9-16,1 1-10 0,-2 1-3 16,4 1-2-16,-3-2-1 0,3 2-2 0,2 0 0 15,1 0 0-15,0 0-4 0,0 0-2 16,1 0 0-16,2-1-2 0,-1 0 0 0,4 2 0 16,-3-1 1-16,2 1-1 0,-2-1-1 15,4 2 0-15,-4 1 0 0,0-3 0 0,1 1-2 16,-4 1-1-16,2-1 1 0,-2 2-2 15,-2-1 1-15,2-1-1 0,-6 1 2 0,2-1 0 16,-1-1 1-16,-2 1 0 0,1 1 2 16,-2-1 0-16,0-2 0 0,0-1 0 0,0 1 0 15,-2 0 0-15,0-4 1 0,-1 2 1 16,-3-1 0-16,1-2-2 0,-3 0 0 0,0 0 4 16,-1-2-3-16,3 1 4 0,0-2 1 15,-1 0 4-15,1-2 0 0,5 1 4 16,-3-1 4-16,3-2 1 0,1-1 0 0,2-1 0 15,-1 0-3-15,1 0-4 0,3-1-5 16,2 1-3-16,-1-3-2 0,2 1 1 16,2-1-2-16,-1 1-1 0,7-2-1 0,-2 0 1 15,4 1 0-15,-1 0-1 0,4 0 1 16,-2 2-2-16,0 2-5 0,-2 0-21 0,1 4-47 16,-4 1-55-16,-4 3-119 0,-2 0-106 15,-6 3-52-15,-2 1-10 0,-4 4 31 0,2-4 45 16</inkml:trace>
  <inkml:trace contextRef="#ctx0" brushRef="#br0" timeOffset="96099.0283">17175 7071 145 0,'3'-5'295'16,"-1"2"27"-16,-1 2 8 0,1-1-78 15,-1 1-63-15,-1 1-36 0,2-2-24 0,-2 2-13 16,0 0-15-16,0 2-16 0,0-2-19 15,0 3-16-15,0 0-14 0,2 3-9 0,-2 1-7 16,1 1-2-16,-1 1-3 0,0 0-3 16,-1 1 0-16,1 0-6 0,-2-1 2 15,2-1-2-15,-2 0-4 0,1-1-2 0,-1-1 0 16,2-1 0-16,0-1 0 0,0-1-2 16,0 0 2-16,0-1 0 0,0-2 0 0,0 1 0 15,0-2 0-15,0-1 0 0,2-1 0 16,-1 0 0-16,3-1-1 0,-3-2 1 15,4-1-2-15,-2 0 1 0,3 0 0 0,-1-2 0 16,2 0-1-16,-3 0 1 0,1-2 1 16,0 2 0-16,4 2 1 0,-2-1-1 0,1 2 0 15,2 0-1-15,-2 0-2 0,2 2 3 16,-2 1 0-16,3 0 0 0,-3 1 0 0,0 2 3 16,-2 2-2-16,2-1 1 0,-5 4 1 15,0 1 0-15,0 3 4 0,-4-1-1 0,-1 4-1 16,-1 1 1-16,1-2-2 0,-1 3 3 15,2-2-4-15,-4 0-1 0,4 0 0 0,-1-3-1 16,0 0-1-16,2-2 0 0,0 0 0 16,0-4 0-16,2 0 2 0,0 0-2 15,-1-3-2-15,4 0-6 0,1-2-19 0,0-1-36 16,-1 0-49-16,0-1-74 0,-5 0-134 16,0 4-69-16,0 0-20 0,3-2 16 0,-3 2 37 15</inkml:trace>
  <inkml:trace contextRef="#ctx0" brushRef="#br0" timeOffset="97407.9382">16946 7095 49 0,'0'-2'271'0,"2"2"21"0,-2 0 10 16,0 2-68-16,1-1-82 0,1 0-52 0,-1 1-22 15,-1 3-12-15,3-1-3 0,-1 2-7 16,-1 0-11-16,-1 2-6 0,0-2-14 0,-1 1-5 16,-1 1-10-16,-2-3 1 0,1 3-5 15,-1 0 2-15,-1-2 2 0,1 0-3 16,-1 0-1-16,-3-2-1 0,5 1-2 0,-2-2-1 16,2 0-2-16,0-2 1 0,0 1-1 15,-1-2 2-15,1 0-1 0,2 0-1 0,-3 0 0 16,0-2 0-16,2 1 1 0,1-2 0 15,-2 1 0-15,-1 1 0 0,1-1-1 16,-2-1 0-16,0 0 0 0,1 0 0 0,-2 0 0 16,3-1 0-16,-2 1 3 0,2-2 1 15,-1 1 2-15,1-1-3 0,3 1 3 0,-2-2-1 16,2 1-1-16,0 1-4 0,0-1 4 16,2 1-2-16,-2 1-1 0,0 1 1 0,0-1-2 15,0 2 2-15,0 1-2 0,0-1 0 16,-2 1 0-16,1-2 2 0,-1 2-1 0,1-2-1 15,-4 2 0-15,4 0 0 0,-1 0 0 16,-1 0 2-16,1 0 0 0,-1 0-1 16,2 2 3-16,1-2-1 0,0 0 2 0,-2 0-3 15,2 0 2-15,0 0-3 0,0 0 0 16,0 0-1-16,0 0 0 0,2 2 0 0,-2-2 0 16,0 0 0-16,1 0 3 0,1 1 0 15,-1-1-1-15,1 0 2 0,0 0 1 0,-1 0 3 16,1 0-2-16,-1 0 2 0,1 0 0 15,2 0 1-15,-2 0-1 0,1 0 0 16,0 0-2-16,-1 0-2 0,1 0 0 0,0 0 0 16,1 1-2-16,-3 1-2 0,2-1 1 15,2 1 2-15,-1 0-2 0,-2-1 1 0,3 0-1 16,-2 0 1-16,-1 1 1 0,-1 1-1 16,1-1 3-16,-2-2 3 0,0 3 2 15,-2 0 3-15,2 0 2 0,-3-2 0 0,2 2-1 16,-1 0-3-16,-1 0-1 0,-1 0-3 15,1 2-3-15,-1-4-1 0,-1 4-1 0,2-2-1 16,-3 1-1-16,1 1 2 0,-2-4-1 16,0 4-1-16,0-1 0 0,-1-1-3 15,0 0 3-15,-1-1 0 0,3 1 0 0,-4-2-2 16,4 2 2-16,-3-3-1 0,0 2-1 16,3-1 0-16,0-1 2 0,-2-1 0 0,2-1 0 15,1 2 0-15,-2-3 0 0,4 2 0 16,-2-2 0-16,1 1-1 0,2-2 2 0,-1 1 1 15,2-2-1-15,-1 1-1 0,0-1 4 16,-1 1 2-16,3-3-2 0,-1 3 3 0,1-2 2 16,0 2 1-16,0-2 1 0,-2 1 2 15,2 1 4-15,-2-1 2 0,2 2 2 0,0 1 1 16,-1 0-1-16,1 0 2 0,-2 1-5 16,2 1-3-16,0 0-1 0,0 1-5 15,0 1 0-15,0 1-3 0,-1 1-2 0,1 1 2 16,-2-1-4-16,0 1 1 0,-2-1-2 15,2 1-1-15,1 1 2 0,-2-2-1 0,-1 1 0 16,0 1 0-16,-1 0 0 0,-2-2 3 16,1 1-3-16,2-1 0 0,-1 1 0 15,2-2 2-15,-1-2-3 0,1 1 2 0,1-1-2 16,1 1 1-16,-1-1 0 0,-2-1-1 16,4 2 0-16,-2-2-1 0,2 0 1 0,-1 0-3 15,-1 0 0-15,2 0-5 0,-1 0-7 16,-3 0-15-16,3 0-22 0,-3-2-26 0,1 2-29 15,0-3-26-15,1 3-26 0,1-1-42 16,-1-1-47-16,-1 1-40 0,3 1-23 16,-4 0 3-16,4 0 16 0</inkml:trace>
  <inkml:trace contextRef="#ctx0" brushRef="#br0" timeOffset="98032.0064">16593 7101 114 0,'-2'-4'272'0,"-1"2"27"16,2-2-12-16,-4 2-61 0,5-1-57 15,-1 3-36-15,-1-2-25 0,2 2-15 0,0-1-9 16,-1 1-5-16,-1-2-8 0,0 2-11 16,-1 0-6-16,1 2-10 0,-4-1-5 0,1 1-8 15,-4-2-3-15,1 4 0 0,-2-1-4 16,-2 0 0-16,1 2 1 0,0 1-1 15,-3-2-2-15,1 2-1 0,-1 1-2 0,3 0-4 16,-2 0-2-16,2 1 0 0,1-1-4 16,2 1-2-16,2-1-4 0,2-1 2 0,0 2-2 15,4-2-1-15,0 1-1 0,2-1-1 16,1 0 0-16,0 0 0 0,3-1 3 0,-1 1-3 16,1-1 1-16,-1 2 1 0,0-3-2 15,0 2 0-15,1 0-2 0,-3-1 0 16,0 1 0-16,-3-1-3 0,2 2 3 0,-4-1-2 15,2-2 1-15,-3 4 1 0,0-4 2 0,0 2-2 16,-5-1-1-16,3-1 0 0,0 1-1 16,-3-2 2-16,2-1-2 0,-1 0 0 15,-3 1 1-15,0-3 1 0,0 2 2 0,-2-4 0 16,1 2-1-16,-3-1 1 0,4-1 0 16,-2 0 1-16,2 1 1 0,-1 0 1 0,0-2 1 15,2 0 0-15,-1 1 0 0,1-1-1 16,3-2-1-16,-1 2-2 0,2-2 3 15,0 0-1-15,2-1 0 0,2 2-1 0,-2-1-1 16,1 1 2-16,2-1-2 0,0-1 1 0,2 2 1 16,1-2 0-16,0 0-1 0,0 0 1 15,4 0-1-15,-3 0-1 0,1-3 0 0,0 3-1 16,1-2 0-16,0 1 0 0,-2-1 1 16,0 1 1-16,1-1 0 0,-2 1 2 15,3-1-3-15,-1 1 0 0,0-1-2 0,1 4-9 16,-1-2-17-16,4 3-27 0,-1-2-37 15,2 3-43-15,4 0-66 0,-6 4-124 0,2-1-50 16,-1 2-11-16,5 2 18 0,-1 0 32 16</inkml:trace>
  <inkml:trace contextRef="#ctx0" brushRef="#br0" timeOffset="98325.0074">16827 7615 322 0,'-3'0'386'0,"2"-1"27"15,-1 1 22-15,-1 0-130 0,1 1-111 16,1-1-65-16,-3 2-38 0,3-2-26 0,-1 0-18 15,0 0-20-15,2 0-13 0,0 0-5 16,0 0-3-16,0 0-4 0,0 0-2 0,0 0-1 16,2 0 0-16,0-2-4 0,-1 1-22 15,1-1-67-15,-2 2-163 0,0 0-103 16,-5 0-57-16,0-3-26 0,-5-2 8 0,1 3 58 16</inkml:trace>
  <inkml:trace contextRef="#ctx0" brushRef="#br0" timeOffset="122314.675">16016 7212 153 0,'2'0'249'0,"-1"0"12"0,1 0-45 0,0 0-70 16,-2 0-57-16,0-2-28 0,1 2-23 16,-1 0-5-16,0 0-4 0,0 0 0 0,0 0-3 15,0 0-1-15,0 2 1 0,0-2-7 16,-1 0 2-16,1 0 3 0,0 0 5 0,0 0 4 16,-2-2 5-16,0 2 6 0,-1 0 4 15,0-1-2-15,-4-1-1 0,3 2-1 16,-5-1 3-16,-1 1-1 0,-1 0-1 0,-2 0 2 15,-1 0-5-15,-3-2-3 0,-1 1-6 16,-4-1-7-16,-2 1-8 0,-2-1-6 0,-3-1 2 16,-1 2-4-16,-2-3-1 0,-1 2 0 15,2 0 1-15,-3 1 1 0,-1-1-3 16,2 1-3-16,2-1 1 0,-3 1-1 0,3-1 0 16,-1 2-4-16,4 0 3 0,-1 0-1 0,2 0 3 15,2-1-1-15,0 1 1 0,7-2-1 16,-2 2 0-16,5 2 1 0,0-2-5 0,2 0 0 15,2 0-1-15,3 1 0 0,0-1-1 16,2 0 0-16,1 0 0 0,-1 0-1 16,3 0 1-16,1 0-1 0,-1 0 2 0,3 0 0 15,-2 0-1-15,2 0-2 0,0 0 2 16,0 0-2-16,0 0-2 0,0 0-1 16,0-1-6-16,0 1-8 0,2-2-8 0,-2 2-8 15,2 0-9-15,-1 0-10 0,2-2-4 16,-3 2-9-16,2-1-7 0,1 1-7 0,2 0 1 15,-2-1 3-15,0-1 3 0,0 1 10 16,2-1 11-16,0-1 9 0,-2 2 5 16,3-2 4-16,-1-1 4 0,-2 2 0 0,0-1 6 15,2-2 2-15,-2 2 4 0,2-2 5 16,-2 3 4-16,3-3 5 0,-1 1 4 0,-2 3 3 16,1-3 4-16,0 2 4 0,0 1 3 15,-3-1 6-15,2 1 4 0,-3 1 4 0,2 0 3 16,-2 0 5-16,0 0 1 0,0 0 5 15,0 0 1-15,-2 0 4 0,1 0 1 0,-2 1-4 16,-2 1-1-16,-2-1-4 0,-1 3-3 16,-1-1-2-16,-1 0-4 0,1 0-1 0,-2 0-4 15,1-1-3-15,2 2-3 0,-1-1-5 16,1 0-1-16,3-2-4 0,1 1-1 0,0 1-2 16,3-3-2-16,-1 1 3 0,2 2-2 15,2-1 1-15,-1 1-3 0,3 0 2 16,0 0-1-16,3 1-2 0,-1 2 1 0,3-1 2 15,-1 1-3-15,2-2 3 0,1 2-2 16,-2 2-1-16,1-4-1 0,2 2-5 0,-3 0-9 16,0-1-24-16,2-1-37 0,-5 1-116 15,-4 0-88-15,-2 0-42 0,0-5-14 16,-5 3 10-16</inkml:trace>
  <inkml:trace contextRef="#ctx0" brushRef="#br0" timeOffset="123364.8641">14440 7240 220 0,'-2'-1'287'0,"0"-2"13"16,-1 3-27-16,0-2-100 0,0 1-68 15,0-1-39-15,2-1-20 0,-1 2-11 0,0-4-1 16,-1 1-5-16,3 2-2 0,-2-1-1 15,2 0-3-15,0-1-1 0,0 1-1 16,2 0 0-16,0-2-5 0,-1 2-1 0,1-1-3 16,1-2-3-16,0 1-3 0,3-1-1 15,2 2-4-15,0-2-1 0,0-1 0 0,3 2 2 16,-1-1-2-16,-1 1 0 0,0 2 0 16,0 1 0-16,-1 0 0 0,-2 0-3 15,1 2 0-15,0 0 1 0,-1 2-1 0,-1 0 3 16,0-1 0-16,1 0 2 0,-3 2-1 15,0 0 1-15,-1 0 1 0,0 2-3 0,-1-1 1 16,-1 1-1-16,2-1 2 0,-2 1-2 16,-2-1 3-16,2 2-3 0,-1-3 0 0,-1 3 0 15,0-3 0-15,-1 2 3 0,-2-1-3 16,-1-1 0-16,2 2 0 0,-3-2 1 16,1 1-1-16,-1-2-1 0,-2 1 3 0,4 0 0 15,-3-2-2-15,2 1 3 0,-2-2-1 0,0 1 2 16,0 1-1-16,0-2-1 0,-2 1-1 15,0-1 0-15,0 0-1 0,-2 1 1 16,1 1 2-16,-2 0-1 0,2-1-1 0,3 1 3 16,0-2-2-16,2 3 2 0,1-2-2 15,2-1-1-15,1 1 0 0,2 3-1 0,0-3-1 16,0 0 0-16,2 1-1 0,1 1-2 16,2 1 2-16,-1-3 0 0,0 1 2 15,-1 2 0-15,0-2 0 0,0 1 2 0,-1 3 0 16,-1-4 2-16,-1 3-2 0,0-1 5 15,-1 1-4-15,-2-1 1 0,-2 3 1 0,-2-4 1 16,0 4 0-16,-1-3 0 0,-2 1 2 16,-1-1 1-16,0 1 1 0,1-1-2 0,0-1-3 15,0-1 0-15,0 0-3 0,4 0 1 16,-1 0-1-16,3-1-2 0,1-1-5 16,3 0-8-16,-2 0-22 0,4-1-27 0,1-3-31 15,1 2-86-15,-3 2-95 0,-1 0-43 16,8-2-5-16,-2-2 8 0,2-1 27 0</inkml:trace>
  <inkml:trace contextRef="#ctx0" brushRef="#br0" timeOffset="123620.0472">14508 7078 252 0,'1'-10'327'0,"-1"2"17"16,0 1-3-16,0-2-120 0,-1 1-84 0,1-1-51 16,-2 2-26-16,2-1-15 0,0-1-8 15,0 2-6-15,0 1-6 0,2 0-6 0,-1-2-10 16,1 2-5-16,0-1-3 0,-1 1-1 16,2-2-3-16,2 2-12 0,-2-1-18 0,-2 2-26 15,1 1-28-15,-2-1-57 0,-2 4-96 16,2 1-61-16,-3-3-21 0,3 3 7 15,0 0 18-15</inkml:trace>
  <inkml:trace contextRef="#ctx0" brushRef="#br0" timeOffset="123964.8554">14316 7066 113 0,'-1'2'299'0,"-1"1"23"0,-1 0 15 15,0 2-85-15,-2 2-90 0,1 2-58 16,0 0-36-16,-1 0-20 0,4 2-11 0,-1-1-13 16,1 0-6-16,2 0-7 0,-1 1-7 15,3-2-12-15,-1 0-15 0,-2-2-20 0,3 1-24 16,-3-3-27-16,0-1-62 0,-3-1-85 16,1 2-45-16,-1-2-10 0,2 0 5 15,1-3 23-15</inkml:trace>
  <inkml:trace contextRef="#ctx0" brushRef="#br0" timeOffset="124648.5536">14096 7189 236 0,'-9'-4'310'16,"3"-2"19"-16,-1-1-26 0,3 2-96 15,-1-1-71-15,3 1-49 0,-1 0-31 0,0 0-18 16,2 0-7-16,1-1-9 0,1 4-6 15,2-3-7-15,-1 2-5 0,1 0-1 16,2-2-1-16,-1 3-2 0,3 0-2 0,-2 0 0 16,1 1 1-16,0 1-3 0,-3 0 1 15,2 1 0-15,0 1 1 0,0-1-2 0,-2 2-1 16,3-2-3-16,-3 5-4 0,0-5 0 16,2 3-7-16,-2 1-6 0,2-3-2 15,0 3-7-15,1-2-6 0,-3 2 1 0,0-1-2 16,1-1 5-16,-3 2 1 0,1-1 6 15,-2 1 7-15,-2-1 3 0,1 1 6 0,-3-2 5 16,-1 1 3-16,-2-1 5 0,1 2 3 16,-2-1 5-16,-1-1 5 0,-3 2 4 0,3-2 5 15,-3 1 3-15,0 1 4 0,-1-1 3 16,1 1 0-16,0-1 0 0,0 1 2 0,1 0-4 16,1 1-1-16,1-1-4 0,-1 0-5 15,4 1-3-15,4-2-9 0,-1-1 0 0,3 2-5 16,0-2-1-16,3 2-2 0,1-3 0 15,0 3 0-15,6-2 2 0,-4 0-2 16,0 0-2-16,2 0 4 0,0 1-2 0,-2-1 0 16,-2 2-2-16,0-2 4 0,-2 1 0 15,0 1-1-15,-2-1 0 0,-2 2 0 0,-1-2 0 16,-2 3 2-16,0-1-2 0,-1-1 1 16,-2 0-1-16,2 0 2 0,-2 1 1 0,1-2-4 15,-2 2 1-15,0-1 1 0,1-1 0 16,-2-1 0-16,2 0-2 0,0 0 1 15,0 1 0-15,-1-4-1 0,1 1 1 16,0-1-2-16,-1-1 1 0,1-1 0 0,0 0 1 16,0-1 1-16,0-1-1 0,2-1 5 15,-1 1 2-15,3-1 0 0,-1-2 3 0,0 1-1 16,2-2 1-16,0 1-2 0,1-1 2 0,1-1-4 16,2 0-1-16,1-1-1 0,1 1-2 15,2-2-3-15,-1 2-4 0,3-1-12 0,-1-1-15 16,1 2-23-16,0 0-29 0,-2 1-73 15,-2 3-101-15,0 2-47 0,-1 1-15 0,-2 2 7 16,0 0 25-16</inkml:trace>
  <inkml:trace contextRef="#ctx0" brushRef="#br0" timeOffset="125298.4939">13605 7302 208 0,'-3'-6'272'16,"1"-2"13"-16,0 3-44 0,0-3-84 0,2 0-57 16,0-1-37-16,2 2-23 0,2-1-10 15,-1 1-7-15,0 0-4 0,3 2-7 16,-1-1-3-16,2 1-2 0,2-1-3 0,-1 3-4 16,0-1 2-16,1 2-2 0,-1 1 0 15,0 1 0-15,0 0 0 0,0 1-2 0,-2 1 2 16,0 1 0-16,-1-2 6 0,0 2-2 15,0 0 1-15,-1 2 1 0,-4-2 1 16,2 3-4-16,-1-2-2 0,-2 2 0 0,-1-1 1 16,2 1-1-16,-4-2-1 0,1 3 1 0,0-2-1 15,-1-1 0-15,-1 1-1 0,-1 0 0 16,1-1 1-16,-1 0 0 0,2-2 2 0,-3 1 3 16,2-1 3-16,-1-2 3 0,-2 0 2 15,2-2 3-15,-1 2 2 0,1-3 3 16,0 1-2-16,0-3 0 0,1 1-2 0,0-2-3 15,0 1-3-15,0-2-3 0,2 0-1 16,-2-1-3-16,-1 1-2 0,3 0-1 0,-3 1 1 16,3-2 2-16,-4 4-3 0,5-2 5 15,-1 0 1-15,-1-2 4 0,2 4-1 16,-1-2 3-16,2-2-2 0,-1 4 1 0,2-1 3 16,0-1 0-16,0 2 0 0,-2 1 0 15,2 1 2-15,0 1-1 0,0-2-1 0,0 3-1 16,0 0 1-16,0 0-2 0,0 0 5 15,0 3 2-15,2 0 0 0,-2 0 0 16,0 3 2-16,2 1-1 0,-2 0-6 0,-2 3-2 16,2 0-5-16,0-1-3 0,0 2-2 15,0-1-3-15,2 1 0 0,-2-1 0 0,1 1-2 16,-1-2 2-16,-1 2-1 0,-1-2 1 16,0 2 1-16,-1-2-1 0,0 2-3 0,-2-4-2 15,3 2-5-15,-2-1-5 0,-1-4-8 16,1 2-10-16,0-1-14 0,1-2-16 0,-2-2-14 15,2 0-14-15,1-1-11 0,-1 0-29 16,2-1-44-16,-4 0-53 0,4-1-39 0,-2-1-12 16,-1 0 2-16,3-3 33 0</inkml:trace>
  <inkml:trace contextRef="#ctx0" brushRef="#br0" timeOffset="125442.8398">13491 7218 111 0,'0'-11'263'15,"0"2"25"-15,0 3-17 0,0 0-60 0,0 2-61 16,0 2-41-16,-2 1-28 0,2 1-20 15,-3 0-10-15,2 1-12 0,-1 4-11 16,0-1-9-16,-1 5-7 0,0 0-6 0,3 0-9 16,-3 2-15-16,2-2-21 0,-1 2-26 15,2-1-58-15,0 0-98 0,-1-2-58 0,1 0-22 16,0-5 3-16,1 1 16 0</inkml:trace>
  <inkml:trace contextRef="#ctx0" brushRef="#br0" timeOffset="125667.2847">13878 6871 91 0,'-3'3'312'0,"-4"2"22"0,0 1 15 0,-3 1-66 16,0 1-112-16,-2 2-74 0,1 2-45 15,-1 0-22-15,-1 0-17 0,3 0-17 0,-4 0-24 16,3 2-28-16,0-4-66 0,0 4-112 16,0-4-61-16,0 1-19 0,1-2 0 0,1-2 18 15</inkml:trace>
  <inkml:trace contextRef="#ctx0" brushRef="#br0" timeOffset="126614.8056">13328 7209 120 0,'-2'1'274'0,"2"1"16"0,-3-1-9 15,2 2-77-15,-4-1-73 0,1 4-40 16,0-3-20-16,-1 1-9 0,-1 1-5 0,1 0-1 16,-2 1-8-16,0-1-8 0,-1 1-8 15,2-1-5-15,-3-1 2 0,-1 3-4 0,2-2 1 16,-2-1 0-16,1 1-4 0,-2 0-4 16,-1-1-4-16,0 0-5 0,-1-2-1 15,-2 1-3-15,2 0-2 0,-2-1 2 0,0-1-4 16,1-1 4-16,1-1-4 0,-1 1 2 15,1-2-3-15,2-1 0 0,0 0 0 0,3 1 0 16,0-3 0-16,2 2 0 0,0-2 3 16,1 0 1-16,0 1 0 0,2 0 3 0,0 1 2 15,1 1 4-15,-1-1 3 0,1 1 4 16,2 1 2-16,-1 1 1 0,-1 0-2 16,2 0-1-16,-1 0-1 0,-2 3-4 0,1-2-4 15,-1 3-1-15,-2-1-2 0,2 1-3 16,0 0 0-16,0 1-4 0,1 0-1 15,-1-1 0-15,-3 1 0 0,4 1 2 0,-4-2-4 16,4 1 2-16,-3-1 0 0,1-1-1 0,-1 2 0 16,-3-2-2-16,0 0 2 0,0 0-1 15,0 1 2-15,-2-1 1 0,-2-1-1 0,1-1-1 16,0 1-1-16,-2-2 4 0,1 0-2 16,2-2 0-16,-1 2 1 0,0-1 1 15,3-2-3-15,0-2-1 0,0 2 0 0,1 0 2 16,0-1-3-16,3 1 0 0,-1-2 2 15,1 2 1-15,1-1 0 0,-1 2-2 0,4-1 2 16,0 0 0-16,0 1 0 0,0 0-1 16,0 2-3-16,4-3-1 0,-4 1 0 0,3 1 0 15,-1-2 3-15,1 3-2 0,2-2 2 16,-2 2-2-16,-1 0 3 0,3 0-4 0,-2 2 2 16,1-2-1-16,-2 1-1 0,1 1 3 15,0 1 1-15,1 0-1 0,-3-2 1 16,2 2 3-16,-1 0-1 0,1 0 0 0,0 2 1 15,-3-1 0-15,2 1-1 0,-2-1-2 16,-2 1 1-16,1-1 0 0,-1 2 0 0,-1-1 0 16,-2 1 1-16,0-2 1 0,0-1-2 15,-2 2 0-15,2-1 2 0,-3-1 0 0,0 0-1 16,-1 0 0-16,1-1 0 0,-2 1-1 16,1-3 0-16,-2 3-2 0,1-2 0 15,-1-1 0-15,2 0 2 0,1 0 0 0,0-1 0 16,1-2 2-16,1 3 0 0,0-3-1 15,3-2-1-15,0 1 0 0,-1-2 0 0,3 1 0 16,-1-2 0-16,2-1 0 0,2-1 0 16,-1 0 0-16,3-1 1 0,-1 1 3 0,0-3-4 15,3 1 1-15,0 1-3 0,-2-1 1 16,2 0-6-16,-1 0-15 0,0 2-18 16,-1 0-39-16,-2 3-37 0,0 0-86 0,-2 6-105 15,-4 0-42-15,0 3-9 0,0 1 21 16,1 5 31-16</inkml:trace>
  <inkml:trace contextRef="#ctx0" brushRef="#br0" timeOffset="126814.8387">12710 7508 100 0,'1'4'294'0,"1"-3"22"0,1-1 9 0,0 0-78 16,2 0-85-16,2 0-52 0,0-3-31 15,1 1-14-15,2 0-10 0,1 0-12 0,2-1-15 16,-2 0-11-16,1 0-11 0,1-2-6 16,-1 3-20-16,0-1-30 0,-3-2-33 0,-4 2-90 15,-3 0-96-15,-2 3-53 0,1-3-8 16,2-3 15-16</inkml:trace>
  <inkml:trace contextRef="#ctx0" brushRef="#br0" timeOffset="126996.6063">12792 7095 320 0,'0'-5'364'0,"-1"1"16"0,-1 1 2 16,1-1-143-16,-1 3-109 0,0 0-81 15,-1 1-67-15,2 0-62 0,-6 1-112 16,-2 2-98-16,1 2-45 0,0-1-9 0,-2 2 15 15</inkml:trace>
  <inkml:trace contextRef="#ctx0" brushRef="#br0" timeOffset="127414.7985">12536 7283 54 0,'0'0'268'16,"0"0"18"-16,2 0 11 0,-2 0-73 16,0 0-83-16,-2 0-52 0,2 0-29 0,-2 0-12 15,2 0-8-15,-3 0-6 0,-2 0-6 16,2 2-5-16,-3-1-5 0,0 3-4 0,-1-1-1 16,-1-2-1-16,-1 4 2 0,1-2-1 15,-1 1 5-15,1 2 5 0,-5-1 0 0,5 0 3 16,-1 2 1-16,1-3 0 0,0 1-2 15,3-1-6-15,2 1-2 0,0-2-6 0,1 1 0 16,0-1-1-16,2 0 1 0,0 0-1 16,2 2 2-16,0-1 2 0,-1 1 0 0,1-1 3 15,0 1 2-15,-1-1 5 0,-1 1 2 16,-3-1-1-16,1 1 3 0,-3 0 0 16,1 3 0-16,-5-1-7 0,1 0-5 0,-4 0-3 15,-2 1-5-15,1-2-2 0,0 1-6 16,1-1 1-16,-2-1-1 0,3-1-1 0,3 1 1 15,-3-4-14-15,3 1-25 0,2 1-40 16,1-3-50-16,-1 3-128 0,-2-2-86 16,6 5-35-16,4-3 2 0,2 2 23 0</inkml:trace>
  <inkml:trace contextRef="#ctx0" brushRef="#br0" timeOffset="127609.712">12563 7658 28 0,'0'0'300'16,"-3"0"34"-16,-1-1 20 0,-3 0-37 15,2 1-96-15,-5 0-74 0,2 0-42 0,-4 1-30 16,2 0-20-16,-2 1-17 0,-1 1-13 16,2-3-33-16,1 2-39 0,0-2-66 0,-2 3-140 15,0 0-74-15,-1 0-36 0,2-3-5 16,-3 0 24-16</inkml:trace>
  <inkml:trace contextRef="#ctx0" brushRef="#br0" timeOffset="128164.8064">12011 7348 62 0,'3'-1'300'0,"-1"-1"28"0,0 1 11 15,-1-1-55-15,-1 2-106 0,0-2-59 0,2 2-27 16,-2 0-10-16,-2 0-2 0,2 2-5 16,-3-2-6-16,1 2-15 0,-2-1-20 15,-1 1-11-15,-2 1-7 0,0 0-6 0,0 0-2 16,-1-1 0-16,3 3-2 0,-4-3-4 15,3-1 2-15,1 1-2 0,-1 1-2 0,-1-3-1 16,4 0 1-16,-3 0 1 0,1-3-1 16,2 1 0-16,0-1 0 0,0-3 2 0,1-1 1 15,-1-1-3-15,1-1 2 0,1-2 6 16,-1 1 1-16,-1 0 2 0,3-4 1 0,3 2-1 16,-1 0-3-16,-1 0-3 0,2 0-2 15,-1 0-5-15,1 2 1 0,-1 2-2 0,1 1-6 16,0 1-13-16,1-1-27 0,-3 5-41 15,2 0-37-15,0 4-89 0,-1 2-102 16,-2 2-44-16,0 3-3 0,1 0 28 0,-1 3 27 16</inkml:trace>
  <inkml:trace contextRef="#ctx0" brushRef="#br0" timeOffset="128406.5987">11968 7474 226 0,'3'3'271'0,"-1"-1"19"16,1 1-48-16,1 0-74 0,-1 1-50 0,0 1-27 16,0 1-12-16,0 0-7 0,-1-2-3 15,2 2-8-15,-4-1-6 0,3-1-10 16,-3 0-9-16,2 1-11 0,-2-3-6 0,0 1-5 16,0-1-7-16,-2 0 0 0,2 1-3 15,-3-2-3-15,-3 1-2 0,0 1-6 0,1 1-10 16,0-3-11-16,-3 0-13 0,1 0-19 15,-1 1-19-15,0-2-19 0,1-2-40 16,-3 2-63-16,1-1-62 0,0 1-21 0,-2-1-1 16,6-4 13-16</inkml:trace>
  <inkml:trace contextRef="#ctx0" brushRef="#br0" timeOffset="128614.8253">11834 7402 218 0,'-5'2'292'16,"-1"1"23"-16,-1 3-29 0,-5-1-74 16,-1 5-50-16,-1 0-31 0,-2 3-21 0,-4-2-17 15,2 3-15-15,1-2-18 0,1 0-16 16,2 0-18-16,3-3-13 0,2-2-16 0,2 1-26 16,2-4-26-16,1-1-34 0,2-1-39 15,0-4-74-15,2 2-90 0,-3-2-34 0,3 0-3 16,0-6 21-16</inkml:trace>
  <inkml:trace contextRef="#ctx0" brushRef="#br0" timeOffset="128831.081">11681 7322 199 0,'0'-8'300'0,"0"0"20"0,-2 1-12 0,1-2-95 15,-1 0-73-15,0 2-46 0,1-4-22 16,-1 0-10-16,-1-1-8 0,3 0-8 0,-2 2-4 15,1-2-8-15,-1 1-6 0,2 1-9 16,0-1-6-16,0 1-4 0,2-1-10 0,-1 1-17 16,1 2-26-16,1 1-31 0,-1 4-31 15,-1 0-55-15,-1 3-83 0,-3 3-57 16,-2 1-12-16,1 3 11 0,0 1 19 0</inkml:trace>
  <inkml:trace contextRef="#ctx0" brushRef="#br0" timeOffset="129297.8044">11579 7286 105 0,'-3'-1'265'16,"0"1"23"-16,0-2-12 0,-2 2-61 0,2-4-56 15,0 3-37-15,0-1-24 0,1 1-16 16,1-2-10-16,-1-1-14 0,2 1-14 16,-2 1-11-16,2-2-13 0,0 3-6 0,0 0-7 15,2 0-2-15,-2-1-2 0,0 0-1 16,0 2-1-16,2 0-2 0,-1 0 1 0,-1 0 0 15,2 0-3-15,1 2 2 0,-1 0 0 16,-1-1-1-16,4 0 2 0,-2 2-1 0,0 0 1 16,0 0-2-16,-1 4-1 0,1-5-5 15,-1 3-2-15,-1-1-3 0,1 1-1 16,-2-1-4-16,-2 1 3 0,-1-1 3 0,1 2 4 16,-2-3 2-16,-1 2 2 0,0-2 3 15,-2 1 1-15,0-1 1 0,-1-1 1 0,0 1 0 16,1-2 4-16,-2 1 0 0,3-2 2 0,-2 0-2 15,0 0 1-15,0 0 1 0,2 0-4 16,0 0-1-16,-2 1-1 0,0-1 3 16,2 2-1-16,-1-1 3 0,-2 2 2 0,3 0 2 15,-1 2 7-15,1 1 2 0,-2-2 4 16,-1 4-2-16,0 1-2 0,1 0 2 0,-1 1-4 16,1 1-4-16,0-1-1 0,0-1 0 15,-1 1-4-15,1 0-4 0,0 0 0 16,0-2-4-16,-1 0-1 0,1 0-1 0,-2-2 1 15,1-2 0-15,3 1-9 0,-1-2-17 16,2-1-24-16,0-2-36 0,2-2-82 0,-6 2-116 16,3 0-51-16,-1-1-16 0,6-4 8 15,-1-1 25-15</inkml:trace>
  <inkml:trace contextRef="#ctx0" brushRef="#br0" timeOffset="129508.8351">11399 7108 196 0,'7'-4'311'0,"-1"-1"14"0,-2 1 10 16,1-1-123-16,2 1-97 0,-1-1-53 0,-1 1-28 16,2-1-16-16,0 1-8 0,-1 2-6 15,2-1-4-15,0 2-14 0,-2-1-14 16,1 2-21-16,-2 0-27 0,-1 0-71 0,-2 3-90 15,1 0-39-15,-3 2-10 0,3-2 6 16</inkml:trace>
  <inkml:trace contextRef="#ctx0" brushRef="#br0" timeOffset="130231.0144">11203 7267 3 0,'-3'0'252'15,"0"0"22"-15,0 0 13 0,1 0-64 0,4 0-82 16,-2-2-54-16,4 1-36 0,-1 0-19 16,2-1-13-16,0-1-8 0,-2 2-4 15,2 1-2-15,-2-1-3 0,3 1-1 0,-3 0-1 16,2 0 2-16,-3 0 0 0,3 1-2 16,-2-1 4-16,0 1 4 0,2 0 7 15,-1 3 2-15,1-2 3 0,-2 0 6 0,2 3-1 16,-2-2 2-16,-1 0-1 0,1 2 0 15,-3-3 6-15,0 1 4 0,0 2 2 0,-3-1-3 16,0 1 2-16,-2 1-8 0,-2-2-3 16,-2 2-11-16,1-2-5 0,0 3-3 15,-4-3-2-15,4 1-2 0,-2-3-2 0,-2 2 0 16,4-1-1-16,-2-2 0 0,1-1 0 16,-2 0-1-16,4-1 1 0,1-1-1 0,1-1-1 15,-1-1-4-15,3-1 1 0,1 1-2 16,2-4-2-16,0 2-1 0,0 0 3 0,2-1 2 15,1-1 2-15,2 2-1 0,-1 1 2 16,0-2 0-16,0 3-1 0,1-1 1 0,0 2-1 16,3 2 0-16,-4 1 3 0,1 0 0 15,0 0 2-15,0 1 1 0,-2 2 0 0,0 0 4 16,-1 2-2-16,1-1 1 0,-2 0 1 16,1 3 0-16,-1-3-1 0,-1 1-1 15,0-1-3-15,0 2-1 0,2-1 0 0,-2-1-1 16,0-1 3-16,-2 2 1 0,2-1 2 15,-3 1-2-15,-1-1 2 0,-1 2-2 0,0 0-1 16,-3 0-3-16,0 0 0 0,-1-1 0 16,-1 1 0-16,2-2 0 0,-4-1 2 15,4 0-1-15,-2-1 1 0,2 1-1 0,-1-3-1 16,0 0 3-16,1 0 0 0,-2 0-1 16,1-3 1-16,1 3-1 0,-3-2 4 0,5 1 1 15,-1-1 1-15,-1-1 4 0,3 0-1 16,-1-1 3-16,3-1 0 0,0-1-2 0,1 0 1 15,-1-1-5-15,3-2 1 0,0 1 1 16,2-2-3-16,-1-1-3 0,1 1 1 0,3-3-2 16,-2 2-2-16,4-1-1 0,-3 1 0 15,1 4-1-15,-1-2-8 0,1 1-16 0,0 4-29 16,-1-2-35-16,-4 4-59 0,0 2-107 16,-1 2-67-16,-4 1-21 0,1 0 8 15,-3 1 23-15</inkml:trace>
  <inkml:trace contextRef="#ctx0" brushRef="#br0" timeOffset="130734.9481">10931 7252 215 0,'0'-1'277'0,"2"-1"17"16,-1 0-41-16,-1 1-81 0,0 0-60 15,2-1-35-15,-2 0-14 0,0 1-7 16,0 0-1-16,0-2 6 0,-2 3 5 0,2 0 1 16,-3 0-3-16,0 0-5 0,0 3-6 15,-2-2-14-15,-4 0-14 0,-1 3-6 0,-1 0-7 16,-3 1-3-16,1-1 1 0,-1 2 1 16,1 0-1-16,-1-1 1 0,1 1-1 0,4-2 3 15,0 1-5-15,2-2 0 0,4 1-1 16,0 1-2-16,1-1-1 0,2 1-3 15,2 1 0-15,-1-2-1 0,3 4 1 0,-3-1 0 16,4 2 1-16,-2-1 0 0,2 1 0 16,-2 0-2-16,-2 1-1 0,1-1-2 0,0 0 1 15,-2 0 0-15,0 0-2 0,-2 0-1 16,0 0-1-16,-2-1 0 0,-2 0-1 0,-1-3 1 16,1 0 3-16,-2-1 0 0,-3 1 1 15,1-3 2-15,-1 2-1 0,-3-1 1 0,3-2 0 16,1-1 2-16,-4 0-1 0,5-1-1 15,-2-1 1-15,3-1 0 0,0-1 0 16,1 1 0-16,0-3 1 0,2-2 2 0,0 1 4 16,4-1-1-16,-1-2 0 0,2-1 1 15,3 0-1-15,-1-4-2 0,4 2-3 0,0 0-2 16,1-2-1-16,1 0-5 0,-2 0-10 16,5 1-23-16,-5 1-44 0,-1 1-72 15,0 5-126-15,-3 0-68 0,-1 4-28 0,1 2 5 16,-2 1 34-16</inkml:trace>
  <inkml:trace contextRef="#ctx0" brushRef="#br0" timeOffset="131121.6654">10370 7374 7 0,'0'1'266'0,"-2"1"31"0,2-1 20 16,-3 2-49-16,0 2-71 0,0-1-44 16,1 2-28-16,-1 0-13 0,-2 1-10 15,1 1-8-15,-1 0-9 0,0-1-17 0,-1-1-11 16,1 2-14-16,2-2-8 0,-2-2-12 16,2 1-8-16,-2-2-10 0,2 0-13 0,-1-2-29 15,0-1-51-15,1 0-84 0,-2 2-132 16,-1-2-66-16,1 0-31 0,3-3 9 0,-2 0 40 15</inkml:trace>
  <inkml:trace contextRef="#ctx0" brushRef="#br0" timeOffset="131298.7235">10321 7243 224 0,'0'-4'349'0,"2"-1"30"0,-2 2 19 0,-2-1-115 16,2-1-95-16,-2 1-65 0,1 1-45 15,-1-2-32-15,-1 2-35 0,1-1-44 0,-1 1-44 16,0 0-57-16,-3 1-97 0,1 4-90 16,-3 1-34-16,2 0 6 0,-1 0 22 0</inkml:trace>
  <inkml:trace contextRef="#ctx0" brushRef="#br0" timeOffset="131614.7503">10231 7299 155 0,'-2'3'266'16,"2"-2"18"-16,-3 2-30 0,-2 0-67 16,2 0-54-16,-2 2-30 0,-1-2-18 0,0 3-11 15,1-2-4-15,0-1-11 0,0 0-8 16,1 0-14-16,-1-2-11 0,2 1-10 0,0 1-6 16,1-1-3-16,-1-2-3 0,0 1 4 15,1-1 0-15,-1-1 8 0,1-1 4 0,-1 1 2 16,2-1 2-16,-1-2-1 0,-1 1 1 15,0-2-4-15,3-1 0 0,-2 0 2 0,1-1 0 16,-1-2 5-16,2 0 3 0,0-1 1 16,0-1 0-16,2-2-1 0,-1 1-3 0,3-1-1 15,0 0-4-15,-1 1-5 0,2 0-3 16,0 1-2-16,-2 1-6 0,2 1-16 16,-2 1-42-16,3 1-53 0,-4 2-85 0,-2 5-128 15,-2 5-65-15,-4 4-21 0,1 1 17 16,-1 2 42-16</inkml:trace>
  <inkml:trace contextRef="#ctx0" brushRef="#br0" timeOffset="131803.7909">10153 7556 216 0,'5'-2'315'16,"1"-1"15"-16,-1 1 9 0,3-2-129 15,1 0-100-15,-1 2-56 0,-1-1-32 0,2-2-23 16,-3 3-26-16,2 0-22 0,-3 0-22 16,2-1-47-16,-4 2-78 0,-3 1-58 15,0 0-21-15,0 0 5 0,3-5 8 0</inkml:trace>
  <inkml:trace contextRef="#ctx0" brushRef="#br0" timeOffset="132105.8829">9965 7309 78 0,'2'-1'274'0,"-1"-1"20"15,2 2 8-15,-1 0-81 0,0 2-70 16,2-1-45-16,0 1-30 0,-1 1-11 0,0 0-5 15,0 1-4-15,3 2-6 0,-3 0-3 16,-1 0-4-16,0 2-2 0,-2-2-6 0,0 3-6 16,-2 0-8-16,0-2-4 0,-1 1-8 15,-4 2-3-15,0-2-6 0,2 1-7 16,-3-4-14-16,-1 2-13 0,1 0-22 0,0-3-23 16,0 3-29-16,-1-4-59 0,1 2-96 15,-3-2-41-15,-2 1-10 0,5-3 6 0,2-1 24 16</inkml:trace>
  <inkml:trace contextRef="#ctx0" brushRef="#br0" timeOffset="132549.0262">9880 7257 215 0,'-2'0'284'15,"0"0"20"-15,-1 0-36 0,-1 1-84 16,-1 2-54-16,0 1-35 0,-1 1-19 0,-1 0-12 15,-2 1-6-15,1 1-6 0,0 1-5 16,2-1-7-16,-3 2-9 0,2 0-1 0,2 2-5 16,1-1-5-16,0-1-2 0,1 0-4 15,2-1 0-15,1 2 0 0,1-2-2 0,2 1-3 16,2-3-3-16,-2 0 1 0,1 0-4 16,-1-1-3-16,0 1 2 0,0-2-2 0,0 1 1 15,0 0-1-15,-3 0 1 0,0 1 3 16,-3-1-2-16,0 3-1 0,-3 0-1 15,1-2 3-15,-3 1-3 0,0-1 1 0,-3 2-1 16,0-1 0-16,-3-1 0 0,1 0-3 16,-2 0 5-16,2-1-1 0,0-4 3 0,-1 2 3 15,4-3 5-15,2 0 5 0,-1-3-1 16,3 2 3-16,-1-4-3 0,4-1-1 0,0 0 2 16,0-1-2-16,3-1 1 0,0-1-2 15,1 0 2-15,2-1-2 0,2-3-3 16,0 2-5-16,2-3-1 0,3 0-3 0,-2 1 0 15,2 0-2-15,2-1-4 0,-2 1-10 0,0 1-18 16,-2 0-42-16,1 3-53 0,-8 1-122 16,-1 2-93-16,-1 3-39 0,1 3-4 15,0 0 27-15</inkml:trace>
  <inkml:trace contextRef="#ctx0" brushRef="#br0" timeOffset="133230.9927">9503 7240 184 0,'0'-1'267'0,"-1"-2"26"16,-2 3-29-16,3 0-76 0,0 0-46 16,0 0-24-16,0 4-17 0,-2-1-12 0,2 3-7 15,-1 2-3-15,-1 0-5 0,1 2-9 16,-1 0-12-16,2 1-13 0,0 1-12 0,-2-2-10 16,2 1-7-16,-1-1-4 0,-1 1-3 15,1-3 0-15,-3 2-2 0,3-3-2 0,-3-1 0 16,1 2 0-16,-1-2-2 0,-1-2-1 15,0 1 0-15,-1-2-3 0,1-1-8 0,-3 2-3 16,-1-3-13-16,2 0-13 0,-1-1-15 16,-1-1-8-16,3 0-6 0,-1-4-6 15,1 3 2-15,1-5 8 0,-1-1 10 0,0 1 9 16,4-2 9-16,-1-3 14 0,1 2 7 16,1-4 10-16,1 1 4 0,0-1 5 0,1 1 8 15,1-1 5-15,1 3 6 0,-1 0 4 16,-1 2 3-16,1 1 5 0,1 2 0 0,-3 2 1 15,3-1-4-15,-3 3 0 0,0 1-1 16,2 1 2-16,-2 0 5 0,-2 3 1 16,2 0 4-16,-3 3-1 0,3 0-6 0,-3 4-5 15,0-3-8-15,1 4-12 0,2-2-9 16,-3 2-19-16,3-1-20 0,-2 1-26 0,2-2-29 16,-1-1-69-16,-1 0-97 0,-1 0-43 15,1 0-10-15,2-4 9 0,0-1 20 16</inkml:trace>
  <inkml:trace contextRef="#ctx0" brushRef="#br0" timeOffset="133430.9912">9303 7338 186 0,'-7'4'290'0,"1"2"25"0,-3 2-8 15,-1-1-82-15,0 2-50 0,-3 2-38 16,1-3-26-16,-2 3-22 0,1-2-19 0,2 0-18 15,0-1-20-15,3-3-13 0,0 0-22 16,2 0-28-16,0-5-31 0,1 1-44 16,2-2-90-16,0 1-99 0,0-2-43 0,1-1-6 15,4-4 15-15,-1 0 33 0</inkml:trace>
  <inkml:trace contextRef="#ctx0" brushRef="#br0" timeOffset="133587.7877">9195 7186 258 0,'0'-3'340'0,"-3"2"25"16,2-1-5-16,-1 1-110 0,0 1-88 0,1-2-62 15,1 2-41-15,0-1-40 0,0-1-36 16,1-1-38-16,3 2-44 0,-3 1-89 0,-1 0-99 16,0 0-38-16,3 1-11 0,-1 0 18 15</inkml:trace>
  <inkml:trace contextRef="#ctx0" brushRef="#br0" timeOffset="134148.674">9124 7258 150 0,'-3'1'284'0,"-2"-1"24"0,0-1-7 15,2 0-87-15,0 0-63 0,0-1-42 0,-2-1-27 16,2 1-14-16,0-1-8 0,1 0-10 16,1 0-8-16,-1-1-6 0,2 2-9 15,-1-1-8-15,1-1-2 0,1 1-3 0,-1 0 0 16,2-2 0-16,-1 2-1 0,1 2-1 15,1-2-2-15,0 0-3 0,-1 3-1 0,2-3 0 16,1 1-4-16,-2 1-2 0,1 1 2 16,0 1 3-16,0-1-4 0,0 2 3 0,1-1-1 15,-2 1 1-15,2-1 0 0,-2 2-2 16,0 0 0-16,0 0 0 0,1-1-1 16,-3 2-1-16,1 1 0 0,-1-3-1 0,-1 2 1 15,2-1 1-15,-4 0 2 0,2-1-3 0,-3 2 2 16,2-2 2-16,-3 2-1 0,1-1 1 15,-2-1-2-15,0 0 2 0,1-1-1 16,-4 3 3-16,3-3 0 0,-1 2-4 0,1-2 3 16,-1 1-1-16,0 0-2 0,-1 0-1 15,1-1-1-15,1 0 0 0,0 2 0 0,-4 1 2 16,3-4-1-16,-1 3-1 0,-1 1 3 16,1-1 0-16,-1 1 0 0,0 1-1 0,0-3 0 15,0 3 2-15,0-2 0 0,0 0 5 16,3 2-3-16,0-3 5 0,1 2 0 15,1 0 2-15,0 1 3 0,1 0 0 0,2 3 0 16,0 0 3-16,0 1 0 0,2 0 1 16,-1 3-1-16,2-2-2 0,-1 2-3 0,2 0 0 15,0 1-2-15,-1-2-1 0,0 1-2 16,-1-1-1-16,-1-1-2 0,2 1-4 16,-1-2 1-16,0 0-2 0,-1-2-1 0,1-1 0 15,1 2 0-15,-3-4 0 0,3 1-4 16,0-1-10-16,-1-3-18 0,-1 3-37 15,-1-4-43-15,0 0-55 0,0 0-109 0,-3 1-82 16,-3-1-27-16,6 0 11 0,0-1 28 16</inkml:trace>
  <inkml:trace contextRef="#ctx0" brushRef="#br0" timeOffset="134448.7403">8861 7320 123 0,'-3'-2'309'0,"0"1"24"0,3-2 15 16,-3 3-94-16,3-2-87 0,0 4-61 0,3-2-39 15,-3 3-21-15,3 0-7 0,-1 3-2 16,1-2 0-16,0 4 0 0,0-2-4 0,2 0-3 16,-1 2-5-16,0 0-3 0,-2 1-4 15,2 0-3-15,-1-2-1 0,-1 3-4 0,-2-2-3 16,-2 0-2-16,1 0-3 0,-2 0-1 15,-2-1-1-15,1-1 0 0,-3 0 2 16,2 0-2-16,-3-2-2 0,1 1-10 0,0-2-21 16,-1-2-18-16,0 0-23 0,1 1-26 15,0-2-37-15,-1-2-61 0,2 1-67 0,-3 1-40 16,1-1-7-16,1-2 8 0,2-3 34 16</inkml:trace>
  <inkml:trace contextRef="#ctx0" brushRef="#br0" timeOffset="134646.2789">8757 7293 122 0,'0'-5'276'0,"0"0"32"0,2 5-16 0,-2-2-59 16,0 2-65-16,0 2-45 0,0 0-27 15,0 4-16-15,-2 2-13 0,2 2-8 16,-1 2-6-16,1 2-6 0,-2 1-14 0,2-2-9 16,2 2-10-16,-2-2-4 0,1 0-7 15,-1-2-3-15,0-1-4 0,0 0-16 0,0-2-18 16,0-2-25-16,-1-2-24 0,-1 1-35 15,1-4-62-15,-3 2-91 0,1-1-35 0,0-1-1 16,3-1 8-16,0-3 27 0</inkml:trace>
  <inkml:trace contextRef="#ctx0" brushRef="#br0" timeOffset="134824.8236">8710 7422 189 0,'-7'4'296'0,"1"2"30"0,-2 0-3 16,2 2-80-16,-2 0-53 0,-1 0-43 0,2 1-26 15,-1-1-26-15,2 1-23 0,-2-3-25 16,4 0-14-16,-3 0-16 0,4 1-10 0,-2-2-12 16,3-1-17-16,-1-2-23 0,0 1-34 15,0-2-30-15,0-1-50 0,0 1-86 16,-2 1-66-16,-3-2-20 0,3 0 10 0,0-3 20 16</inkml:trace>
  <inkml:trace contextRef="#ctx0" brushRef="#br0" timeOffset="135132.981">8476 7368 71 0,'0'-2'287'16,"-2"1"22"-16,2-1 14 0,0 2-82 16,2 0-87-16,0 0-63 0,-1 0-41 0,2 0-24 15,3 2-9-15,-1-1-5 0,0 1-1 16,3 1-1-16,-2-2 0 0,2 4 3 0,0-3 7 15,-3 3 10-15,1 1 7 0,-3 1 8 16,3 2 2-16,-4-1 2 0,-2 3-3 0,0-1-7 16,-2 1-3-16,-2-1-2 0,1 1-3 15,-2-1-2-15,-1-1-3 0,-1 0-3 16,2-1-1-16,-4-1-5 0,1-1-5 0,0 0-5 16,-1-1-2-16,-1-1-4 0,2-1-4 15,0-1-4-15,1 1-21 0,0-2-31 0,-1-1-36 16,2 0-62-16,-3 0-104 0,-1 1-77 15,0-1-22-15,2 0 7 0,1-1 26 16</inkml:trace>
  <inkml:trace contextRef="#ctx0" brushRef="#br0" timeOffset="135299.7353">8324 7497 55 0,'-3'-3'298'0,"3"1"39"0,0 0 27 15,0 1-44-15,-2 1-70 0,2 0-54 16,-1 0-35-16,1 0-31 0,0 0-22 0,0 0-26 15,0 0-29-15,1 0-18 0,-1-1-15 16,2 1-9-16,-2 0-15 0,3-3-43 0,2 1-69 16,-5 2-171-16,0 0-89 0,-5 5-47 15,5-3-17-15,-5 2 25 0</inkml:trace>
  <inkml:trace contextRef="#ctx0" brushRef="#br0" timeOffset="148264.6249">26170 7383 229 0,'1'-2'273'15,"-1"-1"12"-15,2 2-43 0,-2-2-92 0,0 1-55 16,0 1-30-16,0-2-12 0,-2 3-5 16,2-2 3-16,0 1-2 0,-1-1 2 0,1 1-5 15,0-1-4-15,-2 2-1 0,1 0-4 16,-1-2-7-16,0 2-2 0,-4-2-2 16,2 2-3-16,-4-3-4 0,-2 0-5 0,-2 1-1 15,-1-1-1-15,-6 0-4 0,1 0-3 16,-4 0 1-16,0-1-1 0,-1 1-2 0,-1 0 1 15,0 1-2-15,-1-1-2 0,1 3 0 16,2-1-2-16,-2 1 1 0,0 1-2 0,4-1 3 16,2 1 4-16,4 1-4 0,2-2 4 15,4 2-1-15,0-1-2 0,3-1-2 0,2 2-2 16,1-2-4-16,2 1-1 0,2 1 1 16,1 1-4-16,0 0-10 0,5-3-16 0,-2 1-18 15,2 2-22-15,0-1-20 0,2 1-19 16,-2-2-29-16,0 4-33 0,-2-2-40 0,2 3-35 15,-4-2-8-15,4 2 7 0</inkml:trace>
  <inkml:trace contextRef="#ctx0" brushRef="#br0" timeOffset="148692.7533">26086 7431 7 0,'11'1'214'15,"3"0"12"-15,-2 1-22 0,-2-1-46 0,2 1-62 16,-3 0-40-16,2-1-24 0,-1 1-13 15,-1-2-6-15,-1 1-3 0,1 1 3 0,-2-2-2 16,-1 1 3-16,-1 1-1 0,-2 0 1 16,2-2 5-16,-5 0 4 0,1 0 10 0,-1 0 3 15,-1 1 4-15,1-1-1 0,-2-1-2 16,-2 1-3-16,1-2-8 0,-4 0-3 0,1 1-3 16,-4-2 0-16,-2 1 2 0,0-1 0 15,-2 0 3-15,2 1 0 0,-1 0 4 16,-3-1 1-16,2 0 0 0,-3 2-1 0,1-1-4 15,0 0 2-15,0 0-7 0,0 1-1 16,2 1-1-16,0 0-4 0,3-2 0 0,-2 2-2 16,4 0-2-16,-3 0 1 0,3 2-2 15,3-2-4-15,-2 0 0 0,1 1-1 16,-2-1-4-16,4 2 0 0,1-2 0 0,-3 0 1 16,2 2-1-16,1-2 2 0,-1 0 1 15,4 0-1-15,-3 0-1 0,1 0-1 0,0 0 1 16,0 0-1-16,1 0 0 0,0 0-1 15,1 0 1-15,1 0-1 0,-2-2-1 0,2 2 2 16,0 0-5-16,0 0 2 0,2 2-4 16,-1 0-8-16,-1-2-27 0,4 1-33 15,-6 0-83-15,2-1-104 0,-2 5-52 0,2-5-22 16,2 2 14-16,-2-2 24 0</inkml:trace>
  <inkml:trace contextRef="#ctx0" brushRef="#br0" timeOffset="154118.7074">16268 7713 236 0,'-5'-2'280'0,"2"0"11"0,-1 2-43 0,3-1-92 16,-1 1-69-16,2-1-36 0,0 1-23 16,0-3-11-16,0 3-5 0,0 0-4 0,0 0-1 15,0 0-1-15,0 0-1 0,0 0-1 16,0 0-2-16,2 0-2 0,-1 0 0 0,-1 0-2 16,4 0 1-16,-3 0 1 0,2 0 0 15,1 0 0-15,0 0 0 0,2 0 0 16,1-2 0-16,2 2 0 0,1-1 0 0,4-1 0 15,0 0 2-15,0 1-1 0,3 0 1 16,1-1 0-16,1 0-2 0,0 1 0 0,3 0-2 16,2-2 1-16,-2 3 0 0,5-2 0 15,-2-1 1-15,2 2 0 0,-2-1 0 0,2 1-1 16,-1-2 2-16,-1 3 0 0,2-3-1 16,-2 1 0-16,2 1 0 0,0-1 0 0,0 2-2 15,0-1 1-15,1-1-3 0,1 2 5 16,-1-1 2-16,1-1 0 0,-1 2 1 0,1 0 1 15,-3 0-2-15,1 0-1 0,2-2-2 16,-4 2 0-16,1 0-2 0,-3-1 2 16,-1 0-1-16,-1 1 0 0,1-2 1 0,-2 1 0 15,2-2 0-15,-2 0 0 0,0 0 0 16,-1-1 0-16,2 0 0 0,-3 1 0 0,2 0 0 16,0 0 0-16,0 0 0 0,0 0-1 15,0 2 1-15,1 0 0 0,-2-1 1 16,1 0-1-16,-1 1 0 0,-1 1 0 0,0-2-2 15,-1 2 0-15,0 0 1 0,0-1 1 16,1 1 0-16,-4 0 1 0,3-2 1 0,-1 1 0 16,1-1-2-16,1 0 0 0,-1 1 0 15,2 0 0-15,-1 0 0 0,1-1-3 16,-1 0 0-16,0 1 3 0,1-2-2 0,0 3 2 16,1-2 0-16,-1 1 3 0,1-1-2 15,-2 2-1-15,0 0 0 0,-1 0-2 0,0 0 0 16,-1 0 0-16,2 0 1 0,-2 0 1 15,1 0 0-15,-3 0 1 0,3 0 0 0,0 0 0 16,-2 0-1-16,1 0 0 0,1 2 0 16,-1-2-2-16,0 0 1 0,-2 0-1 0,0 0 2 15,-1 0 0-15,1 0 0 0,-1 0 0 16,-2-2 1-16,3 2 0 0,-2 0-1 0,-2-2 0 16,0 2 0-16,0 0-1 0,-1 0 1 15,-3 0 1-15,2 2 0 0,-3-2-1 16,1 0 0-16,-1 2 0 0,-1-2 0 0,1 1 0 15,-1-1-1-15,-1 2 1 0,0-2-1 16,0 1 0-16,0 1 1 0,3-2 0 0,-3 1 0 16,2 1 0-16,-1-2 0 0,-1 2 1 15,2-1 0-15,-2-1-2 0,0 0 1 16,3 1-1-16,-3 0-4 0,0-1-4 0,2 2-9 16,-2-2-9-16,-1 0-17 0,1 0-48 15,-3 0-98-15,3 3-53 0,-1-1-18 0,1-4-6 16,2 1 9-16</inkml:trace>
  <inkml:trace contextRef="#ctx0" brushRef="#br0" timeOffset="167896.4994">9633 7849 16 0,'3'2'205'0,"-3"-1"3"16,2 1-20-16,-2-2-35 0,0 0-46 15,0 0-39-15,1 0-22 0,-1 0-14 0,0 0-9 16,2 0-5-16,-2 0-4 0,0 0-3 16,0 0-2-16,2 0-1 0,-1 0-1 0,-1 0-2 15,2 0 0-15,0 0-1 0,-1 0 3 16,2 0-4-16,-1 0 2 0,2 0 0 15,1 0-1-15,-2 0-1 0,2 0-3 0,0 0 0 16,1 0-1-16,2-2 1 0,0 2 0 16,0 0 0-16,2-1 0 0,0-1 0 0,0 2 1 15,0-2 0-15,2 1-1 0,1 1 0 16,1-1 0-16,-1-1 1 0,1 1 1 16,-2 1-2-16,3-2 0 0,-1 2 0 0,0-1 0 15,0-2 0-15,-1 3 0 0,1 0 0 16,-1 0 0-16,1 0 2 0,-1-2-2 0,-2 2 1 15,3 0-1-15,-1-1 0 0,2 1-1 16,2-2-1-16,-2 2 2 0,3 0 0 16,-1 0 0-16,-1 0 0 0,4 0 0 0,-2 0 0 15,-2-1 0-15,2 1 0 0,-3 0 2 16,0 0-1-16,0 0-1 0,0 1 1 0,-2-1-1 16,1 0 0-16,1 0 0 0,-1 0 0 15,-1 0 0-15,1 0 0 0,0 0-1 16,0 0 0-16,2 0-3 0,-2 0 3 0,2 0-2 15,2 0 2-15,0 0-1 0,1 0 1 0,-1 0 2 16,2 0 1-16,-2 0 0 0,2 0-2 16,1 0 1-16,-2 0-1 0,1 2-4 15,-1-2-1-15,-1 1 0 0,1-1 2 0,-2 0 1 16,2 0 1-16,0 2 1 0,-3-2 0 16,4 0 2-16,-2 0-1 0,2 0-1 0,1 0 0 15,0 0 0-15,1 0 0 0,1 0 0 16,-1 0 0-16,2-2-1 0,-2 2 2 0,0 0-1 15,-1-1 0-15,0-1 0 0,-1 2 0 16,1-1 0-16,-1-1-1 0,-1 2 1 16,-1-1-1-16,-1-1 1 0,-1 1 0 0,1 1 0 15,-2 0 0-15,0-2 0 0,-2 2 0 16,3-1 1-16,-3-1 0 0,2 1-1 0,-2 1 0 16,1 0 0-16,-1-2 0 0,1 2-1 15,-1-1-1-15,-1 1 2 0,2 0 0 0,-1-2 0 16,1 2-2-16,-1 0 2 0,1 0-1 15,0 0-1-15,-1 0 0 0,1 0 2 0,-1 0 0 16,1-1 1-16,-1 1 0 0,-1 0-1 16,1 0 0-16,-2 0 0 0,2 0-2 0,-2-2 0 15,3 2 2-15,-3 0 0 0,2 0 0 16,-1 0 0-16,1 0 2 0,1 0-2 16,-3-2 0-16,2 2-2 0,1 0 1 0,1-1 1 15,-1 1 0-15,0-1 0 0,0 1 0 16,1 0 0-16,-1 0 1 0,-2 0 1 0,1-2-2 15,0 2 0-15,-2 0 0 0,1 0-2 16,-1 0 1-16,-1 0 1 0,2 0-1 16,-2 0 1-16,0-1-2 0,0 1 2 0,0 0 0 15,1 0 0-15,-2 0 0 0,1 0 0 16,0 0 0-16,-1 0 0 0,1 0 0 0,-2 0 0 16,-2 0 3-16,3 0-2 0,-4 0 1 15,1 0-2-15,-1 0 0 0,2 0 0 16,-3 0-2-16,2 0 1 0,-2-2 1 0,0 2 0 15,-2 0 1-15,1 0 1 0,1 0-2 16,-1 0 0-16,0 0-2 0,1 0 2 0,1 2 0 16,-2-2 0-16,2 0 2 0,0 0-1 15,-2 0 0-15,0 0-2 0,3 0 1 16,-3 0 0-16,-1 0 0 0,1 0 0 0,-1 0 0 16,1 0 1-16,-3 0-1 0,3 0 2 15,-1-2-2-15,0 2 0 0,-1-1 1 0,-1 1 0 16,3 0-1-16,-3 1-6 0,2-1-6 15,2 0-23-15,-4 0-86 0,0 0-65 0,0 0-35 16,0 0-15-16,0 0-3 0</inkml:trace>
  <inkml:trace contextRef="#ctx0" brushRef="#br0" timeOffset="181964.653">17554 7715 83 0,'2'-1'221'0,"1"1"10"0,-1-1-34 0,0 1-64 16,-1 0-58-16,-1 0-29 0,0 0-12 0,2 0-6 15,-1 0 0-15,-1 0-2 0,0 0-3 16,0 0-2-16,2 0-5 0,1 1-3 0,-3-1-2 15,0 0 1-15,0 1 2 0,0-1 2 16,0 0 2-16,0 0 0 0,0 0 0 16,0 0 1-16,0 0-1 0,0 2 2 0,1-2 0 15,-1 2 2-15,0-1 1 0,0 1-1 16,0 1 0-16,0 0-3 0,0 1-2 0,0 0-3 16,2 3-2-16,-2-1-2 0,1-1-2 15,1 3-2-15,-2 1 0 0,3 0-1 16,-1-1-2-16,0 2-2 0,-2-1 2 0,0 0 1 15,1 0 0-15,-1 0 1 0,0 2 3 16,0-2-1-16,0 0-1 0,0 2-1 0,-1-2-1 16,1 2-3-16,0-1 2 0,-2 3-2 15,0-3 2-15,2 2 1 0,0-1-1 0,-3 1-1 16,3 0 2-16,-2-2-2 0,2 2 2 16,-1 0-2-16,-1 0-1 0,2 1 2 15,-1-2-1-15,1-1 3 0,0 3 1 0,0-3-1 16,-3 1 0-16,1-1 2 0,2 0 0 15,2 1-2-15,1 0 1 0,-3 1 1 0,0-2-1 16,0 1-1-16,0 0 2 0,1-2-1 16,-1 1-1-16,0 0 3 0,0 1 0 0,0-1 4 15,0 1 1-15,0-2 0 0,0 1 2 16,0-1 0-16,0 2 0 0,0-2-3 0,0 0 0 16,0 0 0-16,0-1-1 0,0 2 0 15,0-2 4-15,2 0 0 0,-2 1-2 0,0 0 0 16,-2 0 0-16,2 0 1 0,0 0-2 15,0 0-2-15,-1 0-1 0,1 1-1 16,0 0 2-16,-3 0-3 0,1-1 0 0,2 2-1 16,0-2-2-16,0 1 1 0,0-1-4 15,0 0 0-15,0 0-1 0,0 0 3 0,0 0 0 16,0-1 0-16,0 1 1 0,2-1 0 16,1 0 2-16,-3 1-3 0,0 0 1 15,0-1-2-15,0 1 2 0,0-2-2 0,0 2 1 16,0-1-3-16,1-1 3 0,-1 1 0 15,0-1-1-15,2-1 1 0,-2 0-2 0,1 0 5 16,-1 1-2-16,0-2 2 0,0 1 2 16,0 2 2-16,0-2 4 0,-1 0 1 15,1 1-1-15,-2 1-1 0,2-1-1 0,0-1-1 16,-1 2-6-16,1-2 0 0,0 1-1 16,-3-1 1-16,1-1-2 0,2 1 1 0,0-2-2 15,-1 1-1-15,-1-2 2 0,2 2 0 16,0-1-3-16,0-1 0 0,-1 2 0 0,1 0 1 15,-2-2 0-15,2 4 2 0,-2-4-1 16,1 2 2-16,-1-1 1 0,2 3 0 16,-2-3 2-16,2 0-3 0,-3 1-2 0,3 1 1 15,-1-3-3-15,-1 2 0 0,0-1 0 16,2 2 2-16,-1-1 3 0,-1 0-1 0,2 2 1 16,-1-1-1-16,1-1-2 0,-2 0-1 15,2 1 1-15,-3-1-2 0,3 2 1 0,0-2-1 16,-1 1 2-16,1 1-1 0,0-2 1 15,0 0 0-15,0 3-2 0,0-3 4 0,1 0-2 16,-1 1 3-16,0-1-3 0,0 0-2 16,0-1 1-16,0 0 0 0,0 1-1 15,0 0 1-15,0-2-1 0,0 0 0 0,0 0-1 16,0-2 0-16,-1 2 3 0,1-1-4 16,0-1 3-16,0 2 0 0,0-3-1 0,0 2 0 15,1-1-1-15,-1 1 0 0,0-2 1 16,0 0-1-16,0 0 0 0,0 0 0 15,0 0 1-15,0 0 1 0,0 0-1 0,0 0 1 16,0-2 0-16,0 2 0 0,0 0 3 16,0 0-3-16,0 0 2 0,0 0 0 0,0-1-1 15,0 1 0-15,0 0-1 0,0-2 0 16,0 2-1-16,0-1 0 0,-1-1 0 16,1 1-1-16,0-1 0 0,0 0 0 0,0 1 0 15,0-1 1-15,-2 0 0 0,2-1 0 16,0 0-2-16,0 0 2 0,0-1 0 0,-1 0 0 15,1 0-2-15,0 1-1 0,-4-2 3 16,4 0-1-16,0 1 1 0,-1 0 1 0,-1-2 1 16,0 2-2-16,2 0 0 0,-1 1 1 15,-1-1-1-15,1 1 0 0,-1 1 0 16,0-1 0-16,1 0 0 0,-1 2 0 0,1-2 0 16,1 0 0-16,0 3-1 0,-2-2-1 15,-1 1 4-15,3-1-4 0,0 1 2 16,-1 1 0-16,-1-2 0 0,2 0 0 0,0 1 0 15,0 1 0-15,0-1 0 0,0 1-1 16,0 0 2-16,0 0-1 0,0 0-1 0,0 0 1 16,0 0 0-16,0 0 0 0,0 0 0 15,0 0 0-15,0 0 0 0,0 0 0 0,0 0 1 16,2-2 2-16,-1 2-1 0,-1-1 0 16,0 1-2-16,0 0 0 0,3-2 0 0,-3 2 0 15,2 0-4-15,-2-1 3 0,0 1 1 16,0-2 1-16,0 1-1 0,0 1 2 0,0-2-2 15,0 1 2-15,0-1-2 0,1 2-2 16,-1-2 0-16,0 1 1 0,0 0-2 16,0-1 3-16,2 1 0 0,-2 1 0 0,0-2 0 15,0 1 0-15,0-1 0 0,0 2 1 16,0 0-1-16,0-1 0 0,0 1 2 0,0 0-2 16,0 0 1-16,0 0 1 0,0-2 0 15,0 2-2-15,0 0 1 0,0 0 2 16,0-1-3-16,0 1 2 0,0-2-1 0,0 2-1 15,0 0 0-15,0-2 0 0,0 1 0 16,0 1 0-16,0-1 1 0,0 1-2 0,0 0 1 16,0 0-1-16,0 0-1 0,0 0 2 15,0 0 0-15,0 0 0 0,0 0 0 16,0 0-1-16,0 0 0 0,1 1 0 0,-1 0 1 16,2 1 2-16,0 1-2 0,-1-1 0 15,1 1 1-15,-1 0-1 0,3 0 0 0,-3-1 0 16,3 2 0-16,-3-1 0 0,2 1 2 15,2-2-2-15,-4 1 1 0,1-1 2 0,-1 2 0 16,1-3-1-16,-2 2 2 0,2-1-2 16,-1 2 0-16,1-2-1 0,-1 1 2 15,-1-1-2-15,2 0-1 0,-2 1 2 0,2-1 1 16,-1 1-1-16,-1-2-2 0,0 0 2 16,0 1 1-16,2 0-1 0,-2-2-1 0,0 0 0 15,0 1 2-15,0-1 0 0,0 0-3 16,0 0 3-16,0 0-2 0,0 0 1 15,0 0-1-15,0 0-2 0,0 0 1 0,0 0 0 16,0 0 0-16,2 0 0 0,-2 0 0 16,0-1 0-16,1 1 1 0,-1-2 1 0,3 0 0 15,-1 0-1-15,2-3-1 0,-1 2 0 16,1-1 2-16,-1-2-1 0,2 1-1 0,0 1 2 16,-2-2-2-16,3 1 0 0,-2 1-3 15,3-3 3-15,-2 3 0 0,0 0 0 0,-1-1 3 16,4-1-3-16,-3 2 0 0,0 1 0 15,-2 0-3-15,0 1 3 0,-1-1-2 16,-1 1 1-16,1 2 0 0,-1-1 1 0,1 1 2 16,-2-1-2-16,2 1 0 0,0 0 0 15,-2-1-8-15,4-1-32 0,-3 0-53 0,-2 1-114 16,-5 1-124-16,-1 0-64 0,4 0-28 16,-3 0 11-16,-4-2 45 0</inkml:trace>
  <inkml:trace contextRef="#ctx0" brushRef="#br0" timeOffset="182621.6689">17236 9093 63 0,'0'-1'283'0,"2"-1"24"16,-2 2 14-16,0-2-76 0,0 2-90 0,0 0-63 16,0 0-32-16,0 2-8 0,0 0-2 15,0 0 3-15,0 3 8 0,0-1 3 0,-2 3-6 16,1-2-4-16,-1 2-7 0,-2 1-7 15,2 1-3-15,-1 0-6 0,2 1-7 0,-1 1-2 16,0-2-6-16,-1 0-2 0,3 0-7 16,-1-1-1-16,-1-1-2 0,0 1-1 0,2-2-3 15,-1 0 3-15,1-2-4 0,0-1-1 16,0-1 0-16,0 2-2 0,0-3 0 16,0-1-6-16,0 0-12 0,1 0-21 0,1 0-35 15,0 0-36-15,-2-1-85 0,0 1-104 16,0 0-45-16,-2-4-8 0,0 2 21 0,1-1 26 15</inkml:trace>
  <inkml:trace contextRef="#ctx0" brushRef="#br0" timeOffset="183664.3973">17112 9114 182 0,'-2'-2'285'0,"2"2"17"0,0-1-24 16,2 1-95-16,-2 0-73 0,0 1-40 0,0-1-21 15,1 0-7-15,-1 2 0 0,0 1 4 16,0 1 2-16,0 1-3 0,-1-1-4 16,1 3-5-16,-5-2-3 0,5 1-6 0,-3 2-2 15,0-2-3-15,0 0-1 0,-1 0-5 16,3 0 0-16,-1 0-4 0,1-2 1 0,-1 0-4 15,0 1-1-15,1 0-3 0,1-2 1 16,-2 0-2-16,2 0 1 0,0 0-2 16,0-2-1-16,-1 1-2 0,1-1 1 0,-2 1 1 15,0-2-2-15,0 3 0 0,0-3 2 16,-1 0 1-16,0 0-2 0,-1 0-1 0,1-3 0 16,-2 3 0-16,2-2 0 0,-2 1 0 15,1-1 0-15,1-1 2 0,0-1-2 16,-1 1 2-16,4-2 1 0,-3 1-3 0,3-2 0 15,0 1 0-15,0 1 0 0,2-3 3 16,-1 2-3-16,3-1 1 0,-3-1 1 0,1 2 1 16,1-1 3-16,0-1 1 0,-2 2 6 0,1 0-1 15,-1 1 3-15,-1-1 2 0,0 1 1 16,0-1 0-16,0 3-2 0,-1-2 2 16,-1 1-1-16,2 1-3 0,-1 1 0 0,1 0-4 15,0 1-2-15,-3 0-2 0,3 1-2 16,0 2-2-16,0 0-1 0,-2 2-1 0,2-1 2 15,0 0-1-15,0 1-1 0,-1 1 3 16,1 1-2-16,0-2 0 0,-2 1 1 16,2 2-4-16,-1-2 2 0,1 1 0 0,-4 0 0 15,3 1 0-15,-1 0 0 0,1-1 3 16,-3 1-2-16,1 1 0 0,0-3-1 0,-3-1 1 16,3 3-1-16,0-3-1 0,-4 0 1 15,2 0 1-15,2 0-1 0,-3 0 0 0,0-1 2 16,-1 0-1-16,2-1-2 0,-1 0 2 15,1 2 0-15,-2-4 0 0,2 2-1 16,-2-1 1-16,3 0 4 0,-3-1-3 0,1-1-2 16,3 1 2-16,-2-1-2 0,0-1-1 15,2 1 0-15,0 0 1 0,1-1-2 0,-1-1 0 16,2-1 2-16,-1 1-1 0,0 1-1 16,0-2 1-16,2 1 2 0,-2-1-2 0,2 1 0 15,2 0 1-15,0-1-2 0,-2 0 0 16,2 0 1-16,0 0 0 0,-1 1 0 0,2-1-2 15,1 2 1-15,-3-3 1 0,2 3-1 16,1 0 2-16,-3-2 2 0,2 3-1 0,-1 0 1 16,0 0 1-16,-1 0-2 0,-1 3-1 15,5-2 1-15,-5 0-1 0,1 1 1 16,1 1-1-16,-1 0 4 0,-1 0-3 0,2 1-2 16,0-2 2-16,-1 1-1 0,-1 1-2 15,2-1 2-15,-4 1 2 0,2-1-2 0,-1 0 1 16,-3 0 2-16,3 1 3 0,-2-1-2 15,-2 2-1-15,0-2 1 0,-1 3-2 16,1-4 0-16,0 3-1 0,-3 0 2 0,1 1-1 16,0-2 0-16,-1 1-2 0,0-1 1 15,-1 1-1-15,3 1 0 0,-1-2 1 16,-1 1 1-16,1-1 0 0,0 1-1 0,1-1 2 16,-1-2-2-16,3 2 0 0,-2-1-1 15,3 0 1-15,-2-2-2 0,1 1 0 0,1-2-2 16,2 2-3-16,-1-1-8 0,2-1-15 15,0 0-34-15,0-1-35 0,3-1-43 0,-1 0-92 16,-1 0-93-16,3-1-36 0,-1 0 4 16,2-3 20-16,2 3 34 0</inkml:trace>
  <inkml:trace contextRef="#ctx0" brushRef="#br0" timeOffset="183998.2941">17042 9046 18 0,'0'-3'261'15,"2"0"24"-15,1 0 10 0,-2 0-62 16,2 2-86-16,-1-1-55 0,1-1-29 0,2 0-15 15,0 0-6-15,1 2-1 0,2-2-6 16,0 0-3-16,0 1-4 0,0-1-3 16,3-1-5-16,-2 1-3 0,1 0-3 0,2 0-2 15,-4-2-3-15,2 2-2 0,-1 1-3 16,-4-2-2-16,1 1 1 0,-1 0-3 0,-3 2-3 16,0-1-8-16,-2 0-14 0,-2 1-18 15,-1 1-20-15,-4 1-25 0,2-1-38 0,-4 2-45 16,0 1-55-16,-3 0-34 0,0 2-7 15,-1-2 10-15</inkml:trace>
  <inkml:trace contextRef="#ctx0" brushRef="#br0" timeOffset="184197.4184">17026 8989 18 0,'2'-1'238'0,"0"-2"24"0,2 1-14 15,0-1-40-15,0 2-58 0,2-1-44 16,-1-1-32-16,0 0-19 0,0 1-11 0,1-2-7 15,-1 1-1-15,3 1-7 0,-4-2 0 16,1 2-6-16,0 1 0 0,0-2-7 16,-2 2-2-16,0-3-8 0,2 3-4 0,-2 1-16 15,-2-1-27-15,1 0-59 0,-2 1-113 16,-2 2-63-16,-1-1-27 0,-3 3-5 0,1 0 16 16</inkml:trace>
  <inkml:trace contextRef="#ctx0" brushRef="#br0" timeOffset="184530.2611">16797 9247 135 0,'0'2'261'16,"-1"-2"22"-16,1 0-36 0,0 1-60 15,0-1-63-15,0 1-38 0,-2-1-20 0,1 2-12 16,1-2 1-16,-4 3 7 0,1 2 0 16,-2-1 3-16,2 0-6 0,-2 1-5 15,-1 1-4-15,2 1-9 0,-3-2-6 0,2 1-6 16,-1-1-3-16,1 0-7 0,-3 0-8 16,4 0-2-16,-1-1-5 0,2 0 0 0,-2 0-3 15,2-3 0-15,-1 2-1 0,2-1-3 16,0-1-9-16,0-1-16 0,1 2-18 15,-1-2-28-15,1 0-33 0,-1-2-57 0,2 2-106 16,-2-1-45-16,2 1-12 0,-1-3 9 16,-1 0 23-16</inkml:trace>
  <inkml:trace contextRef="#ctx0" brushRef="#br0" timeOffset="185498.3579">16651 9169 138 0,'-3'0'265'0,"2"2"15"15,-2-1-22-15,1 1-85 0,1-1-70 0,-1 2-46 16,1 0-22-16,1 0-16 0,-2 2-3 16,0-1-1-16,2 1-2 0,0-1 0 0,0 2-3 15,-1 0-2-15,-1-1-1 0,2 1-3 16,-1-4-3-16,1 3 3 0,-2-2-4 15,0 2 2-15,1-1 1 0,-1-3 5 0,0 4 5 16,-2-2 1-16,-2 2 4 0,1-1 1 16,-2 1-3-16,-1-3-2 0,-1 3-4 0,1-1 1 15,0-2-4-15,0 1-1 0,1 1 2 16,0-2 1-16,1-1-1 0,-1-1 0 16,1 2 4-16,-2 0 1 0,2-1 2 0,1-1-2 15,0 0-1-15,2 0-2 0,-2 0-3 16,3-1-3-16,0 1 0 0,0-2-4 0,1 0 2 15,-1 1-4-15,2 0 1 0,0 0-2 16,-1-3-3-16,1 1-1 0,0 2-1 0,-2 0 1 16,0-3 0-16,-1 2 0 0,2 1 5 15,-3-1 0-15,-1 2 1 0,-2 0 1 0,2 0-2 16,0 2 2-16,-3-1 0 0,0 1 0 16,-1 2 2-16,1-2-2 0,0 3 1 0,0-1 3 15,1-1 1-15,-2 2 1 0,3-1 0 16,0 1 4-16,-2-1-4 0,5-1 0 15,-2 2 1-15,3-2-3 0,1 0-2 0,-1-1-1 16,4 2 3-16,-1-3-4 0,1 2 2 16,0-1-1-16,3 1 0 0,-4-2-1 0,5 1-1 15,-3 0 1-15,2 0 1 0,-2 0-1 16,0-1 0-16,-1 1 0 0,1-1 1 16,1 1 0-16,-3-1-1 0,1 1 1 0,-1-2-1 15,-1 0 0-15,3 0 0 0,-3 0 1 16,2 0 4-16,-2 0-1 0,0 0-1 0,0-2 3 15,0 2-2-15,-2-3 0 0,2 2 1 16,-3-1 2-16,2 1 3 0,-1 1 3 16,1-2 4-16,1 0 2 0,-4 1 1 0,1 0 0 15,0 1-1-15,-2 0-2 0,2 0 3 16,-2 0-2-16,-1 0 1 0,3 0 4 0,-2 0-1 16,2 0 3-16,-2 0-3 0,0 1-3 15,-1 0 1-15,1-1-4 0,-1 4-4 16,0-3-3-16,-2 1-2 0,-2 1-1 0,2 0 2 15,-1 0 3-15,1 0 2 0,-1 0 3 16,1-2 0-16,1 2-2 0,-2-1 1 0,4 2-3 16,-1-1-1-16,1-1 0 0,0 0-1 15,0 0 3-15,-1 1-1 0,3-1-1 0,2 2 1 16,-3-1-1-16,1 1-2 0,1 0 0 16,-1 2 1-16,0-2-2 0,1 0-1 0,1 3 0 15,-1-1 2-15,2 0-3 0,-1 1 1 16,-1 1 0-16,-1-1 0 0,2 2-1 15,-1 0-1-15,2 0 0 0,0 2 1 0,-1-2 0 16,1 1 0-16,0-1 1 0,0-2-4 16,0 3 1-16,0-4 0 0,0 0-2 0,0 0-2 15,1-4 0-15,1 3 0 0,-1-2 2 16,2-2-1-16,-1 1-4 0,1 0-7 0,0-2-21 16,0-2-50-16,0 0-58 0,-1-1-118 15,-2 3-101-15,0-4-50 0,0 0-6 16,2-2 32-16,-2 0 48 0</inkml:trace>
  <inkml:trace contextRef="#ctx0" brushRef="#br0" timeOffset="185715.3685">16326 9081 173 0,'3'-5'311'15,"-3"-1"16"-15,0 3 10 0,3 0-114 0,-3 2-94 16,4-1-61-16,2 1-32 0,0-1-16 16,2 1-9-16,0 1-4 0,6-2-4 15,-3 1-3-15,3 1 0 0,-3-2-8 0,2 2-17 16,0 0-26-16,-4 0-67 0,-2 5-108 16,-1-2-56-16,-2 2-24 0,0 0 1 0,-3 2 18 15</inkml:trace>
  <inkml:trace contextRef="#ctx0" brushRef="#br0" timeOffset="185943.019">16498 9590 76 0,'7'0'287'0,"-1"0"22"0,0 0 8 15,4-1-71-15,-2-1-107 0,0 0-65 0,0-3-34 16,1 4-19-16,-3-2-9 0,1-1-9 16,-2 1-8-16,-1 1-16 0,2 0-18 15,-3 0-40-15,-3 1-75 0,0 1-78 0,0 0-36 16,0 0-13-16,0 0 8 0</inkml:trace>
  <inkml:trace contextRef="#ctx0" brushRef="#br0" timeOffset="186898.2725">16048 9318 227 0,'1'-2'322'0,"-1"-1"18"16,0 2-6-16,0-1-112 0,4 0-89 16,-4 2-55-16,1-1-38 0,2 0-21 0,-1 1-8 15,5-1-7-15,-2 1-3 0,0 0-1 16,0 1 0-16,1-1 0 0,0 1 1 16,-1 0 0-16,-2 1 0 0,2 0 0 0,-2 1-1 15,2-2 0-15,-2 1-2 0,3 1 0 16,-2-2-3-16,-3 1 2 0,2 0 1 0,-1 0-4 15,0 1 5-15,-2 0-1 0,0 2-2 16,-4-2 1-16,3 1 1 0,-2-1 1 0,-5 2 2 16,3-1 1-16,-1 1 2 0,-2-2 1 15,-3 1 0-15,1-2-1 0,-1 4 0 0,-3-3 0 16,1-1 0-16,-2 0 1 0,0 0 1 16,1-2 3-16,0 0 1 0,1-2 2 0,-1 2 0 15,4-3-1-15,0 0 0 0,2 0-2 16,3-1 2-16,2-1-3 0,-1 1-1 15,4-4 1-15,4 2-4 0,-3-1-1 0,2-1-3 16,1 0-1-16,0 3-1 0,1-1 0 16,1-1 1-16,-1 4 1 0,1-4 0 0,-1 4 0 15,0-2 0-15,1 4 1 0,-1-1 3 16,-2 0-4-16,0 2 0 0,0 2 1 16,-1-1 1-16,1 0-1 0,-3 2-1 0,4 2 4 15,-4-1-3-15,0 1 1 0,0-1 0 16,0 2 0-16,0-1-2 0,0 0 0 0,0 2 3 15,0-3-3-15,0 1-1 0,-2-1-1 16,0 1 1-16,2-1 0 0,-3 1-1 16,1 1 0-16,-2-2 1 0,-1 1 1 0,-3-1-2 15,2 2 2-15,-1-3 0 0,-1 3 1 16,-1-3 0-16,0 1 2 0,1 1-1 0,0 0 0 16,-2-3 1-16,1 2 1 0,-1-2-2 15,1 0 1-15,-1-1 0 0,2 1-2 0,-4 0 2 16,4-2-2-16,-2-2 0 0,2 2 0 15,2-2 2-15,2-1 3 0,-3 1 0 0,5-3 1 16,-2 1 2-16,2-1 1 0,0-1 5 16,1-1-2-16,-1-1 4 0,4-2 2 0,-1 1 3 15,1-2 3-15,1 1 1 0,0 1 0 16,2-2-1-16,-1 2 0 0,0 2-5 16,2-1-2-16,-1 0-6 0,1 3-1 0,-2 0-4 15,-1 1-4-15,0 0-2 0,0 1-5 16,-1 2-9-16,2 0-22 0,-4 1-35 0,0 0-36 15,0 1-58-15,-4 2-113 0,-2 0-68 16,-1 3-19-16,-1-3 15 0,0 2 24 16</inkml:trace>
  <inkml:trace contextRef="#ctx0" brushRef="#br0" timeOffset="187464.0708">15711 9272 1 0,'2'-1'263'0,"-1"-3"22"0,1 1 11 0,-1 1-52 15,-1 1-83-15,2 0-57 0,-2 1-26 16,0 0-5-16,0 0-1 0,-2 0 2 16,2 0-4-16,-1 0-7 0,-1 1-10 0,-1 0-12 15,0 2-9-15,-4 0-5 0,2 1-3 16,-2 2-4-16,1-2 1 0,-1 2 0 0,-1 1-4 15,-1-1 0-15,-1 1-3 0,2 1 0 16,-1 1-2-16,0-1 0 0,0 1-2 16,3-2-2-16,1 1-3 0,2-2-1 0,0 1 1 15,3-1-5-15,0 0 0 0,5-1 0 16,-4 1 0-16,2-2 0 0,2 0 0 0,-2 1 0 16,2 0 0-16,-1-1-2 0,-1 0 1 15,-2 1-2-15,1 0 0 0,2-1 1 16,-4 1-1-16,0-1 3 0,0 1 0 0,0-2 0 15,0 2 0-15,-1-2-1 0,-4 1 1 16,2 0 0-16,-2-1 0 0,0 2 0 0,-1-4 0 16,1 2 0-16,-4 0 0 0,3-1-1 15,-2-2-1-15,1 1 0 0,-2-1 2 0,-1 0 0 16,2 0 0-16,0-1 0 0,-1-1 0 16,3 1 0-16,-2-1 0 0,1-1 2 0,0 0 1 15,0 0-2-15,1 0 4 0,-1-3 4 16,3 2 1-16,-4-1 5 0,3-1 2 0,1 1 3 15,-1 0 3-15,1-1-3 0,1-2 1 16,3-1-5-16,0 0-1 0,3 0-2 16,2-2-5-16,3 0-4 0,2 0-7 0,2-1-10 15,0 0-20-15,0 1-37 0,-2 1-41 16,-1 2-98-16,0 1-111 0,-4 3-55 0,-2 2-15 16,-3 2 17-16,0 0 36 0</inkml:trace>
  <inkml:trace contextRef="#ctx0" brushRef="#br0" timeOffset="188147.3909">15029 9439 231 0,'5'-2'293'0,"0"-2"12"0,1 1-29 0,2 1-98 15,-2-4-69-15,3 3-38 0,0-3-20 16,-1 4-9-16,0-3-6 0,1 2-6 0,0 1-6 16,0 0-4-16,-3-2-8 0,0 3-5 15,0 1-5-15,-1 0 0 0,0 0-2 0,-2 0 0 16,2 1 0-16,-2 1 0 0,0 1-2 15,-1 0 2-15,1-1 0 0,-3 1 0 0,0 1 0 16,0-3 0-16,0 4 2 0,-3-1 3 16,1 2-2-16,-1-4-1 0,-2 5-1 15,2-4 0-15,-3 2-1 0,1 0 0 0,-3 1 1 16,0-2 0-16,2 1 1 0,-2-1 1 16,-1-1-3-16,1 0 4 0,0 0-2 0,-3-1-2 15,3-1 3-15,0 1-2 0,1-1 1 16,-2-1-1-16,5 0 2 0,-3-1 1 0,2-2 3 15,0-1 2-15,1 2 2 0,-2-3 0 16,3 2 1-16,1-3 2 0,0 1-2 0,1-2 1 16,2-2-1-16,-1 2 2 0,4-1-2 15,-3-1 0-15,2 0 1 0,2 0-2 0,-4 0 1 16,2-1-2-16,1-1-1 0,0 1-1 16,-2-1-2-16,3-1-3 0,-2 2-1 15,0-1-2-15,2 1 0 0,-1-1-10 0,0 1-18 16,0-1-21-16,-2 2-34 0,3 0-75 15,-2 1-108-15,0 3-53 0,3-2-16 0,-1 0 8 16,3 0 24-16</inkml:trace>
  <inkml:trace contextRef="#ctx0" brushRef="#br0" timeOffset="188367.7122">15393 8982 146 0,'-5'3'296'0,"-1"1"17"0,0 4 10 16,-1 1-104-16,-2 1-89 0,-2 2-51 15,1 2-24-15,2-1-12 0,0 1-10 0,-2 0-7 16,2 2-7-16,1 0-7 0,-2 1-4 16,3-1-9-16,-2 1-13 0,1-2-24 0,-2-1-25 15,3-1-45-15,-3-3-76 0,3 2-78 16,-5-1-29-16,3-1-3 0,-1 1 12 0</inkml:trace>
  <inkml:trace contextRef="#ctx0" brushRef="#br0" timeOffset="189432.3766">14868 9308 33 0,'-3'-2'292'0,"1"-4"30"0,-2 4 14 16,4-1-52-16,-2 0-101 0,2 1-73 0,0 1-44 15,0 0-26-15,2 1-13 0,-2-1-11 16,0 1-4-16,4 0-5 0,-1 1-2 16,2-1-4-16,0 1 0 0,2 0-1 0,-3 1 0 15,2 0 0-15,-1-1 1 0,2 2 0 16,-3-3-1-16,3 2 3 0,-4 1-3 0,4-3 0 15,-5 2 0-15,1-1-1 0,1 0 1 16,-3 0 0-16,1 1 0 0,-2 1 1 16,-2 0 5-16,2 0 1 0,-3 2 3 0,-2-1 2 15,0 1 2-15,-2-1 1 0,-3 2-2 16,0 0-4-16,-2-1 2 0,3-1-1 0,-7 1 1 16,3 1-1-16,2-3 0 0,-3 1 0 15,1-1-3-15,-1 0 1 0,4-2-1 16,1 1-2-16,0-2 2 0,2-2 1 0,1 1-1 15,1 0 0-15,0-2-3 0,3-3 1 16,1 1-3-16,-1-1-2 0,4 0 2 0,-1-1 1 16,1-1-2-16,0 1-1 0,1 0 0 15,0 0 0-15,2 1 0 0,-2-1-1 0,2 2 0 16,-1 2-1-16,1-1 2 0,0 0 0 16,0 3-2-16,-2 1 2 0,3 0 0 0,2 0 2 15,-2 1-2-15,2 1 0 0,-3 3 0 16,2-2 0-16,-1 3 0 0,-3-2 0 0,0 2 0 15,-1 2 2-15,-2-1-1 0,-2-1-1 16,2 1 1-16,-2 1-1 0,-1 0 0 16,-3-2 0-16,2 0 0 0,-1 3 2 0,-2-3 1 15,-1 1 0-15,-1-1 0 0,1-1-1 16,-2 1-1-16,2-2-1 0,-4 2 0 0,2-1 0 16,-2-1 2-16,1 1 2 0,-1-1-2 15,-1 1 1-15,1-1 0 0,0-2-3 0,-1 1 2 16,3 0-2-16,0-3 0 0,0 1 0 15,0-2 1-15,1 1 2 0,3-3-1 16,-1 0-2-16,1 1 0 0,0-2 0 0,-2-1 0 16,5 1 2-16,-2-1 1 0,0 3-3 15,2-4 0-15,-2 1 3 0,4 1 2 16,-1 2 1-16,0-1 2 0,-2 0 3 0,4 1 0 16,0 2 1-16,0-2-4 0,0 2-1 15,0 0-4-15,0 2-2 0,2-2 1 0,0 3 2 16,2 1-2-16,-4-2 1 0,1 3 2 15,-1 0 2-15,3 1-2 0,-3-2 1 0,2 2 0 16,0 1 2-16,-2-1-2 0,0 0-1 16,0 2 0-16,-2-2 1 0,0 1-4 15,2 1 0-15,-3 0 1 0,3 0-1 0,-1 1-2 16,-3 0 0-16,0 0 3 0,-1-1 0 0,2-1-2 16,-3 0 1-16,1 2 1 0,-3-4 0 15,-3 2-1-15,1 1 0 0,-2-1 0 0,-1-2-2 16,0 1 1-16,-1 1-1 0,1-4 0 15,0 2 0-15,-2-2-1 0,1 0-1 16,1-1 1-16,4 1-1 0,-4-3 1 0,4 0-1 16,0-2 2-16,2 1 2 0,2-2-2 15,-1 1 1-15,3-2 1 0,-1 0-2 0,1 1 0 16,0-2-1-16,1 0 0 0,1 0-2 16,-2 2 3-16,1-2 0 0,2 1 0 15,0-3 4-15,-1 1 0 0,1-1 2 0,1-1 2 16,1 1-3-16,2-3 0 0,1-1-5 15,2 2-1-15,-3-2-8 0,4 1-10 0,1-2-18 16,-2 1-21-16,1 0-27 0,0 1-21 16,0 2-25-16,-2 0-57 0,0-2-85 15,-4 1-38-15,1 2-6 0,5 0 8 0,1-2 17 16</inkml:trace>
  <inkml:trace contextRef="#ctx0" brushRef="#br0" timeOffset="189677.3808">14764 9181 203 0,'-5'0'284'0,"0"0"17"16,-3 2-18-16,2-2-97 0,-3 1-63 15,1 2-33-15,-2-1-12 0,1-1-5 0,3 1-5 16,-2-1-4-16,-1 0-11 0,2-1-13 15,1 4-11-15,-3-3-9 0,3-1-7 0,3 2-9 16,-2-2-20-16,2 0-32 0,0 0-34 16,2-2-71-16,-4 2-111 0,0-1-60 0,-2-3-13 15,6 2 11-15,1 2 27 0</inkml:trace>
  <inkml:trace contextRef="#ctx0" brushRef="#br0" timeOffset="189847.8357">14628 9142 95 0,'1'-3'333'0,"1"-1"34"15,-2-1 27-15,0 2-44 0,0 2-105 16,-2-1-69-16,2 0-45 0,-1-1-27 0,-1 2-24 16,1-2-17-16,-1 2-22 0,0-1-14 15,2 1-12-15,-3 0-9 0,3-1-16 0,0 0-38 16,-1 2-57-16,-1 0-77 0,-4 6-140 16,0-1-69-16,-2 2-29 0,1-1 15 15,-2 3 43-15</inkml:trace>
  <inkml:trace contextRef="#ctx0" brushRef="#br0" timeOffset="190380.4182">14177 9453 56 0,'0'0'302'0,"0"0"29"0,-1-3 16 0,-1 1-52 16,1 1-100-16,-1-1-65 0,0-1-43 15,2 0-19-15,-1 2-13 0,1-2-8 0,-2 0-7 16,2 1-9-16,0 0-9 0,2 0-5 16,-2 0-6-16,1 0-4 0,-1 1-2 0,2-1-2 15,1 1-3-15,2 0 0 0,-1 1-1 16,0 0-2-16,-1 0 1 0,-2 1 2 15,1 0 0-15,0 1 0 0,-1 1 0 0,-1 2 0 16,-3-1 2-16,3 3 1 0,-3 1-2 16,0 1 1-16,-3 0 2 0,1 1-2 0,-2 1-1 15,3 0 1-15,-3-2 2 0,1 0-4 16,-2 0 5-16,2-3-5 0,-1 0 0 16,-1 0 0-16,1-2-5 0,0-1-1 0,1 0-10 15,-1-3-18-15,0 2-24 0,2-2-31 16,-1-2-64-16,-1 0-109 0,1 0-63 0,-2-2-16 15,4 3 5-15,0-3 21 0</inkml:trace>
  <inkml:trace contextRef="#ctx0" brushRef="#br0" timeOffset="190782.3311">13992 9453 77 0,'0'-2'266'0,"0"-1"24"16,0 2-2-16,0-1-64 0,-1-1-73 15,1 3-41-15,-2-2-32 0,2 1-18 0,-3 1-12 16,1 0-5-16,1-1-3 0,-1 1-7 16,-1 1 1-16,1-1-1 0,-1 1 2 0,2-1 1 15,-5 2 2-15,2 1 1 0,-2 0-1 0,1 2-2 16,0 0-2-16,-3 0-3 0,2 1-6 16,0-1-4-16,3-1-5 0,0 1-4 15,-1 1-2-15,1-2-3 0,1 1-3 0,1-2-2 16,-1 1 1-16,1 1-2 0,1-2-1 15,-3 1 0-15,3-1 0 0,-2-1 0 0,2 4 0 16,-1-3 0-16,-1 1 3 0,1-1-2 16,-1 2-1-16,0-3 0 0,-1 4 1 15,3-1-1-15,-3 0-2 0,1-1 1 0,-1 0 1 16,0 1 1-16,-2 1 0 0,-1-1 0 16,1 0-1-16,-3 2 0 0,0-3 1 0,-1 2-1 15,-1-1 0-15,-1-1 0 0,-3-1 0 16,3 2 0-16,1-3 0 0,0 0-1 15,2 1-11-15,1-1-34 0,1-2-42 0,1 1-74 16,2-1-127-16,3 0-67 0,3 3-27 16,3-1 17-16,2 1 31 0</inkml:trace>
  <inkml:trace contextRef="#ctx0" brushRef="#br0" timeOffset="190996.6011">13986 9718 95 0,'-3'1'281'0,"0"-1"20"0,-4 2 11 15,2-2-90-15,-2 1-74 0,-3 1-49 0,2 2-31 16,-3-3-16-16,3 0-8 0,-3 1-5 16,2-2-11-16,3 1-8 0,-1-1-12 0,2 0-26 15,0 0-33-15,1 0-63 0,-4 0-116 16,3-1-62-16,0-1-26 0,4 1 0 0,1 1 20 15</inkml:trace>
  <inkml:trace contextRef="#ctx0" brushRef="#br0" timeOffset="191307.2677">13988 9288 94 0,'-7'1'268'16,"-1"0"22"-16,-1 1-6 0,3 0-71 0,-1 1-66 16,-1-2-40-16,2 2-27 0,-2 1-13 15,2-3-4-15,-1 1-8 0,2 2-6 0,2-3-13 16,-1 1-11-16,2-1-7 0,1-1-12 15,-1 0-4-15,2 0-5 0,-1 0-6 16,1 0-17-16,0 0-19 0,-2 2-19 0,2-2-20 16,-2 0-26-16,2-2-34 0,0 2-35 15,0 0-40-15,0-3-31 0,-3 0-7 0,3 0 15 16</inkml:trace>
  <inkml:trace contextRef="#ctx0" brushRef="#br0" timeOffset="191464.261">13886 9280 54 0,'-1'-2'254'0,"1"-4"34"0,-2 3 4 16,2 1-45-16,0 0-66 0,-2 1-49 15,2-1-33-15,0 2-24 0,0-1-14 0,2 0-8 16,-2 1 0-16,0 0-7 0,0-2-6 16,0 2-7-16,0 0-9 0,0 0-10 0,2 0-14 15,-2 2-31-15,0-2-34 0,0 2-36 16,-2 0-83-16,0 3-98 0,-1 0-48 0,0 1-3 16,-1 1 15-16,1 0 30 0</inkml:trace>
  <inkml:trace contextRef="#ctx0" brushRef="#br0" timeOffset="192148.0438">13719 9344 129 0,'-2'0'279'16,"1"0"19"-16,1 0-11 0,0 0-84 0,0 0-81 15,0 0-55-15,1 0-26 0,-1 2-18 16,0 0-3-16,2-1-6 0,1 1-1 0,-2 1-2 15,1 0-1-15,1 1-6 0,-1 1-3 16,1-2 1-16,0 3-2 0,0-2 0 16,-1 0 0-16,1 1 1 0,0 1-1 0,-1-1 0 15,2-1 0-15,-2 1-1 0,-1-1 1 16,-1-1 0-16,2 1 1 0,-2-1 0 0,-2 1 1 16,1 0 3-16,-2-1-4 0,-2 2 8 15,2-3 2-15,-2 2 8 0,1-1 4 0,-1 0 5 16,-2 0 4-16,1 0-1 0,2 1-3 15,-3-1-1-15,4 0-1 0,-2 0-5 16,2 2-4-16,-2-3-4 0,2 3-1 0,0-2-5 16,3 2-2-16,0-1-2 0,0 1-3 15,3-1 0-15,0 1 0 0,0-1 0 16,2 1-2-16,-2-2 0 0,2 0 1 0,2 3-2 16,-3-3 3-16,2-1 0 0,-1 2 0 0,2-1 0 15,-4 1 3-15,0 1-2 0,-1-1 0 16,-1 1 1-16,-1-1-1 0,0 2 0 0,-3 0-1 15,1 0 0-15,-1-1 0 0,-2 0 0 16,0 3 0-16,-2-1 1 0,2-2 1 16,-3 1-2-16,2 0 1 0,-2-2-1 0,-1 3 0 15,0-1-1-15,1-2 1 0,-2 1 0 16,2-1 0-16,0 1 0 0,0-2 0 0,-2-1 0 16,2 2 0-16,-1-3 0 0,0 1 0 15,-1-1 1-15,4-1-1 0,-4 0 0 0,1-1 3 16,1 1-3-16,0-2-1 0,0-1 1 15,-1 0 0-15,2 0 1 0,1 0 3 16,-1-1 3-16,1-1 6 0,2 1 3 0,-1-1 5 16,3 1 3-16,0-1 3 0,2-1-4 15,2 0 2-15,-2-2-4 0,5 1-1 0,-2-2-5 16,2 0 0-16,2 0 1 0,-2 2-2 16,3-4 0-16,-1 2-2 0,0 0-2 15,1-1-3-15,-1 1-4 0,-1-2-6 0,3 1-19 16,-2 1-29-16,-1-2-42 0,1 1-46 15,-3-1-125-15,2 2-75 0,-1 0-24 0,0-1 6 16,1 0 29-16</inkml:trace>
  <inkml:trace contextRef="#ctx0" brushRef="#br0" timeOffset="192618.0848">13902 9039 15 0,'6'-8'289'0,"-3"1"25"0,1-1 12 16,-1 4-39-16,-1 0-108 0,-1 2-70 16,1 1-32-16,-2-1-16 0,1 2-6 0,-1 0 2 15,0 0-3-15,-1 2-4 0,-1 0-6 16,1 3-8-16,-3 1-3 0,-1 1-6 0,-2 4-8 15,2-1-5-15,-3 2-3 0,0 0-6 16,0 0-3-16,2-1-2 0,0-3-1 16,1 2-4-16,0-4 0 0,2-1-5 0,0 0-5 15,1-2-7-15,-1-1-5 0,3 1-10 16,-3-3-9-16,3-3-8 0,0 1-6 0,0-2 2 16,3-1 2-16,0-2 8 0,-1-1 9 15,-1-1 15-15,2 0 10 0,-1-2 4 16,1 1 5-16,-1-2 5 0,-1 3 2 0,-1 0 2 15,0 2 2-15,0 1 8 0,0 3 0 16,0 0 3-16,0 1 0 0,0 1-3 0,0 1 2 16,0 1 3-16,0 2 8 0,0 0 3 15,-1 0 5-15,-1 3 6 0,-1-1-2 0,0 1-7 16,-2 0-4-16,-1 1-10 0,1-1-7 16,2 0-2-16,-2-1-11 0,0 0-25 15,1 1-34-15,-2-2-97 0,1 1-111 0,0-3-58 16,3 1-27-16,-2 1 7 0,-1 1 26 15</inkml:trace>
  <inkml:trace contextRef="#ctx0" brushRef="#br0" timeOffset="198104.0471">13266 9624 108 0,'0'0'270'0,"0"0"19"15,-1 0 2-15,1 0-85 0,-2-2-65 16,2 2-42-16,-1-1-25 0,1-1-13 0,-2 2-8 16,2-1-3-16,-3-1-5 0,3 2-6 15,-1 0-2-15,-1-1 0 0,2 1 1 0,-2-2-2 16,-1 2 0-16,2-1-2 0,-3 1-2 16,1-2-6-16,-2 0-3 0,1 2-2 15,-6-1 0-15,2 0-3 0,0 1 1 0,-2-3-2 16,-2 1 0-16,-1 1-1 0,-4-2-4 15,1 0-3-15,-3-1-2 0,-1 1 0 0,-1 1-5 16,-2-1 2-16,-3 1 0 0,0 0 0 16,-3-2-1-16,2 2 1 0,-3 1 1 0,3-2 2 15,0 2-3-15,0-1 2 0,2 0-3 16,0 1 0-16,1 1-2 0,5-1-2 0,0 0 0 16,3-1-1-16,-1 0 6 0,4-1-3 15,-1 3 0-15,1-2-1 0,1 0 3 0,2 2-1 16,1-2-3-16,1 0 0 0,0 1 1 15,0 1 0-15,3 0-3 0,0 0 2 16,2 0 1-16,-1 0 0 0,2-1-2 0,1 1-2 16,1-3 0-16,0 3 1 0,1 0-2 15,1 0 1-15,-2 0-4 0,4 0 2 0,-1 0-2 16,1 0-5-16,-1 0-2 0,-1 0-5 16,1-2-1-16,-2 2 0 0,1 0-4 15,1-1 1-15,-3 1-4 0,2-2-6 0,-1 2-8 16,-1 0-8-16,2-2-6 0,1 1-4 15,-2 0-6-15,2-2 2 0,-1 1-2 0,3-2 4 16,-2 2 3-16,0-1 4 0,2 0 7 16,0 0 5-16,3-1 12 0,-5 1 5 0,0 0 8 15,0 0 11-15,0 1 12 0,-1 0 12 16,0 0 9-16,-1 2 7 0,-1-2 2 16,3 1-1-16,-3 1-2 0,0 0-1 0,2-2 4 15,-2 2 7-15,-2 0 4 0,2 0 5 16,-3 0-1-16,3-1-6 0,-3 1-8 0,1 0-10 15,-1 0-5-15,0 1-8 0,-2-1 0 16,-2 2 1-16,0 1-5 0,-1-2 0 0,0 2 1 16,-3 0-1-16,2 0-1 0,-1 0 0 15,1 2-1-15,-1-2 2 0,2 1-1 16,2 1-5-16,-2-1 2 0,4-2-5 0,0 2 3 16,1-1-2-16,1 0-1 0,2-1 1 15,0 2 0-15,0-3-1 0,0 3 0 0,4-2 0 16,-1 0 1-16,2 1-2 0,2 2 1 15,0-4 1-15,1 2 0 0,0 0-1 0,1 0 0 16,-1-2 2-16,0 3-1 0,0-2 1 16,-1 0 0-16,0 0-1 0,-1 1 1 0,1-1-2 15,-2 0 0-15,1-1-3 0,-2 1 1 16,-2 0-3-16,1-1-8 0,0 2-25 16,-1-3-35-16,-2 2-98 0,0-2-105 0,0 0-57 15,0 0-18-15,-2 1 10 0,-1 3 27 16</inkml:trace>
  <inkml:trace contextRef="#ctx0" brushRef="#br0" timeOffset="198907.6977">12126 9592 214 0,'4'0'273'0,"-3"0"17"16,1-2-42-16,-1 1-79 0,1 1-47 0,-2 0-32 16,2-2-11-16,-2 2-1 0,0 0-3 15,0 0 1-15,-2 0-9 0,2 0-5 16,0 0-10-16,0 0-11 0,0-2-11 0,0 2-9 16,-2 0-3-16,2 0-3 0,0 0-6 15,0 2-3-15,-3-2 0 0,3 0-2 0,-3 0 0 16,0 0-4-16,-2 2 2 0,1-1 0 15,1 1 0-15,-4 0-2 0,4-1 0 0,-2 1 0 16,0-1 0-16,-2 1 0 0,2 1-2 0,0-1 2 16,0-1 0-16,-1 0 0 0,3 0 0 15,-3 1 0-15,2 0 0 0,1-1 0 16,0 2 2-16,1-1-2 0,1-1 0 0,-1 1 0 16,-1 1-2-16,3-1 0 0,-2 0 0 15,2 3 2-15,0-2 0 0,0 0-1 16,2 0 2-16,-2 1 0 0,2-1-1 0,-1 2 1 15,1-2-1-15,-1 1 2 0,1 1 2 16,-2-2-3-16,0 0 1 0,-2 3 0 0,1-1-1 16,-2 0 0-16,-1 1 3 0,1-1-2 15,-2 1-1-15,-1 0-1 0,-2 0 2 0,2-1 1 16,-1 2-3-16,-3-3 0 0,2 2 0 16,0-3 0-16,1 2 0 0,0-2-1 15,0 0-1-15,4-1 0 0,-2-1 4 0,4-1-2 16,-1 1 0-16,0-1-3 0,2-1-5 15,0 1-13-15,2-1-31 0,0-1-38 0,-1 0-81 16,-1 2-110-16,3 0-59 0,2-1-21 16,0 1 13-16,0 0 28 0</inkml:trace>
  <inkml:trace contextRef="#ctx0" brushRef="#br0" timeOffset="199108.214">12166 9843 173 0,'0'0'341'16,"0"-3"31"-16,0 3 16 0,0 0-94 15,0-2-111-15,0 1-73 0,0-1-49 0,-2 0-28 16,2 1-16-16,0 0-15 0,2-1-19 16,-2 1-32-16,0-1-39 0,0 1-57 0,0 1-106 15,0 0-66-15,0 0-23 0,0 0 11 16,0 0 24-16</inkml:trace>
  <inkml:trace contextRef="#ctx0" brushRef="#br0" timeOffset="199556.1063">11867 9603 251 0,'0'0'291'0,"0"0"16"16,2 2-47-16,-2-2-88 0,0 1-61 15,0-1-36-15,0 0-21 0,0 0-10 0,0 1-6 16,0 0-4-16,0 1-1 0,2 1-9 16,-2 0-6-16,2 0-7 0,-2 2-2 15,0-1-2-15,0 2-3 0,0 2 0 0,0-2-1 16,0 0-2-16,0 0 3 0,-4 1-2 16,2 1 3-16,-1-1-1 0,0-1 2 0,0 1-1 15,-2 1 0-15,2-1 0 0,-1-4-3 16,0 3 0-16,-1-3-1 0,1 1 0 15,0-1-1-15,0 0 0 0,-1 0-1 0,1-2-7 16,0 2-13-16,-1-2-11 0,1 1-20 16,0 0-23-16,0-1-38 0,0-1-69 0,4 0-76 15,-3 0-29-15,3 0-6 0,0 0 11 16</inkml:trace>
  <inkml:trace contextRef="#ctx0" brushRef="#br0" timeOffset="199813.6005">11783 9572 243 0,'2'0'298'0,"-1"2"17"16,-1-2-38-16,0 2-92 0,0 1-61 0,0 0-40 15,-1 2-18-15,-1-2-7 0,2 5 2 16,-4-1-2-16,2 0-6 0,1 2-6 15,-1-2-13-15,1 4-8 0,-1-2-11 0,0-2-6 16,2 2-5-16,-3-3-6 0,3 2-14 16,-2-4-30-16,1 1-30 0,-2-2-35 0,1 1-71 15,-3-1-98-15,2 0-41 0,-1-2-2 16,4-1 17-16,-3 2 25 0</inkml:trace>
  <inkml:trace contextRef="#ctx0" brushRef="#br0" timeOffset="200047.4563">11674 9732 237 0,'-3'3'287'16,"0"-1"21"-16,-3 1-35 0,0 2-74 16,-1 1-43-16,-1 0-30 0,0 0-23 0,2 0-17 15,-2-1-19-15,0 2-18 0,3-1-15 16,0 0-15-16,-2 0-10 0,2-1-5 0,2-2-11 15,0 0-24-15,-1-1-27 0,1 2-35 16,0-3-45-16,1-1-87 0,-4 2-73 0,0-2-22 16,6 0 7-16,0 0 17 0</inkml:trace>
  <inkml:trace contextRef="#ctx0" brushRef="#br0" timeOffset="200387.1835">11518 9718 133 0,'-2'-6'286'0,"1"2"23"16,-1-1 2-16,0 1-98 0,2-1-73 15,-1-1-48-15,1 1-32 0,0 3-19 0,0-1-10 16,0 0-2-16,1 0-6 0,-1 3-2 0,0-2-7 16,0 2-3-16,2 0-5 0,0 0-5 15,-1 0-1-15,2 2 0 0,-1-2 0 0,0 4 2 16,-1-2 0-16,3 1-1 0,-4-1-1 15,1 2 2-15,-1-1 4 0,2 2 3 16,-4 0 6-16,2 0 2 0,-1 1 1 0,-1 0 2 16,-1-1-7-16,-1 2-2 0,1-1-2 15,-2-1-4-15,-1 0 2 0,0 1-4 0,1-1 3 16,0-1 0-16,-1 1-4 0,-2-1 1 16,0 0-1-16,2-2-2 0,0 1-5 15,-1 2-6-15,-2-4-18 0,3 2-19 0,-1-1-24 16,-1 1-27-16,2-3-69 0,-5 0-91 15,3 0-36-15,-2 0-10 0,4 0 9 16,2-2 19-16</inkml:trace>
  <inkml:trace contextRef="#ctx0" brushRef="#br0" timeOffset="200747.2526">11360 9711 129 0,'0'-1'247'15,"0"-1"20"-15,-2 0-33 0,0 1-54 16,-1-1-53-16,2 2-28 0,-4 0-17 0,2 0-17 16,2 0-6-16,-4 0-4 0,1 0 0 15,1 0-2-15,0 0 0 0,1 2-5 0,-1-1-2 16,-3 1 0-16,1 0-7 0,2 0 0 16,-2 1-3-16,2 1 0 0,-2 1-2 15,2 1-5-15,0-1 0 0,-1 0-5 0,0 3-6 16,3 0-4-16,-2-1-3 0,1-1-6 15,0 1-2-15,2 1-2 0,-3 0 2 0,3-1-2 16,-3-1 0-16,1 1 0 0,-1 0 2 16,-2-1-3-16,-1 0 0 0,2-2-3 0,-1 1 3 15,-2 0-2-15,2-1 0 0,1-2 0 16,-2 0-10-16,1 1-6 0,0-3-15 0,0 2-24 16,0-4-20-16,1 2-26 0,-2-1-25 15,1-1-55-15,-3 0-76 0,-2 2-43 16,1-1-14-16,1-2 7 0,3 0 25 0</inkml:trace>
  <inkml:trace contextRef="#ctx0" brushRef="#br0" timeOffset="201060.0896">11083 9753 119 0,'2'-6'233'0,"-1"-2"8"16,2 2-29-16,-1 2-40 0,1-3-49 15,0 4-32-15,-1-1-20 0,4 1-17 0,-3 1-15 16,2-3-12-16,-2 3-7 0,2-1-7 15,0 2-2-15,-2-1-1 0,0 2 2 16,0 0 3-16,0 2 7 0,-1-1 5 0,-1 0 6 16,1 1 2-16,-2 3 1 0,2-1-6 15,-2 1-1-15,0 0-4 0,0 1-7 0,0-2-3 16,0 1-4-16,-2 0-2 0,2 0-2 0,0-1-2 16,-2 0-1-16,2-2-1 0,-3 1 2 15,0 0-2-15,0 0 1 0,0-3-3 0,-2 3 3 16,0-3-4-16,1 2 2 0,-1-4-2 15,0 2 1-15,-1-1-2 0,3-1-6 16,-2-2-2-16,3 0-11 0,1-1-15 0,-1 0-21 16,2-1-24-16,0 0-57 0,0-1-95 15,0 0-50-15,0 0-18 0,2 0 4 0,1 0 16 16</inkml:trace>
  <inkml:trace contextRef="#ctx0" brushRef="#br0" timeOffset="201297.2735">11213 9510 236 0,'1'-2'295'16,"1"1"14"-16,1 1-35 0,0-2-98 0,-1 1-74 16,4-1-48-16,-3 1-26 0,2-1-11 15,1 1-10-15,1 1 0 0,0-2-3 0,3 0-1 16,-2 2-2-16,0-1-1 0,0 1 1 15,-2-1-6-15,2 1-13 0,-3 0-18 16,0 0-22-16,-1 0-49 0,-4 0-88 0,0 0-57 16,-6-2-17-16,4 1-3 0,2 1 15 15</inkml:trace>
  <inkml:trace contextRef="#ctx0" brushRef="#br0" timeOffset="201456.5139">11290 9450 66 0,'-2'-2'282'0,"-2"1"28"15,4-1 14-15,-2-1-73 0,-1 1-70 16,2 0-52-16,-1 1-35 0,0-1-17 16,2-1-16-16,0 3-16 0,0-2-15 0,0 2-15 15,2 0-19-15,1 0-24 0,0 2-31 0,-1-1-32 16,2 3-87-16,-6-1-96 0,0 4-40 16,0 1-10-16,2 0 13 0</inkml:trace>
  <inkml:trace contextRef="#ctx0" brushRef="#br0" timeOffset="201718.2593">11330 10069 137 0,'1'2'310'0,"-1"-2"19"0,3 2 14 15,-3-2-101-15,2-2-82 0,1 2-51 16,1-2-30-16,0-1-8 0,5 0-3 16,-2 0-1-16,1 0-9 0,0 2-14 0,3-2-12 15,-2 0-12-15,-1 1-10 0,1 0-10 16,0-2-21-16,-3 2-42 0,0-1-48 0,-6 3-122 16,0 0-88-16,0 0-40 0,0 0-8 15,0 0 25-15</inkml:trace>
  <inkml:trace contextRef="#ctx0" brushRef="#br0" timeOffset="260497.833">27999 7276 57 0,'0'0'253'0,"0"-1"12"0,0 1 10 15,0 0-88-15,2 0-80 0,0-1-42 0,-1 1-21 16,1 0-5-16,-2 0-4 0,0 0 4 16,1 1 0-16,-1-1-1 0,2 0-4 0,-2 0-8 15,0 0-3-15,-2 0-4 0,2 0-4 0,0 0-1 16,-1 0 1-16,1 1-1 0,0-1-4 15,-2 0 1-15,2 2-5 0,-1-2 1 16,1 0-4-16,0 0 0 0,-2 1-3 0,2 1 2 16,-2-2 2-16,2 2-2 0,-1-2 4 15,1 0-3-15,-4 2 5 0,3-2 2 0,-2 1-1 16,-1 1 4-16,1 0-2 0,0-1 1 16,-3-1-2-16,1 2-1 0,-1-2-2 15,-1 0-3-15,-2 1 2 0,1 1-2 0,0-2-1 16,2 0 0-16,-5 0 0 0,1 0-1 15,1 0 1-15,-4-2-3 0,1 2 0 0,-1-1 0 16,-1 1 0-16,1-2 1 0,-3 1 1 16,5-1-2-16,-3 0 0 0,1-1 0 15,2 3 1-15,-1-2 0 0,0-1 1 0,2 0-2 16,2 0 0-16,-2-1 3 0,2 3-1 16,-1-2-2-16,1 0 0 0,1 0 0 0,-1 1 2 15,-2-2-1-15,2 1-1 0,-1 1 0 16,0 0 0-16,1-3 1 0,0 1-1 15,2-1 2-15,-3 2-1 0,2-1 2 0,-1-2-2 16,2 1 0-16,-3 1 2 0,2-1-3 16,1-1 2-16,-1 2 0 0,3-1 0 0,-2 1-1 15,1-2 0-15,0 1 0 0,0 1-1 16,0-2 0-16,1 1 0 0,-2 0 0 0,-1 0 0 16,2-1 2-16,2 1 0 0,-3 0 0 15,1-3-2-15,-1 3 1 0,1-1 3 16,2-1-2-16,-2 1-1 0,0-2 1 0,2 1 1 15,-2-1-2-15,-1 1-1 0,3-1 0 16,-2 1 2-16,1-2-2 0,0 1 2 0,-1 1-2 16,1-1-2-16,-2 1 2 0,3 1 0 0,-4-2 0 15,2 1 2-15,0-1 2 0,1 3-2 16,-2-3 1-16,3 0-2 0,-2 2 2 16,1 1 2-16,3-2 1 0,-1-1 4 0,1 3 2 15,-1-2 1-15,2 0 3 0,0 1 3 16,0 0-3-16,2 0 1 0,-1-1-5 15,1-1-1-15,-1 1-3 0,3-1-1 0,-3 1-4 16,3-1 0-16,-1 1-3 0,-2-2 0 16,4 1 0-16,-4 1 0 0,1-1 0 0,-1-1 0 15,3 2 2-15,-3-2 1 0,2 2 0 16,1-3-2-16,-1 3 3 0,0-1-3 0,0-1-1 16,2 0 0-16,-2 2 0 0,2-1 0 15,0-1 0-15,-2 0 1 0,2 1 0 16,-1 0-1-16,2 0 0 0,1-1 0 0,-2 2 0 15,-1-2-1-15,1 2-1 0,3-2-1 16,-4 3 3-16,1-1 0 0,2 2-1 0,-4-1 1 16,2 1 1-16,0 0-1 0,-1 1-1 15,1-1 0-15,0 1 1 0,1 1 0 0,0-2 0 16,2 2 1-16,0-1-1 0,0 1 0 16,2 0 0-16,-1 0 0 0,0-1-1 0,1 3 1 15,1 0 0-15,0-2 0 0,0 1 0 16,2 1-3-16,0 1 1 0,-1 0 2 0,1 1 0 15,2 1 0-15,-2-1 0 0,2 1 0 16,-1 0-1-16,2 3-1 0,-2-2 0 16,-1 3 1-16,-1-2 1 0,1 1 0 0,-4 0 3 15,4 1-3-15,-4-1 2 0,4 2-2 16,-4-2 0-16,-1 1-2 0,0-1 2 16,2 1 0-16,-2 0 0 0,0 0 3 0,0 0 2 15,1 1 2-15,-1 1-2 0,0 0-2 16,1 1 4-16,-1 0-4 0,0 0 1 0,2 0-3 15,-3 3 3-15,3-2-1 0,-2 4-1 16,0-2 1-16,1 1-1 0,-2 0 0 0,1 3-2 16,-2-3 0-16,1 2 0 0,-2-1 0 15,0 1 0-15,-2 0-2 0,1 0 0 0,-3 1-3 16,-1 1 1-16,0 1-3 0,-1-2-12 16,-3 2-29-16,3 0-36 0,-4 2-87 0,2-1-113 15,-2-1-57-15,-1 2-19 0,1-4 9 16,-1 2 30-16</inkml:trace>
  <inkml:trace contextRef="#ctx0" brushRef="#br0" timeOffset="263413.8081">26203 7268 3 0,'0'0'236'0,"0"0"14"0,0 0 3 16,0 0-68-16,0 0-81 0,0 0-44 0,0 0-23 16,0 0-7-16,0 0-3 0,0 0-1 15,0 0-6-15,0 0-5 0,0 0-4 0,0 0-5 16,0 0-5-16,-2 2 2 0,2-2-3 15,-1 0 3-15,-1 2 0 0,1 0 0 0,-4-1 1 16,4 0-1-16,-3 1 2 0,1-1 1 16,0 1 1-16,-2 0 0 0,0-2 1 0,1 2-1 15,0-1 1-15,-2 3 2 0,2-3-2 16,-3 1-2-16,2 1 4 0,0 0-4 0,-2-1 2 16,1-1-2-16,-1 1-1 0,1 0 1 15,-1 1-3-15,0-1 2 0,0 1-3 16,3-2 2-16,-1 1-2 0,-2 1 1 0,3-3-1 15,-1 1 2-15,0-1-1 0,-1 1 2 16,-1 1 1-16,1 0-1 0,-1-1 0 0,-2-1-2 16,-2 2 1-16,2-1 0 0,-1 1-2 15,1-1-1-15,-4 1 3 0,2-1-3 16,2 1 2-16,-4-2-1 0,4 1-2 0,0-1 1 16,-3 1-1-16,3 1 2 0,0-2-2 15,-1 0 2-15,2 0 0 0,0 0-1 0,0 0-1 16,2-2 1-16,-1 2 1 0,2-1 1 15,1 1-1-15,-1 0 0 0,0-1 1 0,-1 1-2 16,1-2 2-16,0 1-1 0,1-2 0 16,-3 1 2-16,0 1-1 0,0-1-2 0,-1-1 3 15,2 0-2-15,-3 2-2 0,1-2 0 16,-4 0 0-16,3 0 0 0,-4 0 0 16,4-1 0-16,-5 2 1 0,2-1-1 0,0 0 0 15,-1 0 0-15,4-2-1 0,-4 2-1 16,2 1 2-16,1-2 0 0,-2 0 2 0,2 3-1 15,-1-5 0-15,0 3-1 0,0 1 2 16,3-2-2-16,-3 2 1 0,3-3 1 0,-1 2-2 16,1 0 0-16,-1-2 1 0,1 3 0 15,-1-3 0-15,0 2 1 0,1-1 0 0,2-1-2 16,-1 1 3-16,-2 1-2 0,1-2-1 16,0 1 0-16,0-1 2 0,-3 1-2 0,5-1 0 15,-2 1 0-15,0-2 1 0,-1 1 0 16,2-1-1-16,-1 2 0 0,0-2 0 0,-1-1 0 15,3 2 0-15,-2-1 0 0,0-1 0 16,-1 2 0-16,2-1 0 0,1-2 0 16,-1 2 2-16,-2 1-2 0,4-2 2 0,0-1-1 15,2 1 0-15,-2 0 0 0,2-2 3 16,2 3 2-16,-4-2 3 0,4-1-1 16,-2 2 2-16,1-2 4 0,0 0-2 0,1 0-2 15,-1 0 1-15,0 0 1 0,2 0-3 16,-1-1 1-16,-1-1-2 0,2 0-1 0,0 0 1 15,-1 3-2-15,1-3-2 0,0 1 1 16,0 1-1-16,0-2-1 0,0 1 1 0,0 0-1 16,0 0 0-16,0 1 0 0,0 0 3 15,0-1-2-15,0 1 0 0,1-1 2 16,1 3 0-16,-1-2-2 0,1 1 1 0,0 1-3 16,-1 0 0-16,3-2 0 0,-1 2 0 15,1 0-2-15,-1 0 3 0,2-1-1 0,-2 1-1 16,4-1-1-16,-2 1 0 0,-1-1 0 15,5-1 0-15,-2 0 0 0,1 1 2 16,0-2-2-16,1 1 0 0,1 2-2 0,-4-3 2 16,3 2 0-16,-1-2 0 0,0 2 0 15,0-2 0-15,2 2 2 0,-2 0 1 0,-2-1 0 16,0 2-2-16,4-1 2 0,-4 1-1 16,0 1-2-16,3 0 0 0,0-2 0 0,-1 2 0 15,1-1-2-15,4 1 2 0,0-2 0 16,-2 2-1-16,3 1 1 0,-1-4 0 0,-3 3 0 15,3 1-2-15,-2-2 1 0,0 1-2 16,0 1 0-16,-1 2 1 0,2-2-2 0,0 1 0 16,-3 1 2-16,4 0 0 0,-4 1 1 15,4-1 0-15,-2 3-2 0,0-1 3 16,1-1-3-16,0 2 2 0,-1 2-1 0,1-2-1 16,1 1 2-16,3-1 1 0,-3 0 0 15,1 2 0-15,0-2 0 0,2 1 0 0,-2 1 0 16,2-2-1-16,-4 0 0 0,1 3 1 15,1-2 0-15,-1 1 1 0,1 1-2 16,-3-2 2-16,3 2-1 0,-1 0 0 0,-2 2 0 16,3-3 0-16,-2 2 0 0,2 0 0 15,-2 1-1-15,1-2 0 0,1 3 1 0,-1-2 0 16,1 3 0-16,-3-3-1 0,3 1 1 16,-2 0 1-16,-3 0-1 0,5 4 0 0,-3-2 2 15,3 1-1-15,-1 1 0 0,0 1-1 16,3 1 0-16,-3 0-2 0,0 2 0 0,0 0-3 15,1 0-2-15,-1 1-9 0,0 1-21 16,3 0-33-16,-4 0-99 0,2 0-88 0,-1 2-45 16,4-2-16-16,-1 4 11 0</inkml:trace>
  <inkml:trace contextRef="#ctx0" brushRef="#br0" timeOffset="280300.681">29131 9728 143 0,'2'0'260'0,"-1"1"17"16,1-1-23-16,0 1-79 0,-1-1-58 0,-1 0-33 15,2 0-15-15,0 0-9 0,-2 0 2 16,1-1-3-16,-1 1 1 0,0 0-5 0,0 0-2 15,0 0 1-15,0 0-1 0,0 0 0 16,0 0-3-16,-1 0-2 0,1 1-4 0,0-1-7 16,0 0-7-16,-2 0-6 0,2 0-6 15,0 0-4-15,-2 0-4 0,2 0-4 0,0 2-1 16,0-1-4-16,0 2 1 0,-1 1-2 16,1 1 0-16,-2 0-2 0,0 0 2 0,-1-2-1 15,2 4 0-15,1-3 1 0,-4 1 0 16,3-1 2-16,-1-1 0 0,-1 0-2 15,-1 0 0-15,2 0 2 0,-1-1-3 0,0 0 0 16,-1 0 1-16,1 0-2 0,0-2 1 16,-2 0-1-16,-1 0 2 0,0 0-1 0,-1 0 2 15,3-2 0-15,-1 0 1 0,-2 1 0 16,3 0-2-16,1-1 0 0,0-1-3 16,-1 2 2-16,4-1 0 0,-1-1-2 0,-1 0 3 15,2 0 0-15,0 1 2 0,2-2-2 16,-2 0-2-16,1-1 2 0,1 2 0 15,0 1-1-15,-1-2 0 0,2 1-1 0,-3 0 3 16,4 0-2-16,-4 0 2 0,2 1-4 16,-2 0 3-16,0 0 2 0,0 1-2 0,0 1 0 15,0-2-2-15,0 2 2 0,-2 0-2 16,2 2 0-16,0-2 1 0,0 3 0 0,0-2 1 16,0 0-1-16,0 2 1 0,0 1 0 15,0-1-3-15,0-2 1 0,0 4 0 16,-2-2 4-16,2-2-4 0,-2 2 2 0,2 0 0 15,-1 0 0-15,-1 2 0 0,1-2 0 16,-1-1-1-16,0 0 0 0,-1 1 1 0,2 0-1 16,-3-1-1-16,-1-1 1 0,2 1 1 15,-3-1 0-15,2 1 0 0,-1-2 2 0,-2 0 0 16,2 0-1-16,1 0 0 0,-4 0-1 16,2-2 2-16,1 1-2 0,-2-1 2 0,4-1-1 15,-3 2 1-15,5-2 0 0,-2-1-1 16,-1 2 1-16,3-1-1 0,-1 1 0 0,2-1 3 15,-2 0-2-15,2-2 2 0,0 3 0 16,2-1 0-16,-2 0-2 0,2-2 3 16,-2 2-2-16,0 0 4 0,0 0-2 0,0 0 0 15,0 0 2-15,0 2-2 0,0 0 2 16,0-1 0-16,0 0 0 0,0 2-1 0,0 0 1 16,0 0-4-16,0 0 1 0,1 2-1 15,-1 0 2-15,4 0 3 0,-3 1 1 16,2 1 7-16,2 1-1 0,-4 0 1 0,4-1 1 15,-2 2-3-15,1-1-3 0,-1-1 1 16,0 4-3-16,0-1-2 0,0 1-1 0,2 1 0 16,-4 0-3-16,2 1 0 0,1 2-3 15,-3-1 2-15,-1 2-2 0,4 1 3 16,-3-1-1-16,1-1-2 0,-1 2 3 0,-1-1-1 16,0 1 1-16,0-1-3 0,0-1 0 15,0 0 2-15,0-1-2 0,0-4 0 0,0 2 0 16,-1-3-2-16,1-1 1 0,0 0-1 15,0 1 0-15,1-1-1 0,-1-1-2 0,4-2-7 16,-1 1-21-16,-2-1-36 0,5-1-51 16,-3 0-95-16,-3-1-117 0,0 0-57 0,0 0-17 15,0 0 18-15,0 0 42 0</inkml:trace>
  <inkml:trace contextRef="#ctx0" brushRef="#br0" timeOffset="280613.4367">28826 9975 36 0,'-5'-2'266'0,"2"1"22"15,-2-1 13-15,-1 2-60 0,0 0-85 16,-2 0-50-16,0 0-23 0,-4 2-10 16,0-2-2-16,-2 1-5 0,-2 1-2 0,-1-1-2 15,1-1-3-15,-3 2-6 0,5-2-4 0,-2 1-7 16,3-1-9-16,-1 0-11 0,5 0-8 16,-3 0-8-16,3-1-27 0,0 1-44 0,1 0-77 15,0 0-132-15,-3-2-69 0,1 2-34 16,4-4 1-16,-3-1 31 0</inkml:trace>
  <inkml:trace contextRef="#ctx0" brushRef="#br0" timeOffset="283996.972">28257 9923 135 0,'0'-2'270'0,"0"2"13"0,0-2-10 0,0 1-94 16,0-1-69-16,1 2-40 0,-1-1-16 15,0-1-4-15,2 2-2 0,-2 0-1 16,0-1-3-16,0 1-7 0,1 0-4 0,-1 0-4 16,0 0-1-16,0 0 3 0,0 0 3 15,2 0-2-15,-2 0 0 0,0 0-6 0,0 0-7 16,0 0-1-16,0 0-4 0,0 0 0 0,0 0-6 15,0 0-1-15,0 0-1 0,0 0-1 16,0 1-3-16,-2 1 6 0,1-1 1 16,-1 2 3-16,1 2 4 0,-2-1-2 0,1 2 0 15,-1 0-1-15,0 0-5 0,1 0-1 16,1 2-3-16,-1-2-1 0,1-2 0 0,1 4-2 16,-2-4-1-16,2 1-2 0,0-2-1 15,0 1 0-15,2-3 0 0,-2 3-1 16,1-3-1-16,1 0 2 0,-2-1-1 0,1 0-2 15,3-1 3-15,-3 0-1 0,2-3 4 16,-1 2-2-16,1-3 2 0,0 2 0 0,-2-1-2 16,-1 1 2-16,2 0 0 0,-2-2 2 15,-2 2-2-15,2 2 2 0,-3-3 2 16,2 2-1-16,1 0 2 0,-5 1-3 0,4-1 2 16,-2 1 0-16,1-1 1 0,0 2-5 15,1-1 2-15,-2 1-1 0,1 0-1 0,-1 1-1 16,-1-1-1-16,1 3 2 0,-3-1 0 15,2 1-2-15,-1-1 2 0,-2 2 0 0,1 0 2 16,-2-1-2-16,4 2 0 0,-1-2 0 16,1 0-2-16,0 0 2 0,0 0 0 15,3 0 0-15,-2-1-1 0,-2-2-1 0,2 4 1 16,0-3 1-16,0 0 0 0,-1-1 1 16,1 0-1-16,2 0 2 0,-3 0-1 0,1 0-1 15,2 0 2-15,-4 0-1 0,2 0 0 16,0 0-2-16,-2-1 0 0,0 1 1 0,-1-1 0 15,-1 1 0-15,-2-2 0 0,3 2 0 16,-1-2 0-16,-1 2 0 0,-1 0-2 0,0 0-2 16,0 0 4-16,0 0-1 0,0 0 1 15,-1 0 2-15,-1 2 1 0,2-2 2 16,1 2 1-16,-2-2 6 0,-1 0 0 0,3 1 3 16,0 0 1-16,-2-1 4 0,1 0 0 15,1 2-3-15,-2-2-2 0,2 0-1 0,0 0-2 16,0 0-1-16,-3-2 1 0,4 2-2 15,-1-2 1-15,2 0 0 0,-2-1 1 16,4-1-3-16,-1 2 1 0,2-2-3 0,-2-1 0 16,1 1-3-16,1-1 0 0,2 1 0 15,-2-2 2-15,1 1-3 0,1-1 0 0,1-1 1 16,0 1 2-16,0-2-1 0,0 1 0 16,1-2 2-16,-1 2 1 0,0-3-2 15,2 1 3-15,-2 1-1 0,0-1 3 0,0 2-2 16,0 1-1-16,3 1 0 0,-3 3-2 15,0-2-1-15,0 3-1 0,0 1-1 0,0-1-2 16,0 1 0-16,0 0 0 0,0 0-1 16,0 1 0-16,0 0 0 0,-3 4 0 0,1-2 0 15,1 4 0-15,1-4-1 0,-3 3 1 16,1-1 1-16,0 3-1 0,1-1 0 16,-3 1 1-16,3 0 1 0,-1-1-2 0,1 0-3 15,-1 0 2-15,-1 1 0 0,1 0-2 16,-1-1 2-16,-1 1-3 0,-1 1 2 0,2-3-3 15,-4 1 0-15,2-1 0 0,1-1 0 16,-2 0 1-16,-1 0-3 0,2-2 3 16,1 0-2-16,-1-1 2 0,-3 1 2 0,5-2-1 15,-2-1 5-15,0 0-1 0,-1 0-1 16,1 0 2-16,-2 0-2 0,0 0-2 0,1 0 2 16,-2 1 0-16,1-1 0 0,0 4-1 15,4-3 1-15,-2 2-2 0,2 0 0 0,1 1 1 16,0 0 1-16,2 0 0 0,0 0-2 15,2 2 0-15,0-1 2 0,-1 0-2 0,1-1 1 16,1 2 1-16,0-3-2 0,0 2 2 16,3-3 2-16,-3 0-2 0,2 1 0 0,-1-1 0 15,-1-2 0-15,0 0-2 0,0 0 2 16,0-2 0-16,1 1 0 0,0-1 0 16,-1-1 2-16,-1 2-2 0,-1-2-2 0,1 0 2 15,-2 1 0-15,0-2 0 0,0 0 2 16,-2 2-2-16,1-1 0 0,-2 1 0 0,-3-1 0 15,1 2 0-15,0 0-2 0,-1-3-1 16,-1 2 3-16,1 2 0 0,-2-1 2 16,2 1-2-16,1 0 3 0,0 0-2 0,0 0-1 15,1 0-1-15,1 0 1 0,1 0-2 16,-1 0 1-16,0 1 1 0,0-1 0 0,-1 0 0 16,1-1 0-16,-2 1 1 0,1-2-1 15,-1 1 0-15,2 0 2 0,0-2-1 16,-1 1 3-16,3 0-2 0,-1-3 4 0,1 0 0 15,1 0 2-15,0 0 0 0,1-2 0 16,1 1 1-16,1-2-1 0,0 0-1 0,2-1 1 16,0 1-3-16,-1-2 0 0,3 1-1 15,-2-1-3-15,-1-2-1 0,1 1 2 16,0-1-1-16,1 1-4 0,-1 2 3 0,-4-2-1 16,3 5-5-16,-3 0-11 0,1 2-34 15,-2 4-47-15,0 0-53 0,-5 4-144 0,-2 2-83 16,-3 1-33-16,2 1 7 0,-4 2 32 15</inkml:trace>
  <inkml:trace contextRef="#ctx0" brushRef="#br0" timeOffset="284729.8007">27401 9988 182 0,'4'-4'304'15,"-3"-2"26"-15,-1 1 1 0,0 1-88 16,0 1-62-16,-1-1-38 0,1 2-25 16,-2 2-14-16,0-2-15 0,2 1-17 0,-3 2-20 15,2 1-17-15,1-1-13 0,-5 4-9 16,4-2-6-16,1 1-4 0,-2 1 1 0,1 1-3 15,1-2-1-15,0 1 0 0,0-1-2 16,1 0-1-16,-1 1-2 0,2-3 1 0,-1 2 1 16,-1 1 0-16,0-4 1 0,3 2-1 15,-1-1 2-15,-2-2-3 0,0 1 3 0,0-1-2 16,0 0 2-16,0 0 0 0,0 0-2 16,1-1 1-16,-1 1 0 0,0-2 0 0,0 0-1 15,0 0-1-15,-1-2 1 0,1 3-1 16,-5 0 4-16,5-2-1 0,-1 0 0 15,-2 1 2-15,-1-1 0 0,3 2 1 0,-3-1-2 16,1 0 0-16,-2 2 1 0,2-1-1 16,-3 1 0-16,1 0 0 0,2 1 1 0,-3-1-1 15,1 4 0-15,-1-3 1 0,0 2 0 16,-2-1 1-16,1 1 1 0,-1 1 0 16,-1-3-1-16,-1 4 2 0,2 0-1 0,-1-4-1 15,0 4 1-15,-3-2-2 0,3 0 2 16,-4-1-1-16,0 1-1 0,0-1-1 15,0 2 2-15,-4-2-2 0,4-2 0 0,-5 2 0 16,2-1 0-16,-1-1 0 0,-1-1 1 16,1 1-1-16,1-2 2 0,1 2 1 0,0 0-2 15,1-2 0-15,1 0 5 0,3 0 2 16,-2-1 4-16,4 0-1 0,-1-1 6 0,3 2 1 16,1-2-1-16,0 1 0 0,4-3-1 15,-3 1-1-15,4-1-1 0,0-1-2 16,0 1 0-16,2-2-5 0,0-1 2 0,2 0-2 15,0-1-2-15,0 1 0 0,1-2-5 16,3 0 3-16,-3 1-3 0,-1 1 1 0,1 0 0 16,0 1-1-16,-2 3 0 0,3 0 0 15,-3 1 0-15,-1 1-1 0,0 1 0 0,1 0-2 16,-2 4-9-16,1 0-25 0,0-1-41 16,-2 3-54-16,-4 0-112 0,0 0-107 0,-1 0-48 15,-3 3-6-15,0-3 24 0,2 1 41 16</inkml:trace>
  <inkml:trace contextRef="#ctx0" brushRef="#br0" timeOffset="285196.6403">26842 9871 26 0,'0'0'275'0,"0"-2"26"16,0 2 15-16,0 0-59 0,0 2-90 16,-3 0-61-16,0-1-35 0,1 5-22 0,1-1-9 15,-3 0-6-15,3 3-6 0,-1 1-8 16,0 0-2-16,2-1-5 0,0 2-1 16,0-2-2-16,0 2-2 0,0-1 1 0,0 0-3 15,-3-1 0-15,3 1-4 0,-3-1 1 16,0 0-2-16,0 0 1 0,-2-1 0 0,1-1-2 15,-1 0 0-15,-2-1 0 0,2-1 2 16,1-1-2-16,-4-1 0 0,3 0 0 16,-1-2 0-16,-1-2 0 0,1 0 0 0,-2 0 1 15,4 1 3-15,-3-2-1 0,1 0 0 16,1 0 0-16,-3 1 0 0,4-2 3 0,-1 1 2 16,0 1 0-16,0 0 4 0,2 2 0 15,0-2 5-15,-2 2 1 0,2 2 0 16,0 0 6-16,0 2-1 0,0-1 3 0,-1 1-4 15,-1 2-3-15,2 0-5 0,2 0-2 16,-4 1-6-16,1-2-2 0,0 1-4 0,3 1-2 16,-4-4-22-16,2 2-31 0,-2-2-36 15,2-1-66-15,-2 1-112 0,4-2-64 0,-2 1-16 16,3-2 8-16,0 0 26 0</inkml:trace>
  <inkml:trace contextRef="#ctx0" brushRef="#br0" timeOffset="285467.6061">26494 9892 48 0,'0'0'276'0,"-1"-2"30"0,1 2 12 0,0 0-60 16,-2 2-62-16,0 3-41 0,1-1-25 15,-1 3-15-15,1 1-2 0,-3 1-11 0,3 2-12 16,-3-1-17-16,1 1-16 0,2-1-15 16,-2 2-12-16,1-1-8 0,-1 0-9 15,2-1-7-15,-3-2-6 0,1 2-11 0,0-4-23 16,0-2-38-16,-4 1-42 0,6-1-61 16,-5-1-102-16,3 2-75 0,-2-1-27 0,1-1 12 15,1-1 31-15</inkml:trace>
  <inkml:trace contextRef="#ctx0" brushRef="#br0" timeOffset="285963.7348">26376 9978 221 0,'0'-6'276'0,"1"1"25"0,-1 0-44 15,0 3-62-15,0-1-38 0,-1 1-19 0,1 1-17 16,-4-1-10-16,-2 4-8 0,0-1-9 15,-2 2-10-15,-5 0-11 0,2 2-11 0,0-1-9 16,-2 2-10-16,4-1-9 0,-2 1-7 16,3 1-8-16,2-1-7 0,-1 0-2 0,1 0-3 15,1 1-4-15,1 2 2 0,0-2-1 16,3 0 0-16,-1 1 0 0,0 0-2 16,4 0-1-16,0 0-1 0,-1-2 0 0,1 1 0 15,0-1 0-15,1 2-1 0,-2-2 2 16,4-2-1-16,-4 2 0 0,-1-1 0 0,2-1 0 15,-2 1 0-15,-2 1 0 0,1-3 0 16,-5 3 0-16,-1-3 2 0,-1 1-2 16,-1 1 0-16,-4-1 0 0,2-1 0 0,-3 0 0 15,0 0-2-15,0-1 2 0,-1-2 2 0,1 0 0 16,1 0 1-16,0-4-3 0,1 2 5 16,3-2-2-16,0-1-2 0,5-2 0 15,-4 2 2-15,5-3-1 0,1-1 1 0,2 0-2 16,2 0 1-16,1-1-2 0,2 1 0 15,1-2 2-15,2 1-2 0,2-1 1 0,-1 2 0 16,2 0 1-16,0 2-2 0,3 0 1 16,-3-2 2-16,1 3-3 0,-2 1-3 15,-2 2-4-15,0-1-27 0,-3 0-52 0,-2 2-61 16,-3 2-132-16,-8-1-91 0,-4 2-45 16,-4 1-5-16,0 2 39 0</inkml:trace>
  <inkml:trace contextRef="#ctx0" brushRef="#br0" timeOffset="286428.638">25866 9960 29 0,'2'-2'286'0,"-1"1"27"0,1 1 19 15,-2 0-49-15,0 0-87 0,-2 1-46 0,-1 1-27 16,2 2-12-16,-4 1-6 0,2 1-3 15,-3 1-13-15,3 1-16 0,-2-1-18 0,1 2-13 16,0-2-11-16,0 3-8 0,3-3-7 16,-1-1-4-16,1 0-4 0,-1 0-3 15,2 1-4-15,0-4 1 0,0 2-1 0,-3 0 1 16,3-2 0-16,0 0-1 0,-1-1-1 16,-3 3 0-16,1-2 0 0,2 0 0 0,-6 0-1 15,2-1 0-15,1 0-2 0,-4 0 2 16,2 0-3-16,1-2 0 0,-2-2-1 15,3 0 4-15,-6 1 0 0,6 0 0 0,-3-1-1 16,1 1 2-16,-1-1 0 0,0 1 0 0,0-1 0 16,-1 2 0-16,0 2 0 0,-1-1 0 15,1 1 0-15,0 1 2 0,0-1-1 16,-1 2 0-16,2 0-1 0,3 1 0 0,-3 0 1 16,4 2 0-16,-1 0 0 0,4-1 1 15,-3 0-1-15,3 0-1 0,1-1 2 16,1-1 0-16,-1 1-4 0,2-2 2 0,-1-1-2 15,-1-2 2-15,2 2-6 0,1 0-10 16,-3-4-21-16,1 0-37 0,-1 2-37 0,-1-1-48 16,-1 0-91-16,1 1-91 0,-7 0-33 15,4-3 9-15,3 3 25 0,0 0 40 0</inkml:trace>
  <inkml:trace contextRef="#ctx0" brushRef="#br0" timeOffset="286686.6521">26076 9633 48 0,'12'-12'275'0,"-4"-1"20"0,-1 6 10 16,0 0-65-16,-4 0-90 0,0 3-48 0,-1 1-14 16,-1 3 1-16,-2-1 2 0,-1 2 3 15,-3 2-3-15,0 3-6 0,-7 3-16 0,3 1-18 16,-4 6-8-16,-1-1-10 0,-1 1-7 15,1 1-10-15,1 1-4 0,1-2-7 0,-1 0-3 16,4-1-2-16,-2-1-10 0,1 0-19 16,1-4-33-16,1-1-45 0,-2-1-111 0,2-2-103 15,-1-3-47-15,0 0-13 0,4 0 19 16,-3 0 38-16</inkml:trace>
  <inkml:trace contextRef="#ctx0" brushRef="#br0" timeOffset="287813.6403">25431 10012 77 0,'2'0'302'0,"-2"-1"31"0,-2 1 16 15,1 1-66-15,-2-1-84 0,-2 3-61 16,2 1-39-16,-2 3-21 0,4-1-14 0,-3 1-12 15,1 2-12-15,2 0-15 0,1 2-9 16,-4-1-5-16,4 1-6 0,-1-1-3 0,-2-1-2 16,-1 0 0-16,0 0 0 0,-1-1-3 15,-3-2 2-15,2 0 1 0,-1-1-2 16,-2-1-1-16,0-1 1 0,0-3-3 0,0 3-2 16,0-3 0-16,1 0 2 0,0-3-2 15,-1 3 0-15,2-2-1 0,1-1-4 0,1 0-5 16,2-1-3-16,-2 1-1 0,2-2-6 15,2 1 2-15,1-2-1 0,0 1 4 0,0 1 2 16,0-3 4-16,1 3 5 0,1 0 4 16,-2-1 0-16,-2-1 6 0,1 2 1 15,-3-1 0-15,3 2 0 0,-6-2 0 0,1 3 5 16,-3 1 2-16,1-1 5 0,-2 0 3 16,0-1 3-16,1 3 4 0,1-1 3 15,3-1-1-15,1 2-2 0,0 0 1 0,2 0-4 16,2-1 0-16,0 1-6 0,0-2-4 15,0 2-2-15,4 0-3 0,-1 0-2 0,0 0-1 16,2 0 0-16,2 0 1 0,-3 0-2 16,2 0 0-16,1 0-2 0,-4 0 2 0,0 0 0 15,2 2 0-15,-2-2 2 0,-1 1-1 16,-1-1 1-16,1 2-2 0,0-1 0 0,-2 1 0 16,1-1 0-16,-1 1 2 0,0 1-2 15,0-1 0-15,0 3 0 0,0-2 1 0,0 2-1 16,-1 0 0-16,1 0 1 0,0 0 1 15,-4 1-2-15,4-2 0 0,-1 1 2 16,-1-1-2-16,1 1 0 0,-3-1 0 0,1 1 3 16,-2-2-1-16,1 1 1 0,-2-1 2 15,-1 0 0-15,-1 0 2 0,2-1 0 0,-3 1 1 16,-1-3 4-16,2 0 0 0,-2 3 0 16,0-3 3-16,0 0 3 0,2 0-3 15,-3 0-1-15,5-3 1 0,-2 3-3 0,1-3 1 16,1 1-3-16,2-1-2 0,-1-1 3 15,1 1-2-15,1-3-3 0,2 1 1 0,1-1-4 16,0-1 0-16,0 0-2 0,0 2 4 16,1-1 0-16,2-1 3 0,-1 3 2 0,0 0 4 15,-1 1 2-15,-1 1-2 0,0-1 0 16,0 3-2-16,0 0-3 0,0 0-2 16,-1 3 0-16,-3 0 0 0,0 5-1 0,-3-2-3 15,0 3 0-15,0 0-3 0,-1 0 2 16,2 0-2-16,-2-3 0 0,3 3 0 0,-1-3-2 15,1 1 1-15,-1-2-4 0,1-1-8 16,-3-1-14-16,4-1-24 0,-3 0-32 16,4-2-37-16,0-2-44 0,-1 0-90 0,0 1-83 15,4 1-29-15,0 0 5 0,1-5 23 16</inkml:trace>
  <inkml:trace contextRef="#ctx0" brushRef="#br0" timeOffset="288027.545">25224 9855 224 0,'8'-8'320'0,"2"1"17"0,-1 2 7 0,1 1-117 16,2-1-79-16,-1 1-43 0,2 1-23 16,0 1-14-16,0 1-11 0,0-1-12 0,0 2-18 15,0 2-11-15,-4-2-11 0,1 1-5 16,-4 2-10-16,0 0-13 0,-2 0-18 0,-3-1-25 15,-2 2-24-15,-1-1-44 0,-4-1-84 16,0 1-70-16,-2 0-27 0,-2-2-1 0,-1 0 15 16</inkml:trace>
  <inkml:trace contextRef="#ctx0" brushRef="#br0" timeOffset="288280.6835">24993 9943 12 0,'-9'8'261'0,"1"-1"40"0,0 2 21 15,-1 0-36-15,1 2-62 0,0 1-42 16,1 0-30-16,0 0-24 0,2 0-20 0,2 1-20 16,1-1-17-16,1 1-18 0,-1-2-17 15,0-1-14-15,2 1-11 0,0-2-5 0,0-3-10 16,0 2-17-16,0-5-31 0,0 1-40 15,-1-2-47-15,-1-2-95 0,-3 3-95 16,1-3-42-16,-4 0 5 0,3-2 23 0,0 1 39 16</inkml:trace>
  <inkml:trace contextRef="#ctx0" brushRef="#br0" timeOffset="288507.6302">24768 10065 125 0,'1'1'278'15,"-1"-1"23"-15,3 2 6 0,2-1-92 16,-4 1-72-16,1 1-45 0,-1-1-22 0,1 2-15 16,0 0-7-16,-1 1-4 0,-1-1-5 15,0 2-5-15,-1 0-6 0,-1 1-6 16,0 1-5-16,-2 0-7 0,-1-2-7 0,2 0-4 16,-2 0-3-16,1-1-2 0,-1 0-11 15,-2 0-20-15,1-1-18 0,-2 0-24 0,2 0-31 16,-2-1-54-16,-3 1-63 0,1-1-58 15,-2 3-16-15,-2-3-1 0,1 1 22 16</inkml:trace>
  <inkml:trace contextRef="#ctx0" brushRef="#br0" timeOffset="289213.5509">24502 10153 196 0,'-6'-9'252'0,"1"-1"8"16,3 1-40-16,1 0-66 0,1 0-47 0,1 1-24 15,1 1-19-15,1-1-8 0,0 0-6 16,3 1-7-16,-1 1-6 0,1-1-3 0,1 1-9 15,4 2-3-15,-3-3-4 0,1 1 3 16,4 2 3-16,-4-1 3 0,3 4 1 0,-2-1 1 16,0 0-1-16,0 2 0 0,-4 2-8 15,2 0-1-15,-4-1-3 0,1 3 6 16,-2-2 3-16,-3 3 8 0,0-1 2 0,-3 3 4 16,0-3-4-16,-3 2-3 0,-2 1-8 15,2-1-11-15,-4 0-3 0,0 0-6 0,1-1-1 16,0 1 0-16,-3-4-3 0,3 3-1 15,-2-2 1-15,0 0-2 0,-2-1 2 16,0-2 0-16,3-2 0 0,-2 1 0 0,3-2-1 16,0 0 2-16,1-3-1 0,0 1 0 15,1-2 3-15,2 0-1 0,3-3 4 0,-2 2-2 16,4-1 4-16,0-2 2 0,4 2 2 16,-2-2 2-16,3 2 1 0,-2-2 4 15,2 4-2-15,0 0 4 0,-2 1-2 0,0 0-2 16,1 3 3-16,-3-1-3 0,4 3-3 15,-5 0-1-15,0 1-2 0,0 0-1 0,0 1-3 16,-2 2 1-16,-1 2 0 0,0 2-2 16,-2 2 0-16,4 1-1 0,-3 1 0 0,1 1-3 15,0 0-1-15,1 0 0 0,2-1-1 16,-3 1 0-16,3-2 1 0,-1 1-1 16,-1-1 1-16,0 1 2 0,0-2-2 0,-3 0 0 15,2-2-2-15,-4 1-1 0,2-2-1 16,1-1 3-16,-4 2-2 0,2-3-1 0,-1-1-2 15,1 0-2-15,-1-2-3 0,1-1-6 16,2-1-5-16,-1 0-4 0,2-3-7 0,-1-1-6 16,1 2-8-16,1-3-5 0,2-3-4 15,0 3-2-15,0-5 1 0,4 0 1 0,-1 1 2 16,2-3 11-16,0-1 5 0,4 1 11 16,-3-1 5-16,2 1 9 0,-1 1 6 15,1 0 3-15,-2 2 3 0,-2 2 6 0,0 2 7 16,-3 1 15-16,-1 2 10 0,0 2 6 15,-1 1 5-15,-3 0-2 0,1 3-2 0,-2 1-12 16,-2 1-10-16,0 4-8 0,3-2-5 16,-1 2-4-16,1 0-6 0,0 2-8 0,1 0-17 15,1-2-31-15,-1-1-39 0,2-2-82 16,-4 1-115-16,2 1-56 0,3-3-15 16,0-5 13-16,0 0 26 0</inkml:trace>
  <inkml:trace contextRef="#ctx0" brushRef="#br0" timeOffset="289413.611">24778 9640 214 0,'3'2'328'0,"-1"-1"19"0,-4 4 10 15,-1-1-118-15,-3 4-103 0,0 1-63 0,-4 0-31 16,2 1-15-16,-2 3-10 0,0-2-6 15,2 1-6-15,0 1-12 0,0-2-22 0,0 1-23 16,0-1-46-16,-2-1-105 0,-2-1-77 16,1 0-36-16,-1 0-1 0,-1-1 12 0</inkml:trace>
  <inkml:trace contextRef="#ctx0" brushRef="#br0" timeOffset="290030.4802">24356 9873 98 0,'0'1'268'0,"2"-1"19"16,0 4-8-16,-2-2-71 0,0 1-62 15,-2 1-35-15,0 3-17 0,1-1-1 0,-3 0-4 16,0 1-3-16,-2 1-6 0,1 1-13 16,0-2-16-16,-1 0-13 0,-1 1-6 0,-2 0-8 15,3-2-2-15,-1 1-5 0,-1-2-3 16,1 1-5-16,-1-2-1 0,-2 2-3 15,-1-1-2-15,2-3-1 0,-4 2-1 0,0-1-1 16,4-3 1-16,-1 3 1 0,-1-3-1 16,3-3 1-16,4 3 1 0,-1-3-3 15,-2-1 0-15,3 2 3 0,1-2 0 0,1 2-1 16,1-1 4-16,1 1 1 0,-2-1 2 16,2 2 3-16,0 1 3 0,0-2-1 0,-2 2 4 15,2 0-1-15,0 0 3 0,0 2-2 16,-1 1-1-16,-1 0 1 0,1 1 0 0,1 1-3 15,-4 1-2-15,3 1-3 0,-1 0-1 16,0 3-2-16,1-2-4 0,-1 3 3 16,1-2-5-16,1 0 3 0,-5 1-4 0,5 1 2 15,-3 0-2-15,2-1-2 0,-3 1 4 16,3 1-2-16,-6-3 3 0,2 2-1 0,-4 0 1 16,1-2 1-16,-1 0-3 0,-4 0 3 15,4 0-2-15,-4-1-1 0,-3-4-1 0,3 2 0 16,-4-1 0-16,3-2 0 0,-5-1 0 15,3 0 0-15,-1-2 0 0,2 0 0 0,0-2 0 16,2 0 0-16,-1-3 0 0,3-1 1 16,-1-1 2-16,3-1-3 0,4-1 0 0,1 0 1 15,0-2-1-15,4 0 0 0,2 0-1 16,1 1 2-16,4-2-1 0,-1-1 0 16,5 2 3-16,0-1-3 0,0 1 0 0,3 1 0 15,-1-1-1-15,1 4-5 0,-4 1-7 16,-4 1-30-16,2 1-50 0,-7 1-57 0,-7 4-143 15,-2 2-84-15,-1 0-34 0,-7 0 4 16,3 2 35-16</inkml:trace>
  <inkml:trace contextRef="#ctx0" brushRef="#br0" timeOffset="290663.6061">23590 10055 201 0,'0'-2'317'0,"0"0"17"0,1 2 8 15,2-1-115-15,1-1-94 0,0 2-52 0,2-1-22 16,-1 0-13-16,2 1-2 0,-3 1-7 16,3 0-3-16,0-1-7 0,0 3-8 0,-1-1-5 15,1 1-5-15,-3-1-5 0,1 3-1 16,3-2-3-16,-3 2 0 0,-2-1 0 16,0 1 5-16,-1-1-3 0,-1 1 1 0,-1 0-2 15,-1 0 4-15,-3 1 3 0,1 0 0 16,-2 0 1-16,-4 0 0 0,1 0-3 0,0 0 2 15,-3-1-3-15,-1 1-4 0,0-2 0 16,-2-1-1-16,3 0 3 0,-2-1 0 16,3-2-1-16,-2 0 4 0,4 0-1 0,-2 0-1 15,3-2 1-15,1-1 0 0,-1 0-1 16,1-1-2-16,3-2-1 0,0 3-1 16,3-3 0-16,2 0-2 0,-1-2-1 0,2 1 1 15,3 1 1-15,1 0-2 0,-3 1 2 16,1 1 1-16,-1 1 0 0,0 1 2 0,2-1 3 15,1 3 1-15,-1 0 6 0,1 0 2 16,2 3 1-16,-3-1-2 0,1 1 1 0,-3 0-4 16,1 1-4-16,0 1-1 0,-2 1-2 15,-2-1-2-15,-2 2 2 0,-2 0 1 16,-2 1-2-16,-1-2 1 0,-2 3 0 0,0-2 1 16,-1 0-3-16,-3 1 0 0,3-1 2 15,-5-2-3-15,2 1-1 0,-1 1 0 0,0-3 0 16,-3 2-1-16,2-4 0 0,-2 2 2 15,2-1 1-15,-4-2 1 0,2 1-2 0,-1-4 4 16,3 2-1-16,-3-3 0 0,4-2 3 16,-3 0 5-16,6 0 4 0,1-3 2 0,0-1 7 15,4 1 6-15,2-2 4 0,1 2-2 16,2-1-1-16,2-2-4 0,2-1-3 0,1 1-8 16,1 3-6-16,2-2-4 0,-1 2-4 15,-1 0 0-15,2 1-2 0,-2 2-4 16,-3 1-3-16,2 0-18 0,-3 2-33 0,-1 1-41 15,-2-1-37-15,-1 2-42 0,-1 2-85 16,-2 0-84-16,-3 1-16 0,-1 0 13 0,1 0 21 16</inkml:trace>
  <inkml:trace contextRef="#ctx0" brushRef="#br0" timeOffset="291080.5992">23253 10042 145 0,'1'-2'271'0,"1"1"20"0,0 1-25 15,-2-2-50-15,-2 2-59 0,0 0-40 0,-1 0-30 16,0 0-13-16,-2 0-6 0,-1 2-3 16,-3-1-3-16,1 1 2 0,-2 2-3 0,-1 0-3 15,3 1-3-15,-2-2-8 0,0 2-8 16,0 1-5-16,0 1-12 0,1 1-6 0,1 0-5 16,3-1-4-16,2 1-2 0,2-1-2 15,1 2 2-15,1-1-5 0,1-1 0 16,1 2 0-16,0-1 1 0,1 0-2 0,-3 0 1 15,2-1 0-15,0 0 0 0,-1-2 0 16,-1 3 0-16,-1-1 0 0,0-2-1 0,-1 3 1 16,-5-1 1-16,3 1-1 0,-4-1 0 15,1 1 0-15,-4-1 1 0,-1 0 2 16,0 1-3-16,-3-2 0 0,0 0 4 0,-2-1-3 16,-2-2 1-16,0 1-2 0,-2-2 6 15,3-2 5-15,1 0 2 0,0 0 3 0,5-3 5 16,1 0 3-16,1-2-3 0,3 1-2 15,3-2-4-15,1-2 1 0,5-1-4 16,2-1-5-16,3-1 0 0,3-2-1 0,0-1-2 16,2 0-1-16,4-2-2 0,-2-1-1 15,0 3-1-15,0-1-19 0,-5 0-52 0,0 1-74 16,-7 5-156-16,-3 2-85 0,-6 5-42 16,-4-1-9-16,-4 5 42 0</inkml:trace>
  <inkml:trace contextRef="#ctx0" brushRef="#br0" timeOffset="291963.6296">22728 10074 212 0,'1'-3'304'0,"-1"1"21"0,-1 2-20 16,-1 0-92-16,-3 0-65 0,2 2-45 15,-3 1-28-15,3-1-18 0,-2 3-4 0,4 0-11 16,-3-1-8-16,1 0-9 0,2 1-4 15,-1 0-8-15,0-1-6 0,-1-1-3 0,3 2 1 16,-1-4-5-16,-1 2 0 0,0-1 2 16,0-1 0-16,-2 1-2 0,0-2 0 15,-1-2 2-15,-2 2-1 0,1-3-2 0,-2 2 1 16,4-2 1-16,-3-1 3 0,2 0 0 16,4 1 1-16,-3-1 3 0,1 1-1 0,3-2 1 15,-1 1 0-15,1 2-1 0,1-1-1 16,-1 0 1-16,2 2-1 0,-1-1-2 15,3 2 0-15,-4 0 3 0,1 0 0 0,3 3 3 16,-3-1 4-16,-1 1 1 0,0 1 1 16,0 0 3-16,0 3 3 0,0-1-1 15,-1-1 0-15,-3 3 2 0,3-2-3 0,-4 2-3 16,-1-2-4-16,0 1-3 0,-1 1-4 16,-1-1-3-16,-4 2 2 0,0-1-4 0,0 0 1 15,-4 1-2-15,2-2 0 0,-4 0 2 16,4-1-4-16,-5 2 4 0,2-2-2 0,-1-2 0 15,0 1 0-15,0-4 0 0,1 1 0 16,-1-2 0-16,1-3 0 0,1 1-2 16,2-1 2-16,1-1-2 0,-1-1 2 0,3-1 0 15,-2 3 0-15,4-3 2 0,1 3 0 16,0 1 2-16,0 0-2 0,2 0 3 0,-1 1 2 16,1 2 1-16,-3 1 1 0,-1 1 0 15,0 1 1-15,-2 2 0 0,-1 2-2 0,-2 2-4 16,0-1 1-16,-2 2-3 0,1 1-1 15,0 0-1-15,0-2 0 0,2 2 0 0,2-4 0 16,0 3-1-16,2-2 0 0,2-2 0 16,-1-2-1-16,2 1-3 0,2-4-10 0,0 1-22 15,4-3-31-15,-1-1-39 0,0-1-30 16,4 0-35-16,0-4-71 0,-1 3-78 16,3 1-20-16,-3-2 12 0,2-1 16 0</inkml:trace>
  <inkml:trace contextRef="#ctx0" brushRef="#br0" timeOffset="292363.6321">22071 10203 21 0,'7'-13'270'0,"-4"4"29"0,0 1 16 0,-3 0-56 16,0 1-82-16,-1 4-52 0,-2-2-35 15,-1 2-18-15,-2 0-13 0,-2 2-6 0,0-2-6 16,-1 6-5-16,1-2 1 0,-3 1 0 16,1 1 3-16,1 1 1 0,-4 1-2 15,4 0-4-15,1 3-5 0,-1 0-7 0,0-1-8 16,3 3-5-16,0-1-5 0,0 1-5 15,-1-1-5-15,2 1-2 0,1 0 0 0,-1 1-1 16,0-2 2-16,1 0 2 0,-3 0 1 16,2-1 1-16,1 3 1 0,-1 0-3 0,-2 0 2 15,1-4-1-15,2 2 3 0,-1-1-4 16,2-2 2-16,-2-1-3 0,-2 2 0 16,1-3 1-16,2 0-2 0,-1-3 0 0,-2 0-2 15,2 0 5-15,-4-2 1 0,3 0 4 16,-1 0 4-16,1-3 1 0,0 0 3 0,-2-3-1 15,3 2-2-15,0-1 0 0,1-2-3 16,0 0 0-16,1 0-3 0,2-3-4 16,1-1 2-16,1 0-6 0,4 0-3 0,0 0 1 15,3-1-4-15,3 1-3 0,0-1-12 0,2 3-16 16,1-1-29-16,0 0-33 0,0 2-32 16,1 0-42-16,-5 1-107 0,2 2-57 0,-4 0-17 15,0 0 15-15,2-4 22 0</inkml:trace>
  <inkml:trace contextRef="#ctx0" brushRef="#br0" timeOffset="292525.5627">22092 9942 49 0,'8'-2'274'16,"-3"1"21"-16,1-2 9 0,2 1-64 15,5-2-93-15,-4 0-62 0,4 1-33 0,3-2-20 16,-3 0-9-16,0-1-10 0,0 2-17 15,1-1-28-15,-4 2-59 0,-4 2-112 0,-1-1-59 16,-2 2-30-16,5-2-5 0,-3 2 13 16</inkml:trace>
  <inkml:trace contextRef="#ctx0" brushRef="#br0" timeOffset="292931.9049">22355 9783 208 0,'3'-5'268'0,"2"1"13"0,-2 1-45 15,0-2-87-15,3 4-60 0,-3-2-37 16,0 1-20-16,1 0-11 0,-3 2 1 0,2 0-2 16,-3 2-2-16,2 0 1 0,-2 1 1 15,2-2-7-15,-2 2-2 0,0 2-6 0,1-3 0 16,-1 3-4-16,4 0 1 0,-4-1 2 15,1 2 4-15,2 0 6 0,-1 0 8 0,2 2 3 16,-2 1 4-16,-1-1 5 0,1 3 0 16,0-2 2-16,-2 0 0 0,0 2 3 15,0-2 4-15,-4-1 2 0,1 0 2 0,2-3-4 16,-5-1 1-16,-1-1-2 0,2 0-1 16,-1-1-6-16,0-1-4 0,-2-1-4 0,2-1-1 15,-1-2-2-15,2-1-3 0,1-1-3 16,2 0-1-16,-1-4-2 0,6 0-4 0,-1 0-5 15,1-1-4-15,2-1-2 0,3-1-5 16,-2 2-14-16,3 1-21 0,-1 0-39 0,0 3-49 16,-3 3-115-16,-5 3-94 0,0 0-40 15,-1 6-7-15,-3 4 27 0,-1 6 36 16</inkml:trace>
  <inkml:trace contextRef="#ctx0" brushRef="#br0" timeOffset="293153.5154">22358 10541 119 0,'6'2'290'0,"1"-1"19"0,2 1 15 0,0-4-84 16,3 1-82-16,0 0-42 0,-1-2-18 15,3 0-6-15,-1 0-11 0,0-2-14 16,1 2-17-16,-3 1-18 0,3-2-23 0,-3 1-33 15,1 0-46-15,0 0-64 0,-6 1-129 16,3 1-68-16,-2 2-29 0,3-1 5 0,1 0 34 16</inkml:trace>
  <inkml:trace contextRef="#ctx0" brushRef="#br0" timeOffset="293330.5849">22791 10537 52 0,'7'-1'310'16,"-3"1"46"-16,-2 0 35 0,-2 0-41 0,-3 0-81 15,0 0-61-15,-4 0-50 0,2 1-40 16,0-1-34-16,2 0-27 0,-1 0-23 16,2 0-18-16,2 0-16 0,-3 2-24 0,3-2-57 15,-1 2-81-15,-3 0-148 0,-1-1-74 16,-3 3-37-16,-1-1-1 0,1-2 40 0</inkml:trace>
  <inkml:trace contextRef="#ctx0" brushRef="#br0" timeOffset="293851.5705">21567 10126 258 0,'0'-1'314'0,"2"-1"18"16,-2 2-30-16,0 3-91 0,0 0-68 0,0 2-45 15,0 1-21-15,0 4-11 0,0 1-6 16,0 1-6-16,0 0-12 0,2 1-8 0,-2 2-8 15,1-2-6-15,-1 0-4 0,0-1-2 16,0-2-4-16,0 1-2 0,-1-2-3 16,-1-2-2-16,0-1-3 0,-1 0 0 0,0-1-5 15,-2-2-6-15,0 2-8 0,-1-1-18 16,-2-2-20-16,0 0-19 0,0 0-20 0,0-2-22 16,-1-4-42-16,3 3-52 0,-2 0-61 15,1-1-23-15,0-1 0 0,2-1 14 16</inkml:trace>
  <inkml:trace contextRef="#ctx0" brushRef="#br0" timeOffset="294063.592">21444 10140 168 0,'0'-6'279'0,"0"0"26"0,0 1-24 0,0 1-65 16,0 2-51-16,0 1-31 0,0 1-21 16,0 0-11-16,-1 3-4 0,1 1-9 0,-4 4-9 15,4 1-13-15,-3 2-13 0,3 1-14 16,-2 1-12-16,1 1-12 0,-1 1-7 0,1-1-6 15,-1 0-1-15,-1-1-8 0,0-2-15 16,-5-1-24-16,3-1-31 0,-3-1-34 16,2-2-46-16,-3-2-93 0,1 1-76 0,-4 1-26 15,6-5 8-15,0-1 21 0</inkml:trace>
  <inkml:trace contextRef="#ctx0" brushRef="#br0" timeOffset="294614.6059">21288 10228 77 0,'0'-2'295'0,"1"2"30"0,-1 0 21 16,0 0-66-16,0 4-73 0,0-1-51 0,-1 1-35 15,-3 1-20-15,1 2-14 0,-2 1-18 16,0-3-16-16,-2 3-16 0,-3 1-11 16,2-1-7-16,-4 1-5 0,1-2-4 0,-1-2-4 15,-1 2-1-15,0-1-4 0,-1-1 1 16,-1-1-1-16,0-1-1 0,0-1 0 0,-4 0 0 15,3-2 2-15,-1 0-3 0,-1-1 1 16,1 0 1-16,1-3-1 0,1 3 0 16,0-3-3-16,0-1 1 0,3-1 1 0,-2 2-1 15,5-2 0-15,1 1 2 0,-1 1 5 0,2 1 4 16,2-2 4-16,1 4 5 0,0-1 2 16,3 1 2-16,-1-1-4 0,2 2-1 15,-2 0-3-15,2 2-5 0,-1 1 0 0,-1 0-3 16,1 3-1-16,-4-2 1 0,4 2-4 15,-1 0 0-15,-1-1-2 0,0 1 0 0,0 0 1 16,-1-2-1-16,3 2-1 0,-3-1 1 16,1-1-2-16,2-1 2 0,-2 1 0 0,0-4-1 15,1 2 1-15,-1-2-1 0,1 0 1 16,-1-2-1-16,-2 2-1 0,4-4 2 16,-4 0 0-16,2-1 2 0,-3 0 0 0,1 1-1 15,0 0 2-15,0-1-3 0,0 0 0 16,1 1-3-16,-5 1 2 0,2-1 1 15,1 4-1-15,-2 0 2 0,-2 0 2 0,4 0-2 16,0 3 1-16,-2-1 0 0,2 3-1 16,-1 0-1-16,4 2 0 0,0-2 0 0,3 0 0 15,0 3 0-15,1-3 0 0,1 0 0 16,1 0-1-16,0 0-1 0,3-2-5 0,-2-1-15 16,0-2-30-16,0 0-46 0,0-2-44 15,-2 0-95-15,-2 2-106 0,0 0-45 16,-3-3 3-16,1 0 27 0,1-2 36 0</inkml:trace>
  <inkml:trace contextRef="#ctx0" brushRef="#br0" timeOffset="294773.4271">20728 10153 162 0,'5'-4'328'0,"-2"-1"20"0,4 1 18 15,0 1-80-15,2 0-103 0,1-2-64 16,2 2-38-16,0-1-23 0,0 1-23 0,-1-2-52 15,1 1-65-15,-5 4-155 0,-2 0-81 16,-5 0-42-16,5-3-17 0,-4 1 20 0</inkml:trace>
  <inkml:trace contextRef="#ctx0" brushRef="#br0" timeOffset="295080.5502">21030 9975 216 0,'9'-6'362'0,"-1"-1"33"0,0 3 27 0,-2 0-92 16,2 1-98-16,-3 0-68 0,0 1-50 16,1 0-29-16,-1 4-29 0,1 0-21 15,-1 2-15-15,-2 2-10 0,0 2-5 0,2 1-4 16,-5 0 1-16,0 1-3 0,0-1-3 16,-5 0-3-16,1 2-5 0,-3-4-5 0,-1 0-7 15,-1 2-3-15,-1-5 1 0,1 1 0 16,-4-3 2-16,2-2 6 0,1 0 4 0,0-1 3 15,3-4-1-15,1 0 1 0,1-2 3 16,3-2 1-16,2 0-1 0,4-1 3 0,0-1-4 16,3-1-10-16,4 2-23 0,-2 1-38 15,1 0-33-15,1 0-56 0,-2 4-101 0,-2 2-64 16,-2 3-16-16,-4 1 17 0,-2 6 23 16</inkml:trace>
  <inkml:trace contextRef="#ctx0" brushRef="#br0" timeOffset="295537.4029">20449 10284 56 0,'-1'0'304'16,"-1"-2"33"-16,1 4 23 0,-3-1-54 15,1 1-81-15,2 1-69 0,-5 1-39 16,3-1-29-16,-1 1-13 0,-1 0-14 0,2-1-17 15,2 1-10-15,-3-1-10 0,1 1-7 16,2-2-4-16,-4 0-3 0,4-1-2 0,-1-1 1 16,0 2-4-16,-1-2 1 0,2 0-1 15,-3-2-2-15,0 1 1 0,0-1-4 16,0-1 4-16,0 0 0 0,-2 0 2 0,3-1 3 16,2 1 1-16,-1-3 1 0,0 1 1 15,4-2 0-15,0-1-2 0,1-1 0 0,0 0 2 16,5-1-1-16,-4-1-2 0,3 1-1 0,-1-1-2 15,2 0-12-15,0 1-25 0,-2 2-58 16,-1 1-69-16,-5 7-148 0,0 0-78 16,-3 6-35-16,0 2 5 0,-4 2 41 0</inkml:trace>
  <inkml:trace contextRef="#ctx0" brushRef="#br0" timeOffset="295697.5605">20377 10429 94 0,'1'6'312'0,"-1"-3"38"0,0-1 25 15,0 2-57-15,0-2-82 0,-1-1-65 0,-1 2-40 16,0-2-33-16,0 1-25 0,0-2-30 16,2-2-43-16,-2 1-52 0,1 0-46 0,-1-2-70 15,-1-3-115-15,0 4-71 0,0-1-22 16,1-2 16-16,-1-2 28 0</inkml:trace>
  <inkml:trace contextRef="#ctx0" brushRef="#br0" timeOffset="296096.4761">20236 10208 133 0,'2'-7'294'16,"1"2"21"-16,-1-1 7 0,-1 3-85 0,-1 2-66 15,2 0-33-15,-4 2-20 0,2 2-9 16,-1 2-8-16,-4 1-7 0,0 2-13 0,-2 2-19 16,-2 0-13-16,1 1-13 0,2-1-7 15,-1 1-5-15,-1-2-6 0,-1 0-7 0,1 0-3 16,0 0-1-16,-1-4-3 0,-1 2 1 15,-1-2-2-15,-3 0 1 0,1 0 1 0,-1-4-4 16,-2 3-1-16,1-3 0 0,-1 0 0 16,-1-2 2-16,-1 0-4 0,1-3 2 0,1 1 2 15,-2-3-2-15,2 2-2 0,2-2 2 16,1-2 0-16,0 1 0 0,1 2 0 16,4-2 0-16,-2 2 2 0,3 1-2 0,2-1 3 15,2 1 1-15,1 2 3 0,-1 1 1 16,3-1 0-16,-1 2 1 0,1 2-4 0,0 1-2 15,0 1-2-15,0 4 1 0,-5 1-2 16,2 0 0-16,0 2 1 0,-4 0 0 0,3 1-1 16,-3-1 2-16,0-2-1 0,0 0-1 15,1 0 0-15,-1-2-9 0,1-1-25 0,-2-1-39 16,0-1-44-16,0-1-70 0,0 0-124 16,2 0-71-16,0-2-16 0,6-1 17 15,2-1 33-15</inkml:trace>
  <inkml:trace contextRef="#ctx0" brushRef="#br0" timeOffset="296289.4499">20160 10122 279 0,'13'-11'372'0,"-7"4"21"16,-1 1 13-16,-5 0-119 0,-2 1-119 16,-4 2-71-16,-4 3-35 0,0 0-19 15,-5 0-14-15,2 3-6 0,-4 0-9 0,4 1-5 16,-2 1-4-16,0 1-4 0,1-1-7 15,5-3-13-15,-4 0-21 0,4 0-33 16,1-2-31-16,1-2-55 0,0 0-89 0,2 0-74 16,2-1-22-16,-1-2 4 0,4-3 21 15</inkml:trace>
  <inkml:trace contextRef="#ctx0" brushRef="#br0" timeOffset="296430.0524">20048 10003 264 0,'6'-6'335'0,"-2"2"26"0,-1-1-12 0,-2 4-87 16,2-1-61-16,-1 1-42 0,-2 1-28 15,1-2-20-15,-1 2-17 0,0-1-21 0,-1 1-26 16,1 0-19-16,-2-2-28 0,-1 2-63 16,0-1-80-16,-2 4-160 0,-3 0-82 15,0 3-44-15,-1-2-8 0,-1 3 40 0</inkml:trace>
  <inkml:trace contextRef="#ctx0" brushRef="#br0" timeOffset="296851.566">19658 10239 117 0,'0'-3'337'0,"-2"0"35"16,-3 1 28-16,-1 2-58 0,-2 2-89 0,-3 2-72 15,0 1-50-15,-1 4-31 0,2 0-24 16,2-2-24-16,0 2-20 0,0 0-15 0,6-1-7 15,1-1-5-15,1-1-2 0,1 0-3 16,5-1 1-16,-1-1 5 0,2-2-5 16,1-1 1-16,-2 1-2 0,3-2 0 0,-2-2-5 15,-3 1-11-15,1 1-14 0,0-4-23 16,-5 0-32-16,0 2-28 0,0 0-26 16,-3-1-23-16,-2 1-47 0,-1 2-56 0,-6 2-45 15,0 2-8-15,-1-1 7 0,1-1 22 0</inkml:trace>
  <inkml:trace contextRef="#ctx0" brushRef="#br0" timeOffset="297429.8116">19428 10300 158 0,'0'-6'289'0,"0"0"25"0,0-1-11 16,0 1-77-16,0 0-60 0,-2-1-41 0,2 2-24 15,-1 0-11-15,-1 2-6 0,2 2-3 16,-1-3-8-16,1 3-6 0,0 0-13 0,0 1-12 15,0 0-11-15,0 1-2 0,0 0-5 16,0 3-2-16,0-3-3 0,0 2-1 16,0 2-5-16,1-2-2 0,1-1-5 0,-1 3-4 15,3-2 0-15,-3 0 0 0,2 0-2 16,-1-1 0-16,1-1 0 0,0 2 0 0,-1-1 0 16,0-1 0-16,-1 1-2 0,2-1 2 15,-1-1-1-15,-2 0-3 0,0 2 2 0,0-2 1 16,-2-2 0-16,-1 2 0 0,2-1 0 15,-1-1 1-15,0 1 2 0,-1-1 0 0,0 1-2 16,-2-2 1-16,0 3 0 0,1 0-1 16,-6 0 0-16,2 3 0 0,-1 0 0 0,-2 0 1 15,1 0 2-15,-3 3-2 0,1-1 1 16,-1 2-2-16,-1 0-2 0,1 1 2 16,1-2-1-16,-2 0 1 0,-1-2 3 0,1 3-1 15,-2-3 1-15,-1 1-1 0,-1 0 0 16,0 0 3-16,-3-1-5 0,2 1 1 0,-3-3 1 15,-2 2 1-15,1-1-2 0,0-2-2 16,-2-1 1-16,1 0 0 0,1 0-3 16,2-1 2-16,1-2 2 0,1-1 2 0,3 1-1 15,0-4 3-15,3 1 3 0,2-1-2 16,2-2-1-16,4-2-2 0,2 1-2 0,4-1 2 16,1-2-3-16,4-1-2 0,-1 2 2 15,4-1 5-15,-1-1-2 0,1 2 3 16,-5 1-2-16,4-2 3 0,-3 4 0 0,-1 0-4 15,-2 3-2-15,1 0 1 0,-3 0-10 16,2 3-17-16,-2 0-38 0,-2 2-42 0,2 2-36 16,-3 2-62-16,1 2-85 0,-2 2-68 15,-1 2-10-15,0 2 17 0,-1-2 27 16</inkml:trace>
  <inkml:trace contextRef="#ctx0" brushRef="#br0" timeOffset="297847.0067">18808 10224 40 0,'-1'-8'266'15,"-3"2"39"-15,2 2 11 0,-2-1-41 0,0 2-62 16,0 1-38-16,1-2-26 0,0 4-24 16,1 0-15-16,-1 2-16 0,3 0-13 15,-2 0-17-15,2 3-16 0,0-1-12 0,0 2-10 16,0 0-6-16,0 3-4 0,2 0-6 15,-2 0-4-15,0 2-2 0,0-1 1 0,-2 1-4 16,1-1 1-16,-1 1-1 0,1-2 1 16,-4 0 0-16,2 0-1 0,0-2-1 0,0 0-1 15,0 0 0-15,-1-1 0 0,-1-2 1 16,1 1 2-16,-2-1-1 0,3-1 1 16,-4-1-2-16,2-2 1 0,0 0-2 0,1 0 1 15,-4-2-2-15,3 1 2 0,0-1-2 16,1 1 0-16,-3-1 1 0,4-1 0 0,-3 1 1 15,1 2 0-15,2 0 0 0,-2 0 0 16,0 2 0-16,1 1-2 0,-4 0 0 16,2 2 2-16,-1-1-2 0,2 1-1 0,2-1-9 15,0 2-21-15,-1-2-39 0,0 4-40 16,4-3-74-16,-3 4-131 0,2-2-60 0,-1 0-17 16,-3 1 18-16,-1 1 30 0</inkml:trace>
  <inkml:trace contextRef="#ctx0" brushRef="#br0" timeOffset="299046.5512">18348 10171 185 0,'-2'-2'312'0,"-1"2"22"0,2 0-2 0,-2 2-103 16,0 0-67-16,1-1-53 0,1 4-37 15,-1-3-18-15,0 2-14 0,2 0-8 16,0-1-9-16,-1 3-8 0,-1-1-6 0,2-1-5 16,-2 1-1-16,1-1 1 0,-1 1-2 15,1-2-1-15,-1-2 1 0,0 0-1 0,-1 3-1 16,2-3 0-16,-5-1 0 0,1 2 0 15,0-1 0-15,0-1 0 0,-1 2 1 0,-2-1 1 16,0-1 0-16,2 0-1 0,-1 0 0 16,1 0 8-16,0 0 5 0,1 0 3 15,4 0 2-15,-3 0 0 0,4 0 1 0,0 0-8 16,2 0-4-16,0 0-1 0,-1 2-4 16,2-1-1-16,1 1 0 0,0 0 0 0,-2 2-1 15,1-1-1-15,-2 0 2 0,1 1-2 16,0 0 2-16,-2 0 3 0,-2 0 1 0,0 1-1 15,1-1-1-15,-2 1-1 0,-1-2-1 16,0 0-2-16,-1 1-1 0,0-1 0 0,1 0 1 16,-3 0-1-16,0-1 1 0,0-1 0 15,-1-1 0-15,2 2 0 0,-2-2 0 16,0 0 0-16,0-2 0 0,2 1 0 0,-1 1 0 16,-2-4 0-16,1 3-2 0,0-2 1 15,0 2-2-15,-3-1 1 0,2 2 2 0,-1-1 0 16,-1 1 0-16,3 0 0 0,0 1 3 15,2 1 2-15,0-1 2 0,1 3 4 0,2 0 3 16,1-1 0-16,1 2 5 0,1 1-2 16,0-1-3-16,1 1-3 0,2-1-2 15,-1-1 0-15,4 3-4 0,-1-5-2 0,3 3-2 16,-2-3 2-16,1 1-3 0,-1 1 0 16,2-1-3-16,-4 0 2 0,1 0-5 15,0 1 1-15,-2-1 2 0,-3 0-5 0,2 0 4 16,-4 3 0-16,2-2 0 0,-5 3 2 15,1-1 0-15,-3-1 1 0,1 0 1 0,-2 1-1 16,3-1 1-16,-3 1 1 0,-1-3-2 16,3 0-1-16,1 0 0 0,-1-2 1 0,-1 1-2 15,2-2 2-15,-1 0 1 0,2 0 0 16,-1 0 0-16,2 0 1 0,-4-2 1 16,2 1-1-16,-2-2-2 0,0 3 1 0,-1 0 0 15,2-2-2-15,-2 1 1 0,0-1-1 16,3 1 2-16,-1-3 0 0,3 2-1 15,0-1 1-15,1-2 0 0,-1 2 1 0,3-3-1 16,3 2 0-16,-1-1 0 0,-1 2 2 16,2-2-1-16,-3 3 3 0,0 2 2 0,2-2 1 15,-2 1 2-15,0 1 2 0,0 0 3 16,-2 1-2-16,2 1 4 0,-3 0-2 0,2 2-2 16,-4 0 0-16,2 1-4 0,-2-1 0 15,2 1-2-15,-2-1 0 0,2 1 2 0,-2-1-2 16,-1 2-2-16,2-1 0 0,-3 1-4 15,-1-1 0-15,-3 2 0 0,0-2-1 0,-2 3 0 16,-2-1-1-16,-2 0 3 0,0 0 2 16,-3-1 1-16,-1 0 1 0,-1-2 5 15,0 1 0-15,1-2 1 0,-1-1-3 0,0-2 0 16,4 0-3-16,0-2-1 0,2-1 0 16,0 0-2-16,5 1-1 0,-1-1 1 0,3-1-2 15,3 1 0-15,1-1-1 0,-1 0 1 16,3 0 0-16,2-1 0 0,1 2 0 15,0-2 0-15,1-1 0 0,2 0-2 0,3 0-14 16,-3-3-35-16,2 1-46 0,0 0-58 16,-2 3-132-16,1 0-87 0,-1 2-33 0,4-3 11 15,1 0 33-15</inkml:trace>
  <inkml:trace contextRef="#ctx0" brushRef="#br0" timeOffset="299245.9455">18006 10075 272 0,'9'-2'381'0,"-5"0"36"0,1 0 23 0,-3-1-113 15,-1 3-104-15,1-3-74 0,0 2-53 16,0-3-29-16,0 2-26 0,0-3-18 0,-1 2-11 16,-1 1-7-16,0-2-13 0,0 2-44 15,-1 2-60-15,-5 0-114 0,-2 4-121 0,-5 0-64 16,-3 4-21-16,2-2 22 0,-3 1 50 15</inkml:trace>
  <inkml:trace contextRef="#ctx0" brushRef="#br0" timeOffset="299427.5431">17705 10180 143 0,'0'1'349'0,"0"1"33"0,0-2 16 15,0 0-70-15,1-2-104 0,2 2-81 0,-1-1-52 16,1 1-30-16,4-2-17 0,0-2-14 15,1 1-13-15,2-1-12 0,1 0-13 0,-3 3-18 16,1-3-22-16,-1 4-32 0,0-2-35 16,-2 2-57-16,-2 2-117 0,-4-2-53 0,-4 5-13 15,4-5 13-15,0 5 24 0</inkml:trace>
  <inkml:trace contextRef="#ctx0" brushRef="#br0" timeOffset="300016.839">17371 10369 68 0,'-2'-1'308'16,"1"-1"30"-16,-1 2 19 0,1 0-58 0,-1 0-88 15,0 0-64-15,2 0-42 0,0 0-25 16,0 0-13-16,0 0-16 0,-3 2-14 0,3 1-14 15,-1-1-9-15,-1 0-6 0,-1-1-4 16,0 3-2-16,2-1 0 0,-3-2 0 16,-1 4-1-16,2-2 1 0,-3-1-2 0,-2 2 3 15,0 0 1-15,0-1 6 0,0 2 3 16,-1-3 4-16,3 3 3 0,-1-2 5 0,4 0-4 16,0 2-3-16,1-3-4 0,1 3-4 15,-1 0-2-15,0-1-2 0,2 1 0 16,0-1-2-16,2 1 0 0,0 0-2 0,-2 0 1 15,0 1 0-15,1 1 0 0,-1 2 0 16,0-1 1-16,-1-1 1 0,1 3 1 0,0-2 1 16,-4-1 0-16,2-1-1 0,0 0 0 15,0 0-1-15,-2 0-1 0,0 0-2 16,-2 0 1-16,-1-2-3 0,-2 1-2 0,1-1 2 16,0 1-2-16,0-2 1 0,1 0-1 15,0-2 0-15,2 2-6 0,1-3-12 0,0 0-27 16,1-1-43-16,2-1-41 0,-4 1-82 15,5 1-114-15,-3-2-51 0,3 2-6 16,0 0 26-16,0-3 32 0</inkml:trace>
  <inkml:trace contextRef="#ctx0" brushRef="#br0" timeOffset="300479.8947">17167 10416 116 0,'-1'-8'308'0,"-1"2"33"0,1 2 23 15,-3 0-74-15,1 2-76 0,0 2-54 16,-4-2-29-16,3 2-25 0,-2 2-15 0,1-2-16 16,0 1-16-16,0 2-12 0,0 2-11 15,-1-1-10-15,-2 2-6 0,2 2-8 16,1-1-2-16,-1 1-7 0,1-2-1 0,-1 4-2 16,4-2 0-16,-1 1 0 0,0 0 0 15,1 0 2-15,2 0-1 0,0 0-1 0,0-2 1 16,0 2 0-16,0 0-1 0,2-3 0 15,-2 2 0-15,0-1 2 0,0-1-1 16,0 0-1-16,-2 2 1 0,-1-2-1 0,2 1-1 16,-4 1-2-16,0-1 3 0,-1 1 0 15,0-1-1-15,-2-1-3 0,-1 0 4 0,0-1 0 16,1-1 0-16,-3-1-1 0,2 0 1 16,-2-1 0-16,-1-2 0 0,0 1 1 0,2-2 3 15,2 1 1-15,-2-4-2 0,0 0 2 16,4 1-2-16,-2-3-2 0,0 1-2 0,3-2 1 15,0 0 0-15,2-2-2 0,2 1 2 16,1-2 0-16,0 1 2 0,1 0-2 0,4 1-2 16,-2-1 1-16,2 0 2 0,3 0-2 15,0 0 1-15,-2 1 0 0,4 1-1 16,0-2-1-16,0 0-5 0,0 0-11 0,0 0-40 16,-2 0-54-16,-3 0-116 0,2 2-114 15,0 2-60-15,-2-1-19 0,2 0 19 0,-4-1 49 16</inkml:trace>
  <inkml:trace contextRef="#ctx0" brushRef="#br0" timeOffset="300715.0025">17208 10180 122 0,'7'-4'351'0,"-1"-1"36"16,2 1 27-16,1 0-40 0,2 2-119 15,-1-3-81-15,2 2-50 0,-2 1-35 0,1 0-27 16,2-1-23-16,-4 0-19 0,4 0-10 16,-4 1-4-16,1 1-4 0,1 1 2 0,-3-2-2 15,-2 1-4-15,2 1-16 0,0-2-47 16,-4 1-55-16,-4 1-126 0,0 0-109 16,-4 1-57-16,-1-1-12 0,1 2 27 0,-1-1 49 15</inkml:trace>
  <inkml:trace contextRef="#ctx0" brushRef="#br0" timeOffset="305297.5051">5777 9756 12 0,'3'0'244'16,"0"0"20"-16,0-3 11 0,-1 1-67 0,1 1-79 15,2-2-44-15,-2-2-22 0,0 2-13 16,2-1 2-16,-2-1 1 0,0 1 0 16,0-1-3-16,-1-1-7 0,1 2-4 0,0-4-8 15,1 4-9-15,0-5-8 0,2 4-4 16,-1-2-4-16,0-1-1 0,0 2-2 0,1-1 0 16,-1 1-3-16,1-2-2 0,0 2 2 15,-1 2-1-15,0-3-1 0,-2 5 1 16,0 0 1-16,2 1 6 0,-2 2 14 0,2 1 11 15,-2 2 8-15,0 2 4 0,2 4 7 16,-2 1-3-16,2 3-11 0,-2 0-11 0,2 2-5 16,-4-2-5-16,2 2-5 0,-1-5-2 15,1 2-3-15,-1-4-1 0,-1-2-4 0,1-1 0 16,1-1-3-16,-3-2 1 0,2-2 0 16,-2 1-3-16,0-1 3 0,0-1-2 15,0 0-3-15,0 0 0 0,0-3-5 0,-2 2-3 16,2-4-6-16,0 1-7 0,-3-1-8 15,1 1-12-15,1-3-4 0,-2 2-8 0,-1-3-4 16,0 2 0-16,-2-1 4 0,1-1 11 16,0 2 8-16,0 0 13 0,-1 0 9 0,1 1 10 15,-1 1 1-15,0 0 6 0,2-1 2 16,0 2 4-16,0-1 3 0,1 1 5 0,0 1 5 16,3 2 7-16,-2-1 2 0,2 1-1 15,0 1-2-15,0 1 1 0,0 1-2 16,2 1-1-16,0 5 0 0,-1 2 5 0,2 1 4 15,-1 3 6-15,1 3 7 0,0 1 3 16,-1 4 2-16,1 4 3 0,-1 3-7 0,1 1-3 16,-3 2-8-16,3 0-7 0,-3 2-6 15,0 1-4-15,0 2-4 0,-1 0-2 0,-1 4 2 16,2 1-2-16,0 2 1 0,0-1-2 16,0 2 4-16,0 4 0 0,2 3-1 15,-1 0-1-15,2 4-2 0,-1 2-1 0,-1-2-2 16,1 0-1-16,-1-1-2 0,-1-3-2 15,2 0-1-15,0 0 3 0,-1-2 1 0,2-4 0 16,-1 2 2-16,1-2 1 0,-1-1-1 16,1 0-5-16,0 2-1 0,2-2 0 0,-4 3-1 15,2-3-2-15,-1 1 1 0,0-3 2 16,-1 2-1-16,1 0-3 0,-1-1-2 16,1-3 4-16,1-2 1 0,-3-2 1 0,0-3 0 15,2-2 2-15,-2-5 2 0,0-2-4 16,0-2 0-16,0-3 0 0,0-3-1 0,0-2 1 15,0 1 1-15,0-4-1 0,0 1 2 16,0 1-1-16,0 0 0 0,-2-1 0 0,2 1-1 16,-3 3 0-16,0-4 2 0,1 1-1 15,1-3-1-15,-1 0 2 0,0-1 0 16,1-2-4-16,-1-4 0 0,2 2 1 0,0-3-4 16,0-3-2-16,0 1-5 0,0 0-5 15,0-2-9-15,0-2-6 0,0 0-10 0,0 1-8 16,0-3-9-16,0 2-5 0,0 1-6 15,-1-3-8-15,-1 3-4 0,-1-2-3 0,0 2-8 16,0-1-28-16,1-1-32 0,-3 0-42 16,2 2-48-16,-2-4-23 0,-1 2 0 0,0-1 31 15</inkml:trace>
  <inkml:trace contextRef="#ctx0" brushRef="#br0" timeOffset="305947.4128">5841 12043 143 0,'-3'-4'278'0,"-3"-1"24"0,3 3-17 16,0-2-68-16,1 2-68 0,2 2-51 0,-1 0-33 15,1 0-27-15,1 0-14 0,-1 0-10 16,2 2-7-16,3 0-5 0,2-2-2 0,0 2 2 16,2-1-1-16,1 0-1 0,4-1 1 15,0 2 1-15,5-1-2 0,2 2 1 0,1 0 0 16,5 0 2-16,3 2 4 0,3-1 1 16,2 1 5-16,4-1 5 0,4 1 2 15,4-1 2-15,1 1 1 0,7-1 2 0,2 1 1 16,1-1-6-16,3-1 0 0,3 1-2 0,6 1-6 15,1 1-2-15,5-1-4 0,0 2-3 16,0 1-4-16,0-1 0 0,0 1-3 16,-2 1 4-16,3 0 2 0,-2 0 1 0,1 0 2 15,0 0-2-15,0 0 2 0,-1-2-4 16,0 2-2-16,-3-1-1 0,-2-1-1 0,1-1 0 16,-6 0 2-16,0 0-2 0,-2-1 2 15,-3-1 1-15,-1 2 0 0,-1-3 0 16,-1 2-1-16,-2-1 0 0,-4 1 1 0,0-1-3 15,-6-1 3-15,-3 0-3 0,-4-1 2 16,-5 1 0-16,-1-3-3 0,-4 3 3 0,-3-2-2 16,-3-1 3-16,-3-1 0 0,-3-2 0 15,-3 3 3-15,-4-2-3 0,-1 1 0 16,-5 1-3-16,-1-3-1 0,-4 0 3 0,-1 1-5 16,0-2-1-16,-2-1 3 0,-3 2 2 0,2-2 2 15,-2 3-2-15,-2-3 2 0,0 2 2 16,0-1-2-16,0 0 0 0,-2 2 2 0,2-1-1 15,4 0 1-15,-2 1 0 0,4 2 0 16,0 0 1-16,3-1-5 0,-1 1 1 16,5 1-3-16,-1-1-3 0,3 2 1 0,2-1-1 15,1-1 2-15,4 2 3 0,0-2-2 16,2 1 2-16,0 1 4 0,-1 0 0 0,-3 3-1 16,2 1-1-16,-4 0 1 0,-1 2-1 15,-4 1 0-15,2-2 1 0,-4 2 2 16,-1 0 3-16,0 0 2 0,-1 0 5 0,-1 0 3 15,-3-2 5-15,0 0 2 0,1-1-1 16,-1 0-1-16,0-4-2 0,1 2-6 0,-1-3-3 16,3 1-5-16,-1-1-16 0,1-1-25 15,-1 0-36-15,2 0-83 0,-4 0-117 0,0 0-64 16,-4 0-20-16,-1 0 8 0,-3 0 25 16</inkml:trace>
  <inkml:trace contextRef="#ctx0" brushRef="#br0" timeOffset="307046.4382">5868 12124 174 0,'5'-6'232'16,"0"2"-14"-16,0-2-32 0,1 1-38 0,-1 0-47 15,3 1-26-15,-2 1-20 0,-1 0-9 16,0 0-7-16,-1 2-4 0,0-3-2 0,0 4 10 15,-2 0 14-15,-1 2 11 0,-2 0 11 16,-4 2 5-16,0 2 0 0,-1 3-6 16,-2 2-14-16,-6 2-11 0,1 4-11 0,-4 3-5 15,-2 0-4-15,-2 3 0 0,-2 0-3 16,0 3-1-16,-4 3-4 0,-1-2-3 0,0 4-1 16,-4 3-1-16,0-2 0 0,-4 3-1 15,-2 5 1-15,0 1-4 0,-3 2-4 0,-3 1-3 16,-2 3-5-16,-3 0-4 0,0 2-4 15,-5 3 2-15,-1-1-1 0,0 0-1 0,-1 2-3 16,-1 0 3-16,0-2 0 0,0 1 1 16,2-5 1-16,1 0 2 0,0 2 0 0,-1-2 5 15,2-1-2-15,-3 1-3 0,2-2-2 16,-1 0 0-16,3-3 0 0,1-2-2 16,2-2 2-16,0-2 0 0,5-3 0 0,1 1-1 15,2-3 1-15,2-2 3 0,2-2 2 16,4-1-2-16,3-5 3 0,3 0 0 0,5-3 1 15,6-3-3-15,0-3 0 0,5-3-1 16,2-5-1-16,4 1 0 0,2-4-7 0,3-1-5 16,0 0-5-16,3-4-5 0,-1-1-4 15,5-3-7-15,-2 0-2 0,0-2-7 0,1 0-4 16,1-2-4-16,0-1-6 0,1-2-2 16,-3 3-4-16,2-3 3 0,-1 1-1 15,2-1 7-15,-2 0 7 0,2 2 9 0,-3-1 11 16,0 2 8-16,-1 4 9 0,-1 1 7 15,0 3 17-15,-1 3 17 0,-2-1 14 0,0 5 9 16,-3 0 2-16,0 5 1 0,-3 3-10 16,-1 3-9-16,2-1-6 0,-1 2-2 0,0 0-1 15,-2-1-2-15,5-1-4 0,0-2-3 16,1-2-6-16,4-1-4 0,-1 0-4 16,4 0-2-16,3-1 1 0,1 1 1 0,4-2 3 15,4 0 3-15,4-2 0 0,1 1 4 16,5-4-1-16,0 2-2 0,1-3-6 0,1-1 0 15,-1-1-8-15,-1-2-12 0,-3-1-21 16,1-2-49-16,-6-1-72 0,-3-1-136 16,-2-1-68-16,-3 2-29 0,-4 1 2 0,-3 0 35 15</inkml:trace>
  <inkml:trace contextRef="#ctx0" brushRef="#br0" timeOffset="308731.2738">7497 10087 74 0,'-6'3'254'0,"-2"0"18"0,0 2 9 15,-5-1-98-15,2 4-70 0,-4 1-36 0,-1 3-16 16,-5 1-5-16,0 1 8 0,-4 6 3 16,-2-1 5-16,-1 2 0 0,-2 3-6 15,-2 0-7-15,1 0-11 0,-3 4-12 0,-1 0-1 16,1 0-10-16,-6 0-3 0,-1 4-4 16,-3-1-3-16,-7 5-2 0,-4 2-5 0,-2 1 0 15,-4 2-6-15,-1 2-2 0,-3 0-2 16,-2-2 4-16,1 0 2 0,1 2-1 0,0-3 5 15,2 2 0-15,1 0 3 0,2 0-1 16,0 0 3-16,0 0-1 0,5 1 3 0,1 0 4 16,2 2-2-16,3-1 0 0,0 0-4 15,1 0-3-15,1-4-2 0,1 0 1 16,2-2-4-16,1-3 2 0,5-1-4 0,-1-2 3 16,6-3-4-16,1-3-2 0,2-3 0 15,6-2 0-15,0-6 0 0,2 0-1 0,4-3-1 16,2-3-3-16,2-2 3 0,2 0 2 15,1-1-2-15,0-4 1 0,3 1-4 0,0 2 2 16,-1-1-3-16,0 1-3 0,-1 3-3 16,2-1-6-16,-3 2-7 0,1 1-8 15,2-1-6-15,2 2-4 0,-1-2-6 0,2-2 3 16,1 1 4-16,1-4 8 0,2 0 8 16,-1 1 5-16,0-3 7 0,1 1 4 15,-1-2 4-15,2 0 2 0,-1 1 4 0,1-2 0 16,0 0 0-16,0 2 0 0,0-2 3 15,0 0-2-15,0 0 2 0,0 0 0 0,0 0 1 16,-2 1 4-16,2 0 4 0,0 1 7 16,0 1 3-16,2 3 2 0,-1-1 2 0,-1 2 0 15,3 2-5-15,-1 2-4 0,1 1-3 16,2 3 0-16,0 1-1 0,4 4 0 0,-1 2 1 16,2 4 0-16,-1 1 3 0,2 4 0 15,0 2-1-15,2 3 3 0,-2 3-1 0,2 2 0 16,-1 2-2-16,-1 3-5 0,1 3-1 15,0 0-3-15,1 1 1 0,2 4-1 0,0 3-3 16,2 1 3-16,-1 5-4 0,1 0 1 16,-1 0-4-16,0-1 0 0,-3-2 2 15,2-2-2-15,-2 2-3 0,1-2 3 0,-3 4 0 16,-1-3 1-16,2 6 1 0,-4-4-2 16,0-1 3-16,0-2-3 0,-2-2 0 0,-1 1-3 15,0-8 1-15,-2-1-3 0,2-2 3 16,-2-3-4-16,3-3 4 0,-1 0 1 15,3-3 2-15,0-3 0 0,1-6 3 0,1 0-2 16,0-5-1-16,0-3-2 0,0-2-8 16,0-4-7-16,0-4-8 0,-2-1-5 0,-1-3-10 15,-1-2-9-15,-1 0-15 0,-3-3-13 16,0 1-12-16,0-4-12 0,1-1-21 16,-1-1-54-16,-4-1-78 0,2-2-34 0,-3-2-9 15,1-4 4-15,-2 2 24 0</inkml:trace>
  <inkml:trace contextRef="#ctx0" brushRef="#br0" timeOffset="309813.4756">7458 10112 161 0,'1'4'256'15,"1"2"20"-15,-2 3-20 0,1 6-84 16,1 2-49-16,0 6-35 0,2 4-15 16,1 2-16-16,1 4-17 0,2 0-8 0,3 5-6 15,0-3-4-15,4 3-5 0,0-1-3 16,3 1-2-16,1-1-2 0,1-1 0 0,1 0 2 16,-1-2 1-16,1 2 0 0,-2-2 3 15,-2 0-3-15,1 1 0 0,-2 3-4 0,-2-3-1 16,-2 4-3-16,0-1-2 0,-2 2 0 15,-3-4 1-15,-1-3-4 0,-3-3 2 0,1 1-1 16,-3-6 2-16,-1-2-3 0,0-1 0 16,0-6 0-16,0-1 0 0,0-4 0 0,0-1 0 15,0-2 0-15,0-3 0 0,0-1 0 16,0 0 0-16,0-2 0 0,0-1 0 16,-1 3 0-16,-1-3 3 0,0 0-3 0,1 2 2 15,-4 0-2-15,2 1 3 0,-4 2-3 16,-2-1 1-16,0 2-1 0,-3 4 3 0,-2 1 4 15,0 3 4-15,-5 3 6 0,-3 3 2 16,-2 2 6-16,-3 4 1 0,-1 1 2 16,-4 2 2-16,-1 3 5 0,-2 3 0 0,-4 0 7 15,2 7 1-15,-4-2-1 0,0 3 0 0,-2 1-2 16,1 1-4-16,-4 5-8 0,1 4-4 16,-2 4-6-16,1 5-10 0,-1 0-4 0,-5-1-4 15,3 1-3-15,-2-3 0 0,2 0 3 16,2-1 2-16,2-3 0 0,1-1 0 15,1 0 0-15,-1 0 0 0,3 1-2 0,-2-3-1 16,1 0 1-16,1-3-1 0,-1-2-1 16,0 1-1-16,2-4 0 0,1 1-3 0,-2-1 0 15,1-1 0-15,2 0 2 0,0-3 2 16,2 0 0-16,1-3 1 0,2-2-5 0,1 1-4 16,2-1 1-16,0-1-1 0,2-2-1 15,1 0 1-15,3-2 4 0,0 0 3 0,2-1-1 16,3-3 1-16,0 1-3 0,1-4-3 15,1 1-6-15,0-2-10 0,4-3-9 0,-1-1-12 16,3-3-15-16,0-2-18 0,0-1-13 16,5-4-12-16,1-1-10 0,0-1-25 15,2-4-39-15,-3 1-67 0,1-2-32 0,0 0-9 16,2-2 9-16</inkml:trace>
  <inkml:trace contextRef="#ctx0" brushRef="#br0" timeOffset="313063.4644">9753 8065 122 0,'0'4'248'0,"2"-3"8"16,-1-1-25-16,1 1-86 0,1-1-65 0,0 1-38 15,-1-1-20-15,3 0-12 0,0 0-3 16,1-1-3-16,0 1-2 0,0 0-1 0,1 0-1 16,2-1 2-16,-3 1-1 0,2 0-1 15,1-1 2-15,0-1 1 0,0 2 5 0,1-2 5 16,2 1 1-16,-2 1 4 0,3-2 2 15,1 2 2-15,0 0-1 0,2-1 3 16,0-1 0-16,1 1-3 0,2-1-2 0,0 2-4 16,1-2-1-16,-2 2-4 0,4-1 1 0,0 1 2 15,-1-2-2-15,3 2 2 0,-1 0-4 16,2 0 1-16,1-2-4 0,-1 0-2 16,4 1-1-16,-1-1 1 0,2 1 3 0,0 0 0 15,0-1 0-15,2 0 3 0,0-1 1 16,-1 3 1-16,1-2-3 0,1 0-3 0,0 2 0 15,3-2-2-15,-1 0-2 0,0 2-2 16,0 0 0-16,1-1 0 0,1 1 2 16,0 0-1-16,0 0-1 0,-1 0 1 0,-1 0 0 15,2 0 0-15,-3-1-1 0,4 0 1 16,-3-1 1-16,1 0-1 0,-1-1-1 0,2 0 0 16,-3 0 3-16,2 0-3 0,-1-1 0 15,-2 1 1-15,1 1 1 0,-3-2-2 0,1 1 0 16,1 1 0-16,-1-2 1 0,-1 2-2 15,1-1 2-15,1 0-1 0,-1 0 1 0,0 2-1 16,-1-2 1-16,1 0 1 0,-2 1 1 16,2 1 3-16,-1-1 2 0,-1 1 1 0,-1-1 2 15,-1 0-1-15,0 1 1 0,-1 0-5 16,-2-1-1-16,1 1 0 0,-4-1 0 16,0 1-2-16,-1-1 1 0,-5 1-1 0,1 1 2 15,-6-2-1-15,3 1-1 0,-6-1 0 16,0 2 0-16,-3-2-3 0,-2 2 0 0,-1 0 0 15,-1 0 1-15,-1 0 1 0,3 0-4 16,-3 0 1-16,-3 0-8 0,3 2-23 16,0-2-29-16,-3 2-103 0,-2-2-91 0,0 0-46 15,1-2-18-15,-3 2 6 0</inkml:trace>
  <inkml:trace contextRef="#ctx0" brushRef="#br0" timeOffset="319338.6826">16587 10419 223 0,'-2'-2'281'0,"-1"2"13"0,3-1-41 16,0 1-96-16,0 0-67 0,0 0-38 15,3 1-23-15,-1-1-8 0,-2 2 0 16,1-1 5-16,1 1 1 0,1 2 4 0,0-1 3 15,0 2-5-15,1-1 1 0,1 2-4 16,-4-1-4-16,2 1-2 0,2 1-5 0,-2-1-2 16,-2-1-4-16,3 1-1 0,-1-2-4 15,0 0 1-15,0 1-1 0,-1 0-2 0,0-2-1 16,1 0 0-16,-2-1 3 0,1 0-3 16,-2-1 5-16,0 3 8 0,0-1 5 15,-2 0 8-15,-1 0 5 0,0 1 3 0,-2 2 2 16,-3-1-9-16,2 1-2 0,-3 1-6 15,-3-1-5-15,3 1-5 0,0 1-2 0,-1 0-2 16,0-2-4-16,3 0 1 0,0-2-2 16,2 1-1-16,2-3-2 0,2 0-3 15,1 0-8-15,-2-2-15 0,0 0-18 0,2 0-28 16,0 0-31-16,-1-4-55 0,-2 4-109 16,-2-2-45-16,0-1-13 0,1 0 14 15,0 0 21-15</inkml:trace>
  <inkml:trace contextRef="#ctx0" brushRef="#br0" timeOffset="319596.4688">16457 10350 97 0,'2'-3'291'0,"2"0"25"15,-4 1 14-15,0 2-90 0,0 0-85 0,0 0-58 16,0 4-35-16,-4 0-21 0,2 1-12 15,-1 3-4-15,0 2-5 0,0 0-2 0,0 0-6 16,1 2-5-16,0-1-3 0,1 1-1 16,-1 0-3-16,2-1-1 0,-2 1-5 15,1 3-11-15,-2-6-19 0,-2 2-14 0,2-1-22 16,0-2-44-16,-4 1-69 0,1-1-71 16,0-2-26-16,-3-2-6 0,2 1 11 15</inkml:trace>
  <inkml:trace contextRef="#ctx0" brushRef="#br0" timeOffset="319793.4177">16310 10542 5 0,'-6'2'248'0,"-2"3"29"0,2 0 17 0,-4 1-51 16,-1 1-64-16,-2 2-43 0,-1 2-30 15,2 1-25-15,-4-3-17 0,1 4-18 0,3-3-13 16,-1 0-13-16,4-3-9 0,2 0-4 15,0 0-7-15,2-3-14 0,2-1-19 0,1-1-24 16,2-2-25-16,0 0-56 0,0 0-104 16,0 0-45-16,0-5-12 0,5-3 9 0,-2 3 17 15</inkml:trace>
  <inkml:trace contextRef="#ctx0" brushRef="#br0" timeOffset="320429.4985">16151 10360 215 0,'-4'-2'275'16,"1"2"11"-16,-2 0-35 0,2 2-96 16,2 1-54-16,-4 0-29 0,2 2-13 0,-5-1-4 15,5 2-3-15,-2 2-1 0,2-3-9 16,0 3-10-16,1 0-12 0,2 1-7 0,0-2-6 15,2-1-6-15,1 0-1 0,0-1-1 16,2-1-2-16,0 0-1 0,1 0 0 16,-2-1 2-16,1 0 0 0,-2-1 1 0,1 0 1 15,-1 0 0-15,-2-1 0 0,1 0 0 16,0-1-2-16,-1 0 1 0,-1 0 1 0,0 0 0 16,3-1 0-16,-3 0 1 0,0-1 1 15,0 0 1-15,-3 1 0 0,0 1 4 0,1-1 4 16,-2-2 2-16,-3 3 1 0,2 0 5 15,-1-2 4-15,-2 2 3 0,0 0 0 0,2 2 1 16,1-2 0-16,-1 0-2 0,-2 3-4 16,3-2-1-16,1-1-2 0,-1 1 3 0,0 1-1 15,-1 1 1-15,1-2 1 0,0 3-1 16,1-3 2-16,-3 3 3 0,2-1 3 16,-1 2 2-16,-2-1-2 0,3 3 1 0,-3-3-2 15,4 2-5-15,-5 0-4 0,2-1-6 16,2 1 1-16,0-2-5 0,1 1-2 0,-1-2 0 15,0 2 0-15,2-3-1 0,-2 1-1 16,2 0 0-16,0 0-1 0,1 0-4 16,-1 0 5-16,2 0-4 0,-1 0 3 0,-1 2-3 15,0-1 0-15,1 1 1 0,-1 1-2 16,2 0 1-16,-1 0 1 0,0 3 0 0,1-1-1 16,-1 2-1-16,1 2 5 0,1 0-3 15,-4-1-2-15,4 4 0 0,-1-2 1 16,-1 2-1-16,1-2-1 0,-3 1 1 0,2-1 0 15,0 1-2-15,0-2-1 0,1 1-3 16,1-1-20-16,-2 0-39 0,2 0-49 0,0-3-83 16,-1 2-127-16,-3-1-64 0,1 1-20 15,3-2 23-15,-1 0 36 0</inkml:trace>
  <inkml:trace contextRef="#ctx0" brushRef="#br0" timeOffset="320641.3894">16078 10984 62 0,'11'-1'289'0,"1"-2"24"0,-4-2 12 16,2 4-65-16,2-2-101 0,0 1-66 16,2-1-40-16,-2 3-18 0,1-1-11 0,0 0-7 15,0 1-3-15,-3 0-7 0,3 0-2 16,-2 0-16-16,0 0-26 0,-3-2-33 15,-1 0-101-15,-3 0-83 0,-2 1-45 0,-2 1-11 16,0 0 11-16</inkml:trace>
  <inkml:trace contextRef="#ctx0" brushRef="#br0" timeOffset="320913.8317">15696 10569 66 0,'-1'-5'302'16,"-1"1"27"-16,2 1 14 0,0 1-57 15,0 2-107-15,0-1-68 0,0-1-38 0,0 2-20 16,2 2-11-16,-1-1-7 0,1 1-7 15,1 1-7-15,-1-1-14 0,0 2-19 0,-1-1-33 16,-1 0-45-16,-3 3-140 0,-2-2-72 16,-4 1-37-16,4-2-7 0,-3 0 19 0</inkml:trace>
  <inkml:trace contextRef="#ctx0" brushRef="#br0" timeOffset="344581.4784">29388 12001 245 0,'3'-2'275'0,"-2"2"10"0,-1 0-47 16,2-1-95-16,1 1-53 0,-3-1-22 0,1-2-7 16,2 1 4-16,1 1 8 0,-3-3 2 15,3 2 4-15,-3 0-2 0,1 1-4 16,-1-1-8-16,1 2-5 0,-2-1-9 0,0 1-6 15,0 0-7-15,-2 0-8 0,2 0-1 0,-1 1-5 16,-1-1 0-16,-3 2 1 0,2-1-2 16,-3 2 1-16,-2-2-2 0,0 3-2 0,0-1-5 15,-1 0-4-15,-1-1-1 0,2 3-4 16,2 0-1-16,-3-2 0 0,1 1 0 16,1-1-2-16,1 1 0 0,-3-1 0 0,4 3-1 15,0-4-1-15,2 1-1 0,0 1 2 16,3 1-2-16,0 0-2 0,0-1 1 0,1 1 2 15,1-1 1-15,1 2-2 0,0-1 3 16,1-1-3-16,-1 1 0 0,1-1 0 16,1-1 0-16,-4 2 0 0,4-3 0 0,-2 2 0 15,2-1 0-15,0-2 0 0,3 2 0 16,-4-1-1-16,4-1-1 0,1-1 2 0,3 0-3 16,1 0 3-16,-4 0 0 0,5 0 3 15,-2 0-1-15,-2 2-1 0,-2-2-1 0,0 0 0 16,-3 0-1-16,2 1-1 0,-5-1 2 15,2 0 0-15,-4 0 0 0,1 0 0 16,-1 0 0-16,-1 0 0 0,-3 0 0 0,0 0 0 16,-1 0 3-16,-1 0-2 0,-2-1 2 15,-5 1 0-15,4 0-3 0,-1-2 1 0,-1 1-1 16,0-1 0-16,1 2 1 0,0-1-1 16,0-1 1-16,0 2-1 0,1-1 0 15,1 1 0-15,0-2 2 0,0 1-1 0,-2-1 0 16,1 0-1-16,1 2 0 0,-1-1 0 15,3 0 0-15,1-1 0 0,0 1-1 16,0-1 1-16,2-1 0 0,-2 0 0 0,-1-2 1 16,3 2 0-16,0-4 0 0,0 3 1 15,0-1 0-15,-1-1-2 0,1 2 4 0,0-1-1 16,1 0 1-16,1 1 0 0,-4 0-2 16,5 1 1-16,-1-1-2 0,-1 3 0 0,1-1-1 15,1 0 0-15,0 2 0 0,0-2 2 16,0 2-1-16,0-2 1 0,0 2 1 0,0 0 2 15,0 0 0-15,1 2 1 0,1 0 1 16,-2 0 2-16,1 1-1 0,4 4 3 0,-4-1 0 16,-1 1 1-16,3 1 3 0,-3 0 1 15,4 0 2-15,-4 2 4 0,1 1 7 0,-1 0 3 16,0 1 3-16,0 0 2 0,0-1 1 16,0 3-2-16,0 0-4 0,0-2-7 15,-1 0-6-15,1 0-6 0,-2-1-3 0,0 0-5 16,1-2-1-16,-1 0-4 0,1-2 0 15,1 1 0-15,-3-2 0 0,3-2 0 0,0 1-3 16,3-2-5-16,-2 0-10 0,-1 2-13 16,3-4-15-16,1 1-14 0,-3-1-6 15,4 1-10-15,-2-1-36 0,1-1-57 0,-8 0-103 16,3-1-96-16,-4-1-52 0,2 1-21 16,-2 1 34-16,-4 1 58 0</inkml:trace>
  <inkml:trace contextRef="#ctx0" brushRef="#br0" timeOffset="344900.6714">29056 12265 184 0,'4'0'282'16,"-1"-1"18"-16,0 1-16 0,-3 0-95 16,2 1-54-16,-2-1-24 0,0 0-4 0,-2 0 3 15,2 0 7-15,-1 0 3 0,-2 0-4 16,-3 0-13-16,-1 0-20 0,-1 1-21 0,-2-1-15 16,0 0-18-16,-3 2-8 0,2-2-13 15,-3 2-2-15,-1-2-3 0,0-2-1 0,2 2 0 16,1-2 0-16,2 2-2 0,3-1-4 15,3 1-63-15,-6 1-146 0,1 1-122 16,1 0-69-16,1-2-33 0,-5-4-13 0,-1 3 51 16</inkml:trace>
  <inkml:trace contextRef="#ctx0" brushRef="#br0" timeOffset="348329.5084">12789 12879 212 0,'0'-2'258'0,"2"1"9"16,-2-1-50-16,1 2-84 0,-1-1-45 16,0-1-24-16,-1 1-9 0,1-3 1 0,-2 4-1 15,2-1 3-15,0 1-2 0,-1-1-1 16,-1-1 1-16,2 1 3 0,-2-1 2 16,2 2-2-16,-1-1-3 0,1-1-3 0,0 2-10 15,0-1-7-15,0 1-5 0,-2-2-6 16,2 1-5-16,0-1 1 0,0 0-2 0,0 1 1 15,0 0-2-15,2 0 0 0,-1-1-4 16,1 0-4-16,1 1-2 0,2-1-2 16,1 1-4-16,-1-1 1 0,1 1 0 0,-1-3 0 15,3 3-2-15,0 1 0 0,-4-1 2 16,4 0-4-16,-3 1-1 0,2 0 1 0,-1 0 1 16,0 1 0-16,0 0 0 0,1 0 1 0,-1 1 3 15,2 1-2-15,-3-1 2 0,1-1-1 16,1 2-1-16,-3 1 1 0,2-3-1 15,-3 1-2-15,1 2 0 0,-1-1 1 0,-2 0-1 16,1 1 3-16,-2-1-1 0,0 2 2 16,-2-1-1-16,-1 4-2 0,0-2 1 0,-2 0-1 15,2 0 1-15,-3-2-1 0,1 1 0 16,0-2-1-16,1 1 1 0,-1-1 0 0,0-1-3 16,-1 0 2-16,3-2 1 0,0 2 1 15,-1-2-2-15,1 0 1 0,3 0 1 16,-1 0-2-16,-1-2-1 0,2 2-2 0,0 0 2 15,0 0 0-15,2 0 0 0,-1 0-2 16,-1 0 3-16,3 0 0 0,2 0-1 0,0 0 0 16,1 0 3-16,-1 0 2 0,1 0-2 15,-1 2 1-15,2 0-2 0,0-1 2 0,-2 3-4 16,0-2-1-16,-1 1 2 0,1 1 0 16,0 1 0-16,-2 0 0 0,3 1 0 0,-3-1-1 15,-1 2 0-15,1-1 1 0,-1-1 0 16,0 2 0-16,-1-3 1 0,-1 1 0 15,0-3 1-15,0 3-1 0,0-2-1 0,0-1 1 16,-1 1-1-16,-3 0 1 0,3-2 2 16,-3 2-1-16,1-1 4 0,-3-1 0 0,0 1 1 15,1-1 0-15,-1-1-1 0,-1 0 2 16,-2 0-2-16,1-1 2 0,-2 1-2 0,1-2 0 16,1 1 0-16,0-1 2 0,2 0 1 15,-2 1-1-15,0-2-1 0,3 0 3 16,1 2-3-16,0-2 1 0,1 0-3 0,0-1-1 15,-1 3 0-15,2-1-2 0,2 0 0 16,-2-1-2-16,2 1 0 0,0 1-2 0,0-2-1 16,0 1-7-16,2 0-14 0,0 1-28 15,2 0-45-15,-1 0-51 0,-3 2-115 16,0-1-91-16,0 2-40 0,0 5 0 0,3-4 32 16,-3 3 43-16</inkml:trace>
  <inkml:trace contextRef="#ctx0" brushRef="#br0" timeOffset="348662.278">13036 13152 268 0,'1'0'296'0,"-1"0"15"0,-3 0-46 0,2 0-89 16,-3 0-65-16,1 1-33 0,-2 1-16 15,-1-2-9-15,-2 1 1 0,2-1 0 0,0 0-2 16,-3 0-1-16,0 0-7 0,1 0-1 16,-1 0-6-16,-2 0 2 0,0 0-4 15,-1 0-4-15,-1 0-4 0,-2-1-3 0,0 1-6 16,-2 0-1-16,0-2 0 0,1 1 0 16,1-1 1-16,0 0 1 0,1 1-1 0,5 0-4 15,-3 0-2-15,2-3-6 0,2 3-2 16,-1-1-4-16,2 2-2 0,4 0-2 0,0 0-15 15,1-1-31-15,2 1-41 0,0 0-42 16,0 1-84-16,0 4-108 0,-2-1-42 0,1 2-1 16,2-1 26-16,1 1 35 0</inkml:trace>
  <inkml:trace contextRef="#ctx0" brushRef="#br0" timeOffset="349112.5017">12865 13250 160 0,'3'1'284'16,"-1"-1"24"-16,-1 0-10 0,-1 1-85 0,0-1-65 16,0 1-40-16,-1-1-23 0,-1 2-8 15,-1 0-8-15,0-1-10 0,-2 2-10 0,-1 2-11 16,1-1-9-16,-1 3-8 0,-1-2-7 16,0 1-1-16,0 2-1 0,-1 1-2 0,3-2-1 15,-1-1-5-15,0 0 1 0,1 2-4 16,2-2 0-16,0-2-1 0,1-1-2 0,1 2 0 15,1-4 1-15,1 2 1 0,2-1 0 16,-1 1-2-16,4-3 2 0,0 1-2 0,2-2 1 16,2 1-2-16,-2-2 3 0,4 1-2 15,-2 1 1-15,4-2 1 0,-3 0 1 0,1 2 1 16,0-1-2-16,-1 1 3 0,3-1 0 16,-3 1 0-16,-1 0 3 0,1 0 4 15,-2 1 1-15,-1-1 1 0,0 0 1 0,1 1 1 16,-2-1-6-16,-1 0 0 0,-1 2-2 15,-2-2-4-15,-1 2 0 0,2-2-2 0,-4 0-3 16,0 0 0-16,0 0 1 0,0 0-2 16,0 0-2-16,-2 0-4 0,0 0-7 15,0 0-10-15,-1 1-12 0,0-1-11 0,0 2-9 16,0-2-14-16,-1 0-7 0,1 0-5 16,-2 0-6-16,1-2-3 0,2 2-17 0,-1-1-21 15,-2 1-30-15,2-2-32 0,-2 0-37 16,-1 2-13-16,-2-1 17 0</inkml:trace>
  <inkml:trace contextRef="#ctx0" brushRef="#br0" timeOffset="349359.2189">12923 13324 184 0,'-1'-3'254'0,"1"-2"4"15,0 4-36-15,0-2-51 0,0 2-43 16,0-1-29-16,0 1-13 0,1-1-10 0,-1 2-5 16,0 0-2-16,0 2 0 0,0-1 1 15,0 1 2-15,0-1 7 0,0 3 7 0,2 1-1 16,-2 1-7-16,1 1-9 0,-1 1-14 15,2 1-13-15,-2 0-12 0,3 2-9 0,-3-2-4 16,3 2-6-16,-1 0-4 0,-2-1-1 16,3 0-3-16,-3-2-2 0,2 2-1 15,-2-2 0-15,0 0 0 0,2-2-2 0,-1 0 0 16,-1 0-2-16,0-3-4 0,0-1-16 16,0-1-37-16,-3-1-51 0,1 0-89 0,-3 0-125 15,1 0-65-15,-1 0-18 0,5 0 15 16,0 0 42-16</inkml:trace>
  <inkml:trace contextRef="#ctx0" brushRef="#br0" timeOffset="350179.1573">13191 13209 255 0,'1'0'285'0,"-1"0"15"15,2 0-47-15,-2 0-82 0,0 0-50 16,0 0-28-16,0 0-15 0,0 0-4 0,0 0-6 16,0 0-9-16,0 0-10 0,0-3-9 15,0 1-13-15,0 1-6 0,0-1-9 16,0-1 0-16,0 0-5 0,0-1-1 0,0-1 7 16,0 1 2-16,0-2 2 0,0 0 2 15,0-2 2-15,0 1-6 0,2-1-1 0,0-1-6 16,-2 1-1-16,2-2-1 0,0 2-1 15,-2 0 1-15,1 0 2 0,-1 2 1 0,2 0 5 16,-2 2 3-16,0 1 4 0,0-2 2 16,1 2 0-16,-1 2 4 0,0-1-3 15,0 1-1-15,0-2-3 0,0 3-3 0,0 0 3 16,2 3-2-16,-2-2-2 0,3 1-1 16,-1 1-2-16,1-1 2 0,0 2-1 0,2 2-5 15,-1-2 0-15,1 4-3 0,0-2 0 16,1 1-1-16,-1 1-3 0,2-1 0 15,0 0 0-15,1 1-2 0,-1 1 1 0,2-1 2 16,0-1-4-16,-1 1-2 0,1-2-3 16,-3 0 2-16,5-2-2 0,-5 2 2 0,2-3 0 15,-3 2 1-15,2-4 3 0,-3 2 0 16,1-1 0-16,-2-1 0 0,0 1 0 0,-1-2 1 16,-1 0-1-16,2 0 0 0,-3-2-1 15,2 1 1-15,-2-2 1 0,3 1-1 0,-2-1 0 16,-1-1 0-16,3 1 3 0,-3-2 1 15,0 1-2-15,0-4 3 0,0 2 0 0,0-1-1 16,0-2 0-16,0 0-1 0,2-2-1 16,-2 1-2-16,0-3 0 0,2 0 0 15,-1 0 0-15,1-2 0 0,0 0 3 0,-1 3-2 16,-1-2 3-16,2 2-2 0,-2 3 5 16,0 0-2-16,0 2 0 0,0 1-2 15,-2 1 3-15,2 3-1 0,-1-2-1 0,1 1-1 16,-2 2 0-16,2 1-2 0,0-2-7 15,0 4-1-15,0-2-2 0,0 1-15 0,0 2-42 16,-2 2-60-16,-3 1-118 0,-2 1-112 16,1 0-57-16,2 1-19 0,0 0 25 0,-1-1 54 15</inkml:trace>
  <inkml:trace contextRef="#ctx0" brushRef="#br0" timeOffset="350799.1444">12871 14061 275 0,'0'2'325'0,"0"-4"16"16,0 2-20-16,0 0-109 0,0 2-73 16,3-1-38-16,-1 0-15 0,1-1-3 0,2 0-1 15,4 1-4-15,2-1-6 0,-1-1-12 16,4 1-15-16,-3 0-8 0,3-1-11 0,-2 1-6 16,-1-1-5-16,1 1-6 0,-1 0-3 15,-1 0-2-15,-1 0-4 0,-1 0 0 0,-1 0-3 16,-1 0-4-16,-3 0-7 0,2 0-13 15,-4 0-19-15,1 0-25 0,-2 0-27 0,-2 0-23 16,-4 0-16-16,3 0-18 0,-3-2-33 16,-1 0-51-16,-2 2-41 0,-2-3-13 15,1 3 5-15,2-1 18 0</inkml:trace>
  <inkml:trace contextRef="#ctx0" brushRef="#br0" timeOffset="351035.2385">12941 14020 120 0,'0'-2'263'0,"0"-2"24"0,0 1-29 0,0 1-52 15,0 0-56-15,0 0-35 0,-2 0-23 16,2 1-9-16,0 0 1 0,0 1 4 16,-1 0 3-16,1 1 3 0,-2 0-2 0,2 4-6 15,-2 1-9-15,2 3-11 0,0 2-15 16,0 2-12-16,0-1-13 0,0 3-9 0,2 0-7 16,0 0-4-16,-1 0-5 0,1 0-1 15,1-1-1-15,0 1-2 0,2-3 0 0,-2 0 1 16,-2-2 1-16,1-1-6 0,1-1-9 15,1-4-24-15,-3 1-45 0,1-2-52 0,-4-3-103 16,-1 1-103-16,-2-1-48 0,5 0-6 16,0 0 29-16,0 0 42 0</inkml:trace>
  <inkml:trace contextRef="#ctx0" brushRef="#br0" timeOffset="351391.1731">13042 14176 251 0,'5'0'316'16,"-4"0"27"-16,2 0-14 0,-1 1-80 0,1 1-58 16,0 1-38-16,-1 2-21 0,1-1-17 15,0 2-17-15,-1-1-29 0,0 1-19 0,2 1-20 16,-4-2-11-16,3 1-10 0,-1-2-4 16,-1 0-1-16,-1 3-3 0,2-4 1 15,-2 0-2-15,0 0 0 0,0-2-2 0,0 0-1 16,0-1 3-16,0 2-2 0,2-2 2 15,-2 0 0-15,1 0 0 0,-1-2 0 0,2 1 0 16,-1 0 0-16,1-4 0 0,0 2 2 16,1-1-2-16,0-1 0 0,0-1 3 15,0-1-3-15,2 1-3 0,-2-2 3 0,3-1 2 16,-1 0-1-16,-1 1-1 0,0-1 2 16,1 4-1-16,-1-3-1 0,0 2-1 0,1 2 1 15,-2-3-3-15,0 3-2 0,2 3-19 16,-2-2-33-16,3 0-52 0,-3 3-51 15,-3 0-122-15,0 0-83 0,0 4-27 0,2-1 10 16,1 1 39-16</inkml:trace>
  <inkml:trace contextRef="#ctx0" brushRef="#br0" timeOffset="351882.3558">13369 14157 55 0,'5'-4'297'0,"-5"3"36"15,0 0 25-15,-1-2-59 0,-3 1-85 0,0 1-58 16,-3-1-39-16,2 0-21 0,-4 1-16 16,0-2-12-16,-1 3-12 0,-1 0-14 15,1 0-15-15,-1 0-10 0,-3 3-3 0,1 0-3 16,-1 2-1-16,0 0 3 0,2 3-1 16,0 0 3-16,3-1-2 0,2 1-3 0,0-1 0 15,4 0-4-15,1 1 0 0,2 0-3 16,0-2-3-16,3 0 0 0,2 0-3 15,3-2 1-15,-2 2 0 0,4-3-2 0,0 0 4 16,2 0-1-16,0-3-1 0,1 1 1 16,-2-2 1-16,0 1 0 0,0-3 0 0,0 0-1 15,-1 0 0-15,1-1 1 0,-3-1 0 16,-2-1-1-16,3 2 1 0,-4-3 0 16,2 0 1-16,-3 1-1 0,0 0 1 0,-1-1 0 15,-2-1-1-15,1 3 0 0,1-1 0 16,-2 4 0-16,-1-1 0 0,-1 0 1 0,-2 1-1 15,3 0 2-15,-2 2-1 0,1 0 1 16,-1 2 0-16,1 1 0 0,-1 2 0 0,4-1-2 16,-1 0 0-16,2 3 0 0,-1-1 0 15,2 1 0-15,1-1-1 0,0 0 1 16,-2 1 0-16,2 0-1 0,-2-1-1 0,2-1 0 16,1 2-1-16,-3-3 0 0,0-1-4 15,1 0-14-15,-1-2-24 0,-2-1-42 0,-1 0-41 16,0-1-84-16,0 1-111 0,0 0-48 15,0-3-6-15,0-1 23 0,2 1 34 0</inkml:trace>
  <inkml:trace contextRef="#ctx0" brushRef="#br0" timeOffset="352076.4294">13480 14190 77 0,'3'-2'298'0,"-1"2"32"15,-1 0 20-15,1 0-59 0,-2 2-69 16,0-1-39-16,1 3-28 0,-1-1-18 0,0 5-13 15,2 0-20-15,-2 1-29 0,0 0-26 16,3 0-21-16,-1 0-13 0,0-2-9 0,-1 1-3 16,2-3-6-16,-1 0-14 0,2 0-31 15,-2-5-51-15,1 4-54 0,-3-4-111 16,0 0-99-16,0 0-42 0,0 0 5 0,2-4 33 16,-1 1 49-16</inkml:trace>
  <inkml:trace contextRef="#ctx0" brushRef="#br0" timeOffset="352251.2616">13561 14055 84 0,'0'-5'321'16,"-2"2"26"-16,1 1 14 0,-1-2-59 16,2 1-113-16,0 2-86 0,0 1-59 0,0-1-49 15,2 1-54-15,-1 1-92 0,-1-1-106 16,0 3-57-16,0 3-18 0,2 0 7 0,-1 1 31 15</inkml:trace>
  <inkml:trace contextRef="#ctx0" brushRef="#br0" timeOffset="352663.115">13605 14190 70 0,'0'5'289'0,"0"-3"24"15,1 1 27-15,-1 2-50 0,2-1-70 16,-2 3-44-16,2 1-27 0,-1 1-15 15,-1 2-21-15,0-1-30 0,0 2-27 0,0 0-22 16,0-1-15-16,0-2-8 0,3 1-7 16,-1 0-2-16,0-3-2 0,1-1 0 0,0 0 0 15,-1-3-1-15,2 0-1 0,-1-2 0 16,0-2 1-16,-1-2 0 0,3 0-1 16,-2-3 2-16,0-4 0 0,1 2-1 0,-1-2 1 15,1 0-1-15,-1 0-1 0,-1-1-2 16,1-1-1-16,-1 3 1 0,1 0 1 0,0 1-1 15,0 3 1-15,2 0 1 0,-2 1-1 16,0 0 2-16,0 4 1 0,0 0 0 0,1 0 0 16,-1 4 1-16,0-1 0 0,0 1 2 15,1 2-2-15,0 2-1 0,1-1 5 16,-1 1-2-16,0 2 2 0,1-1-4 0,-1 0 1 16,0 2-2-16,0-3-2 0,1 2 2 15,-2-2-1-15,0 0-2 0,0 0 1 0,1-4-1 16,-3 0-3-16,2-1-16 0,1-3-24 15,-1 0-35-15,0-1-36 0,1-2-42 0,0-1-86 16,-3 1-77-16,1-2-29 0,-1 0 11 16,1-1 22-16</inkml:trace>
  <inkml:trace contextRef="#ctx0" brushRef="#br0" timeOffset="352854.1692">13821 14277 191 0,'0'-2'306'0,"0"2"25"0,0 0-9 16,0 0-75-16,0 2-58 0,0-2-38 0,0 1-20 15,0 1-8-15,0 4-13 0,2-1-13 16,0 2-24-16,1 2-17 0,0 0-19 16,2 2-14-16,-2 0-9 0,5-1-7 0,-4 1-4 15,1 0-3-15,0-4 0 0,-2 0-3 16,1 0-3-16,-1-3-1 0,1-1-12 0,-4-1-31 16,0-2-47-16,0-5-57 0,-3 4-129 15,-1-7-88-15,0 3-29 0,3-5 5 0,-1 0 33 16</inkml:trace>
  <inkml:trace contextRef="#ctx0" brushRef="#br0" timeOffset="353029.2484">13888 14146 45 0,'1'-5'300'0,"-1"3"30"0,2-1 16 0,-2 0-55 15,0 0-107-15,2 3-77 0,-1-2-50 16,1 2-38-16,0 0-34 0,-1 2-39 0,2 1-71 15,-3 1-108-15,0 2-60 0,2 2-22 16,1-1 6-16,0 3 20 0</inkml:trace>
  <inkml:trace contextRef="#ctx0" brushRef="#br0" timeOffset="353413.3523">13964 14280 52 0,'0'9'270'0,"0"-3"24"0,2 1 17 0,-2 0-63 16,2 2-65-16,0-2-36 0,1 0-12 15,-1 1-3-15,1 0-8 0,0 0-10 0,2 1-19 16,-2-1-25-16,2-2-21 0,1-1-16 16,-3 0-13-16,2 0-6 0,-2-4-5 0,2 2-2 15,-2-3-3-15,0-1 0 0,2-2-1 16,0-2-2-16,-2-1 0 0,0-1-2 16,0-3-1-16,-1 0-6 0,-1 1 2 0,1-1-1 15,1 0-2-15,-1 2 2 0,0-2 2 16,1 4 1-16,1-1 2 0,-1 2 0 0,-1 1 1 15,1 1-1-15,0-1-1 0,0 4 2 16,1 0 0-16,-1-2 2 0,0 4 2 16,0-2 1-16,-1 0-1 0,4 4 1 0,-3 1-3 15,2 1-1-15,-2 1 0 0,0 0 0 16,2 4 0-16,-2 1 0 0,2 0-1 0,-1 0 1 16,0 0-3-16,1-1 3 0,-2-1-4 15,2-1 4-15,-1-1-1 0,2-2 0 0,-1 0-9 16,0-4-12-16,1 0-25 0,-1-2-32 15,0 0-31-15,3 0-29 0,-4-3-32 16,3 2-42-16,-2-2-42 0,-1 1-36 0,-2-1-7 16,4-1 10-16,-3-1 29 0</inkml:trace>
  <inkml:trace contextRef="#ctx0" brushRef="#br0" timeOffset="353879.3791">14266 14325 212 0,'2'-9'268'0,"1"1"8"15,-2-2-38-15,2 5-54 0,-3-1-46 16,0-1-27-16,-3 4-12 0,2-4-4 0,-1 3-4 15,-1 1 1-15,0 0-1 0,-1 2-2 16,1 1-5-16,0 0-8 0,-3 1-6 0,-2 4-10 16,0 0-14-16,0 5-12 0,2 0-9 15,-4 1-9-15,4 1-5 0,1 0-2 16,2-1-4-16,3-2-4 0,0 2-1 0,3-2 0 16,-1-1-1-16,3 0 0 0,1-5 1 15,3 2-2-15,-1-3-4 0,2-1-7 0,1-2-7 16,-2-2-12-16,3-2-7 0,1-2-7 15,-3-3-5-15,0 2 3 0,0-3 3 16,-1 1 7-16,-5 0 9 0,1 2 9 0,-3-2 7 16,-1 3 12-16,-2 3 8 0,-1 1 13 15,-1 1 14-15,0 2 10 0,0 2 4 0,-4 1 7 16,2 1-4-16,1 1-8 0,1 1-9 16,1 2-12-16,2 2-4 0,0-1-9 15,2 3-4-15,1-1-3 0,1 2-2 0,1-1 0 16,2 1 0-16,-3 2 3 0,1 2-1 15,0-2-1-15,-1 3 0 0,-1 0 1 0,-1 0-2 16,0 1 0-16,-2 1 2 0,0-1-1 16,-2 1 0-16,0-2 1 0,-2-2-2 0,-2-1 0 15,1-3-2-15,-5-1 0 0,2-4-1 16,-6-1 2-16,1-1-3 0,0-4 1 0,-4-2 1 16,0-3 1-16,1-3 2 0,-3-2-2 15,3-3-8-15,-2-5-28 0,0 3-51 0,2-3-70 16,-1 5-148-16,3 2-78 0,1 1-34 15,5-2 8-15,2-3 39 0</inkml:trace>
  <inkml:trace contextRef="#ctx0" brushRef="#br0" timeOffset="354694.1326">15741 12694 224 0,'0'4'307'16,"2"4"23"-16,-2 1 5 0,0 3-100 0,1 0-61 15,1 2-29-15,1-1-21 0,0-1-12 16,2 1-17-16,-4 0-16 0,2-1-19 15,1-1-14-15,-1-1-15 0,-2 0-11 0,1-1-6 16,0 0-6-16,-1-1-3 0,1-1-3 16,0 1-6-16,-2-2-17 0,0 0-30 0,-2-1-47 15,0 0-50-15,-1 0-107 0,-3 1-93 16,-1 0-37-16,0 0 5 0,2-2 30 0</inkml:trace>
  <inkml:trace contextRef="#ctx0" brushRef="#br0" timeOffset="354946.7888">15627 13009 161 0,'-1'0'273'0,"-1"-3"19"0,1 2-16 0,1-1-81 15,0 1-61-15,0-3-35 0,1 3-17 16,-1 0-12-16,3 0-3 0,2-1-5 16,-1 0-5-16,1 2-6 0,2 0-3 0,1-1-9 15,2 1-8-15,0 0-4 0,1 0-2 16,3 1-4-16,1-1 0 0,0 0-2 15,1 2 0-15,3-2-3 0,0 2-5 0,-1-2-2 16,-1 0-4-16,-3 0-4 0,2 0-1 16,-5 0-4-16,0-2-16 0,-2 0-27 0,-4 2-47 15,-1-3-60-15,-4 3-121 0,0 0-69 16,-4 3-20-16,1-1 8 0,0 0 34 16</inkml:trace>
  <inkml:trace contextRef="#ctx0" brushRef="#br0" timeOffset="355330.1595">15774 13062 110 0,'-1'0'277'0,"-1"3"20"15,0-2-8-15,1 1-73 0,-1 1-69 0,-1 3-34 16,-2 0-15-16,-1 1-1 0,1 3 1 16,-1-1 3-16,0 1-7 0,-1 0-15 0,-2-1-18 15,4 1-17-15,-1 0-16 0,-1-2-8 16,4 0-10-16,0-2-6 0,1-2-4 15,1 1 0-15,1-2-1 0,1 0 0 0,-1 0 1 16,3-1-1-16,1-1 1 0,1 1 0 16,-1-2 0-16,1 0 0 0,4 0-1 0,-1-2 0 15,0 2 0-15,2-1 2 0,2-1 0 16,-2 1-1-16,6-1 2 0,-4 1-2 0,6-2 0 16,-4 1 0-16,2 1-1 0,0-1 1 15,-1 0-2-15,-2 2 3 0,0-1 1 0,-1 1-2 16,0 0 0-16,-3 0 0 0,0 0 2 0,-2 1-1 15,-2 1-1-15,-1-2 0 0,-2 2 0 16,0-2-1-16,-1 0-1 0,-1 0-2 0,0 0 2 16,0-2-11-16,-1 0-25 0,-1 1-36 15,-1 1-35-15,-2-1-52 0,-1 1-89 16,-1 1-77-16,-4 2-19 0,3 0 13 0,4 0 21 16</inkml:trace>
  <inkml:trace contextRef="#ctx0" brushRef="#br0" timeOffset="355554.1587">15860 13170 63 0,'0'-6'261'0,"0"-2"31"0,-2 4-3 0,0-1-39 15,2 1-65-15,0 1-42 0,0 1-31 16,0 2-21-16,0-1-11 0,-1 1-2 0,1 1 3 16,0 2-1-16,0 2 2 0,0 2-6 15,1 2-7-15,-1 0-18 0,2 3-14 16,0 0-16-16,-1 2-8 0,2-2-6 0,1 1-7 15,-3 1 0-15,2-3 0 0,-1 0-3 16,2-2-10-16,-2-1-16 0,-1 0-30 0,1-5-47 16,-2-1-45-16,-2 1-119 0,1-1-82 15,-5 1-32-15,6-3 6 0,0 0 32 16</inkml:trace>
  <inkml:trace contextRef="#ctx0" brushRef="#br0" timeOffset="356063.2039">16086 13080 161 0,'3'-3'299'0,"3"-3"17"0,-3 3 14 16,0-3-113-16,1 3-77 0,-3-3-43 15,1 1-24-15,-1 1-10 0,1-4-8 16,0 2-6-16,-1-1-12 0,1-2-9 0,-2 0-7 15,1 0-8-15,-1 0 3 0,0 0 5 16,0 0 4-16,2-1 5 0,-2 3 2 16,0 1 2-16,0 0-1 0,0 1-4 0,0 4-2 15,0-1-2-15,0 2 0 0,-2 0 1 16,2 1 2-16,0 3 1 0,2 0-5 0,-2 5 0 16,4-1-2-16,0 1-4 0,-3 2-6 0,4-1-2 15,-2 2-1-15,2 0-2 0,1 0-4 16,2 0-2-16,-2 0 1 0,1-1-2 15,-1-1 2-15,2-2-2 0,-2 0 1 0,2-2 0 16,-3 1-1-16,2-3 1 0,-3-2-2 16,2-1 1-16,-1-1 0 0,0-3 0 0,0 1 0 15,0-3-2-15,-1-3 2 0,1 1-2 16,-1-2 2-16,1 0 0 0,-1-2 2 0,0-1 0 16,0-1 1-16,-1-1-1 0,0-2-1 15,1-1 1-15,-2 0 3 0,-1 0-2 16,-1 0 2-16,2 1-2 0,0-1 3 0,-2 4-2 15,1 1-2-15,-1 4 0 0,0 2-2 16,0 2-5-16,0 0-33 0,-3 8-65 0,-6 0-97 16,-1 6-135-16,-3 3-66 0,1 2-32 15,3 3 12-15,-4 0 52 0</inkml:trace>
  <inkml:trace contextRef="#ctx0" brushRef="#br0" timeOffset="356557.16">16158 14083 97 0,'-1'0'292'0,"-1"0"21"0,-1 0 13 16,3 0-84-16,0 0-88 0,0 0-52 15,0 0-25-15,0 0-14 0,3 0 2 0,-1 0 5 16,-1 1 1-16,2-1-7 0,2 2-5 16,0 0-9-16,3-1-10 0,1 1-14 15,1-2-7-15,0 0-8 0,0 0-3 0,2 0-3 16,-3-2-3-16,2 1-2 0,-1-1-1 0,-2 0 0 15,-2 1-2-15,1 0 1 0,-3-1-8 16,-1 1-12-16,0-1-22 0,-3 2-37 0,-1 0-39 16,-1 0-77-16,-5 2-99 0,-2-1-48 15,1-1-9-15,2 2 22 0,-1-1 29 16</inkml:trace>
  <inkml:trace contextRef="#ctx0" brushRef="#br0" timeOffset="356829.3839">16201 14074 26 0,'2'-4'270'0,"1"0"34"16,-1 1 23-16,-1-2-51 0,1 2-69 0,-1-2-40 16,-1 2-21-16,0 1-14 0,0 0-6 15,-1-1-11-15,1 1-16 0,-2 2-19 16,2-1-20-16,0 2-16 0,0-1-15 0,-1 3-9 16,-1 2-9-16,0 1-3 0,2 3-3 15,-1 1-2-15,-1 2 0 0,0 2-3 0,-1 1 0 16,3 1 0-16,-3 1-2 0,3-3 1 15,0 3-1-15,0-2 2 0,0-1-1 0,0-3 1 16,2 0 1-16,-1-2-1 0,-1-1-4 16,3-2-16-16,-1-4-25 0,1 0-43 0,1-2-47 15,-3-2-56-15,-1 2-100 0,0 0-75 16,3-1-17-16,3 1 16 0,1-3 34 0</inkml:trace>
  <inkml:trace contextRef="#ctx0" brushRef="#br0" timeOffset="357180.0295">16334 14203 107 0,'8'-1'264'16,"-4"-1"20"-16,1 0-11 0,0 1-66 15,0-1-67-15,1 2-44 0,2-4-25 0,-2 3-15 16,2-1-14-16,0 1-9 0,1 0-10 16,-2-1-6-16,-1-2-4 0,-1 3-4 15,0-2-1-15,1 0-2 0,-3 1-2 0,0 0 1 16,-1-3 4-16,0 2 3 0,-1 0 5 15,-1-2 6-15,0 3 2 0,-1-3 8 0,-3 2 5 16,1-1 8-16,-2 1-1 0,-1-3 2 16,2 6 0-16,-5-3-4 0,3 1-4 0,1 1-8 15,-4-1-5-15,4 2-2 0,-3 0-4 16,0 2 6-16,-1 2 0 0,3-2 2 0,-1 5 0 16,2 1 1-16,1 2-4 0,-2 3-4 15,2-2-8-15,4 3-3 0,0-1-4 0,4 1-3 16,2-1-1-16,-2-1-2 0,4 2-2 15,1-4-1-15,0-1-8 0,0-1-15 16,1-4-25-16,2-1-29 0,-2-1-42 0,0-4-44 16,-1-1-77-16,-3 2-88 0,1-4-32 15,-3 1 5-15,4-4 25 0,3-1 37 0</inkml:trace>
  <inkml:trace contextRef="#ctx0" brushRef="#br0" timeOffset="357549.0466">16663 14097 141 0,'1'-3'306'0,"-2"0"31"0,-2 1 13 15,-1 1-82-15,-2 1-67 0,-2 0-47 16,0 1-33-16,-3 2-18 0,2 0-15 0,-1 2-13 16,-1-1-15-16,5 1-14 0,-2 1-13 15,5-2-11-15,1 4-8 0,2-2-6 0,2 0-4 16,1 0-4-16,0 1-2 0,5-1-1 15,-2 2 0-15,2-3 2 0,0 1-1 16,1 3 0-16,0-4 2 0,-1 2 1 0,-2 0-1 16,1 1 0-16,-2 0 0 0,0 0 1 15,0-3-1-15,-3 3 0 0,-1-3 1 0,-1-1 0 16,-1 2 0-16,-3-1 0 0,0-2-1 16,-3 1 0-16,-2-3 2 0,1 1-1 15,-2 0-2-15,2-1 1 0,-2-1 0 0,1 0 1 16,1 0-2-16,-1-1 1 0,5-1 0 15,-1 0-4-15,1 1-13 0,3 0-22 0,1-1-35 16,1-1-36-16,1 2-37 0,1-2-42 16,1 0-66-16,0 1-67 0,2 0-10 15,1 1 11-15,2-2 22 0</inkml:trace>
  <inkml:trace contextRef="#ctx0" brushRef="#br0" timeOffset="357770.189">16734 14197 3 0,'8'-2'268'0,"-4"2"28"15,1-2 18-15,0 0-40 0,0 1-81 16,0-1-52-16,1 0-34 0,-2 0-21 0,3-2-13 16,1 1-16-16,3 2-15 0,-3-2-13 15,1 0-11-15,4 2-7 0,-4 0-2 0,3-1-5 16,-2 2-1-16,0 0-3 0,-2 0 0 16,0 0 0-16,0 0-2 0,-4 0 1 15,1 2 1-15,-2-2-6 0,1 0-13 0,-3 0-20 16,-1-2-22-16,-1 2-25 0,-1 0-26 15,0 0-47-15,-1 0-45 0,0-2-49 0,-2 2-25 16,-2 0 0-16,2 0 15 0</inkml:trace>
  <inkml:trace contextRef="#ctx0" brushRef="#br0" timeOffset="358013.1134">16843 14116 40 0,'0'-6'251'0,"0"-2"29"15,2 3-4-15,-2-1-32 0,1 1-54 16,-1 2-37-16,0 2-22 0,0-1-9 0,0 1-2 15,0 2-3-15,0 1-9 0,-1 2-8 16,-1 4-13-16,0 0-16 0,-1 6-18 0,1 0-18 16,-1 2-12-16,2 1-9 0,-2 0-4 15,3 3-3-15,0 0-3 0,3 1-2 0,-2-3-3 16,1 0 0-16,-1-4 1 0,1 0-1 16,1-1-1-16,1-4 0 0,-1 1-1 15,2-4-10-15,-4-1-24 0,4-1-44 0,1-1-53 16,-3-2-116-16,0 2-103 0,-3 1-46 15,4-2-8-15,-4-2 25 0,0 5 50 0</inkml:trace>
  <inkml:trace contextRef="#ctx0" brushRef="#br0" timeOffset="359463.1129">17012 14611 70 0,'-3'2'288'15,"-2"-2"26"-15,1 1 14 0,-3-1-65 16,2 2-90-16,-2-2-55 0,0 0-29 0,-1 0-17 16,-1 3-10-16,-4-2-7 0,4 0-9 0,-4 1-6 15,0 2-12-15,2 0-5 0,-1-1-3 16,1 1-4-16,-5-1-1 0,5 1-5 15,-2-1-3-15,-1 1-1 0,-1 0-1 0,-2-2-2 16,3 1 3-16,-5-1-3 0,5-2 0 16,-7 0 3-16,2 0 2 0,0-2 0 0,-3 0 2 15,0 1 0-15,-3 1-2 0,-1-2-2 16,-2 1-1-16,-1-2-3 0,-1-1 2 0,4 3 2 16,-4-3 3-16,1 1 2 0,2-1 2 15,-1-1 0-15,-1-1 1 0,1 0-6 16,1-2 0-16,-2 2-1 0,-1-3-6 0,-1 2 3 15,-1-1-2-15,0 1 1 0,1-1 2 0,-2-1 1 16,1 0 1-16,1 0 3 0,-1 1-3 16,2-2 0-16,-2 2-1 0,2-2-3 15,-1 1 0-15,-1-1-3 0,2-1 3 0,-2-1 0 16,4-1 1-16,-2 2-1 0,4-2 0 16,1 1-1-16,1-3 0 0,3 1 4 15,0-3-1-15,3 3 2 0,2-1 1 0,-1-1 2 16,4 0 0-16,1-2-1 0,1 1-1 0,0-1 1 15,1 2 0-15,2-2-2 0,0 2 0 16,-1-2-3-16,1 2 0 0,-2-1-2 16,0-1 0-16,0 1-2 0,0-1 0 0,0 0 0 15,0 1 0-15,0-3 0 0,-2-2 0 0,2 3 1 16,-1-3 2-16,0 4-1 0,0-3 0 16,3-4 0-16,-3 5-1 0,2-4-1 15,-1 0 0-15,1 1 2 0,3-1 0 0,-1 0 0 16,-1 0-2-16,3-2 0 0,-1 1 1 15,3-2-1-15,0 0 0 0,0 0 0 0,1-1 0 16,0-1 0-16,1 2 0 0,-1-1 0 16,2 1-2-16,-1 0 3 0,1-1-2 15,0 2 1-15,1 0 0 0,-1 1 1 0,0-1 0 16,3 0-2-16,1 1 1 0,1-3-1 16,-1 1 2-16,5-2 0 0,1-1 0 0,3-1 3 15,1-2 1-15,0-2-1 0,0 2-3 0,1-1-1 16,0-1 0-16,1 0-4 0,0 0 3 15,0 0 0-15,1 1 0 0,-1 0 1 16,1 4-3-16,2 2 3 0,-1 1-5 0,2 2 5 16,2 2 0-16,2 1 0 0,0 1 0 15,3 1-1-15,0 2 1 0,1 0 0 0,2 2-1 16,0-1 0-16,3 2-3 0,-1 1 1 16,1 0-1-16,-1 2-2 0,0 1 1 15,-2 1 3-15,-2 2-1 0,0 1 0 0,1 2 1 16,-1 1 0-16,-2-1 1 0,4 2 0 15,-2 0 4-15,2 0 0 0,0 2 4 0,1-1-1 16,-1 1-3-16,1-1 3 0,-1 0-4 16,3 1-1-16,1 1 0 0,2 0-1 15,-2 1 0-15,1 3 0 0,2 0 0 0,-1 2 0 16,-1 2-3-16,3 1 0 0,-5 3 2 0,0-2 2 16,0 5 0-16,1 1 1 0,-1 2 1 15,0-1 4-15,0 4-6 0,1 0 1 0,-1 0-1 16,-2 2 0-16,1 1-1 0,0-1 0 15,-2 2 0-15,0 0 0 0,-2 2-1 16,-1 1 1-16,0 2 0 0,-2 1-4 0,2-1 4 16,-3 0-1-16,1 1 0 0,0-1 0 15,1 2-3-15,-3-1 4 0,1 2 0 0,2 0-2 16,-5 1 1-16,1 3 0 0,-1 0-1 16,-2 1-2-16,0 2 4 0,-3 1-1 15,1 0 0-15,-1 5 1 0,-2 1-1 0,-1-1 1 16,-2 0-3-16,0 1-1 0,-1-4 1 15,-4-1-2-15,2 0 2 0,-5-3 2 0,-2 0 0 16,-2 0 0-16,-2-1 7 0,-5 2-1 16,0-1 3-16,-5 3-3 0,-1-2 3 0,-2 3 0 15,-3-3-7-15,1 2 0 0,-2-3-1 16,2 1 0-16,-6-3-1 0,3-3 1 0,-3 0-3 16,-1-5 1-16,2-2 0 0,0-3 1 15,1-2-1-15,2-1 1 0,0-3 1 0,0 0-1 16,1-1 0-16,2-2 1 0,0 2 0 15,0-4 1-15,0 0-2 0,1 1-3 16,-1-3 2-16,4-1-1 0,-4-1-3 0,6 0-4 16,-3-3-4-16,4-1-8 0,0-2-17 15,0-2-27-15,2-1-30 0,-2-1-34 0,5-4-40 16,-2 2-103-16,2 0-65 0,0 0-16 16,3 0 6-16,1-3 26 0</inkml:trace>
  <inkml:trace contextRef="#ctx0" brushRef="#br0" timeOffset="360563.0986">17151 14394 111 0,'0'-2'261'16,"0"1"18"-16,2 1-24 0,-1 0-61 15,1 0-63-15,3 0-38 0,-2 1-18 0,5 1-2 16,-4 1 7-16,4 1 9 0,1 1 10 15,1 2 5-15,2 2-1 0,0 2-7 0,2 1-9 16,-1 1-14-16,4 0-19 0,-1 2-15 16,2-3-13-16,-1 4-7 0,2-3-7 15,1 2-6-15,-2 0 1 0,3 0-4 0,-3 0 1 16,2 0-4-16,-2-1 0 0,0 2 0 16,-1 0-1-16,-1-1-2 0,1-1-2 15,1 1 4-15,-6-1 1 0,6-1 0 0,-5-1 0 16,1 2 0-16,2-4 1 0,-4 1 1 15,-1-2-2-15,-1-2 0 0,-2-1 0 0,-1-1-2 16,-2-1 2-16,0-3-1 0,-2 1-1 16,-1 0 2-16,-1-2 0 0,-1-2 0 0,0 0 3 15,0-1-3-15,0-1 2 0,-1 0-2 16,-1-2 0-16,2 0-2 0,-1 0-1 0,1-2 1 16,-2 2-4-16,0-1-1 0,2-1 2 15,-1 1-1-15,-1-1 2 0,1 1-1 0,-1-1 2 16,0 0 2-16,0 1 0 0,0 1 0 15,0 0 1-15,1 0 0 0,-1 0-1 0,1 1 1 16,-1 0 0-16,0 0 0 0,2 1 0 16,0-1 1-16,-1 2 2 0,1 0-2 15,0 2 2-15,0 1-1 0,0-2 0 0,1 4-1 16,-1-1-2-16,0 2 1 0,2 0 0 16,-2 2 0-16,2 1 0 0,-1 1 0 0,1 2 1 15,-1 0-1-15,1 0 1 0,2 0 0 16,0 2-1-16,-3-1 0 0,2-2 0 15,1 1 1-15,-3 0-1 0,4-2 0 0,-2 1 0 16,0-2 3-16,-1 0-2 0,1 0-2 16,0-1-2-16,-1-2 2 0,-2 1-2 0,-2 0 1 15,-1-3 2-15,0 3 0 0,-2-1 0 16,0-2 0-16,1 1 0 0,-4-2 0 0,-2 0 0 16,2 0-2-16,-1-2 2 0,-2 2 2 15,-2-1-2-15,2 1 0 0,-3-1 0 16,1 1 2-16,-1-2-4 0,3 2 0 0,1 2 1 15,0-2 2-15,1 1-1 0,3 0 0 16,0-1 0-16,1 2-1 0,2-1-5 0,1 3-16 16,1-2-30-16,1-1-45 0,0-1-55 15,-3 4-144-15,-1-1-71 0,1 1-25 0,2-2 7 16,-3 0 35-16</inkml:trace>
  <inkml:trace contextRef="#ctx0" brushRef="#br0" timeOffset="361211.0341">19172 14820 193 0,'3'0'303'0,"0"-2"15"15,0 0-4-15,1 2-111 0,-1 0-80 16,2 2-47-16,-2 0-17 0,0 1-7 0,1 0 5 16,1 3 4-16,0 0 0 0,-2 1-1 15,0 2-9-15,1 1-1 0,-3-2-9 0,-1 3-5 16,0-1-7-16,-1 1-3 0,-1-1-6 15,-1-1-4-15,0 0-6 0,-2 0-6 16,0-2 2-16,-1 1-6 0,0-1 0 0,-1-2-2 16,1 0-2-16,-1-1 0 0,1 1-4 15,2-3-16-15,-1-2-24 0,2 0-36 0,-2 0-33 16,1-1-75-16,-5 1-107 0,1-2-44 0,0 0-4 16,2-1 16-16,0-2 28 0</inkml:trace>
  <inkml:trace contextRef="#ctx0" brushRef="#br0" timeOffset="361896.3863">19064 14916 227 0,'-3'-3'304'15,"2"-1"29"-15,-1 2-28 0,0 0-82 16,-1-1-59-16,0 2-37 0,-1-2-25 0,0 1-14 16,1-1-13-16,2 0-7 0,-3 0-13 15,3 0-13-15,-1 0-11 0,1 0-10 0,-1-1-7 16,2-1-5-16,2 1-5 0,-2-1 0 15,1 1-2-15,-1-1-2 0,3 2 0 16,-3 0-2-16,4 0 1 0,-3 0-2 0,1 0 2 16,1 1 0-16,-1 2-1 0,-1 0 0 15,4 2 2-15,-4 1 0 0,2 2-2 0,-1-2 2 16,0 1 4-16,-2 4-1 0,0-3-3 16,0 1 0-16,1 1 0 0,-1 0 0 0,0-1 0 15,0 2-2-15,0-1 1 0,-1 1 1 16,1-1 1-16,-2 2-1 0,0-1 0 0,-1-1 0 15,2-1 0-15,-7 2 0 0,5-1 0 16,-2-2 1-16,0 1 0 0,-1-3 0 0,-1 0 0 16,1-2 1-16,-2 0-2 0,2-1 1 15,-1-1-1-15,0 0 0 0,1 0 0 16,-1-4 0-16,2 2 0 0,0-4-1 0,2 4-2 16,-1-4 4-16,2 1 1 0,-1 0-2 15,3 0 0-15,-1 0 1 0,1 1-1 0,0 1-4 16,0 1 2-16,-2 2 2 0,2-2 0 15,-2 1-3-15,2 1 2 0,0 1 2 16,2 0 1-16,-2 0-2 0,0 0 1 0,-2 1 0 16,2 1-1-16,0 1 0 0,-1-1 0 15,1 2 0-15,-2 0 0 0,2-1 0 0,-1 2 0 16,-3-1 0-16,3 2 0 0,-3-1 0 16,0-1 1-16,-4 3-1 0,0-2 0 15,2 3 0-15,-1-3 0 0,-2-2 0 0,1 4 1 16,-2-3 1-16,0 1-1 0,-2-1 1 15,0 1-2-15,-2-2 2 0,-2-2-2 0,-2 2 1 16,1-1 2-16,0-1 5 0,-4-1-2 16,3-1 2-16,0-2 1 0,2 0 2 15,-2 0 0-15,1-2-1 0,4-1-2 0,2 2-2 16,0-2 2-16,3 1-3 0,0-2-2 16,3 2-1-16,2 0 1 0,-1 0-3 0,4 0-2 15,0 1-2-15,0 0-1 0,4 0-9 16,-2-1-19-16,-1 0-38 0,1 0-45 0,1-1-86 15,-3 3-114-15,2-3-56 0,0 1-14 16,2-2 21-16,1 1 38 0</inkml:trace>
  <inkml:trace contextRef="#ctx0" brushRef="#br0" timeOffset="362088.2555">18673 14784 171 0,'1'-3'310'0,"1"-1"22"0,-1 3 7 15,4-2-99-15,-2 0-76 0,2 2-42 0,-1-2-26 16,5 0-15-16,-2 1-10 0,1-1-10 16,0 2-17-16,2-1-18 0,0 2-14 15,0-1-10-15,-2 1-18 0,1-2-33 0,-1 2-36 16,-1-1-37-16,-1 1-79 0,-1 1-95 16,3 1-41-16,-5-1 0 0,3-2 20 0,1-2 30 15</inkml:trace>
  <inkml:trace contextRef="#ctx0" brushRef="#br0" timeOffset="362279.1123">18958 14704 38 0,'10'0'270'0,"0"0"24"0,-4 0 18 16,5-2-59-16,-2 2-70 0,1 0-42 16,1-1-22-16,-2 1-11 0,1-1-7 15,1-2-12-15,-2 0-16 0,0 1-19 0,0-1-18 16,-1 0-10-16,-2 1-14 0,1 1-20 15,-4-1-33-15,-2 0-50 0,-1 0-86 0,-3 6-119 16,-2-2-60-16,-1-1-19 0,-1 3 13 16,1-1 37-16</inkml:trace>
  <inkml:trace contextRef="#ctx0" brushRef="#br0" timeOffset="362996.9909">18468 14797 252 0,'0'-2'309'0,"2"1"19"16,-2 0-33-16,1-1-98 0,-1 2-73 0,0-2-43 16,0 2-30-16,0 2-13 0,2 0-8 15,-2-1-8-15,2 3-7 0,-2 2-4 0,1-1-6 16,-1 1-3-16,0 2-2 0,0-2 0 15,2 1 0-15,-1 1-2 0,-1-1-1 0,0-1 1 16,0 1 2-16,-1-2-2 0,-1 0 2 16,2 1 2-16,-1-2-2 0,-3 0 2 0,1 1-2 15,2 0 2-15,-5-2-1 0,1 0 0 16,0-2 2-16,2 2-2 0,0-2 1 16,-1 1-1-16,0-2 1 0,0 0-1 0,0 0 1 15,2-2-1-15,-2 2-1 0,0 0 0 16,1-1 0-16,-2 1 2 0,2 0-4 0,-2 0 2 15,1 0 2-15,2 0-2 0,-1 0 0 16,2 1 3-16,-1-1 5 0,0 0 2 0,1 2-1 16,1 0 2-16,0-1 0 0,1 1-5 15,-1 1-3-15,2 1-1 0,0-1-2 16,-1 2 0-16,2 0 0 0,-1-2 0 0,2 3 0 16,-1 1 0-16,-1-1 0 0,0 1 0 15,-1 1 1-15,-1 0-2 0,0-1 1 0,-1 2 0 16,-1-2-2-16,-1 1 4 0,-3-1-2 15,3 1 2-15,-2-2 2 0,-1-1-1 16,-3 3 1-16,0-2 4 0,0 0 7 0,-1 0 7 16,1-1 5-16,-1-1 4 0,1-1 5 15,1 2-4-15,-1-4-8 0,0 3-5 0,5-3-4 16,-3 0-9-16,6-1-2 0,-1 0-5 16,-1 0-8-16,6-1-24 0,-1 0-36 15,1-1-41-15,0-1-83 0,-1 1-105 0,-1-1-49 16,2 0-10-16,1 0 23 0,1-1 32 15</inkml:trace>
  <inkml:trace contextRef="#ctx0" brushRef="#br0" timeOffset="363341.0178">18478 14745 12 0,'3'-3'249'15,"4"0"24"-15,-3-2 6 0,2 1-49 16,2-1-73-16,0-1-48 0,2 0-26 0,-1 2-12 15,2-3-8-15,-1 2-8 0,1 0-6 16,-2 1-6-16,1 0-11 0,-1 1-9 0,-1-1-9 16,0 3-5-16,-1-2-5 0,0 0-2 15,1-1-2-15,-3 3-10 0,0-1-16 16,-2 0-22-16,-3-1-29 0,2 1-36 0,-4 2-58 16,2 0-67-16,-3 2-39 0,-4-1-6 15,3 3 12-15</inkml:trace>
  <inkml:trace contextRef="#ctx0" brushRef="#br0" timeOffset="363531.1395">18508 14673 192 0,'0'-3'255'0,"1"-1"8"16,1 3-43-16,1-3-64 0,2-1-49 16,0 3-30-16,1-4-16 0,0 3-7 0,-1-1-4 15,2 0-7-15,-1-2-7 0,1 1-6 0,0 0-9 16,-1 3-6-16,-1-3-6 0,0 2-6 15,1 0-11-15,-5 0-25 0,1 2-30 0,1-1-73 16,-3 2-93-16,-1 3-52 0,-1 0-15 16,-1 0 6-16</inkml:trace>
  <inkml:trace contextRef="#ctx0" brushRef="#br0" timeOffset="363739.6655">18397 14691 82 0,'-3'-5'286'0,"2"2"23"15,-1 1 14-15,0-2-73 0,1 3-89 16,1-2-54-16,-2 0-37 0,2 1-25 0,0 0-12 16,0 1-18-16,-1 1-30 0,1 1-37 15,-4 1-69-15,1 3-111 0,-2 1-57 0,-4-1-27 16,4 2 2-16,-3 0 23 0</inkml:trace>
  <inkml:trace contextRef="#ctx0" brushRef="#br0" timeOffset="363946.9413">18253 14775 73 0,'2'4'279'0,"-2"1"27"15,0 2 24-15,1 0-67 0,-1 4-76 0,2 1-41 16,0 1-22-16,-2 0-17 0,0 0-17 15,1-1-18-15,-1 0-19 0,2 0-21 16,-1 0-15-16,-1-1-9 0,-1-1-8 0,1-1-16 16,-2 0-25-16,1-4-36 0,-1 1-33 15,-1-1-52-15,0-3-77 0,-5 1-70 0,3 0-21 16,0-1 12-16,5-2 22 0</inkml:trace>
  <inkml:trace contextRef="#ctx0" brushRef="#br0" timeOffset="364115.5526">18188 14979 54 0,'-6'5'279'16,"2"-1"25"-16,-4 2 13 0,-1 0-59 0,0 0-86 15,1 1-58-15,-3-1-34 0,0 2-21 16,2-1-14-16,1-1-15 0,0-1-14 0,-2 1-8 16,4-3-16-16,1 0-28 0,0-2-31 15,2 0-56-15,-3-1-95 0,1 0-66 0,-1-1-26 16,3 0 6-16,1-2 18 0</inkml:trace>
  <inkml:trace contextRef="#ctx0" brushRef="#br0" timeOffset="364696.9991">18086 14860 52 0,'1'-3'293'0,"1"0"26"0,0 1 14 16,-1 1-63-16,-1 1-89 0,0 0-60 0,0 0-28 15,0 1-16-15,-3 3-5 0,1 0-1 16,-1 2-7-16,-2 2-11 0,1-1-12 16,-1 2-8-16,0-1-10 0,-1 1-6 0,1 0-3 15,2-2-5-15,0 1-4 0,0-2-2 16,-1 1 0-16,0-3-3 0,-2 3 0 0,2-4-1 16,-2 0 1-16,1-1 0 0,-1 1-1 15,-1-3 1-15,-2 2 0 0,1-2 0 16,2-2 1-16,-1 2-1 0,-2 0-1 0,4-1 1 15,0-1 0-15,1-2 1 0,0 1-1 16,1-1 0-16,2 0 0 0,-1 0 0 0,2-1 1 16,0 2-2-16,0-2 1 0,2 0 0 15,-2 2 1-15,0 1-2 0,0 1 1 0,1 0 1 16,-1-2-1-16,0 3 2 0,-1 3 0 16,1-2 3-16,-2 2-3 0,-1 1 3 15,0 3 1-15,2-2 0 0,-3 1 0 0,3 3 0 16,-1-2-1-16,0 2-1 0,2-2 0 15,-1 2 0-15,1 0-1 0,-2 0 0 0,1 2 1 16,1-2 2-16,-4 1 1 0,1 1-1 16,-3-1 0-16,2-1-1 0,-3 0-2 0,-1 0-1 15,0 0-1-15,-3-1-1 0,2-2 3 16,-3 0-1-16,-2-1 0 0,3-1 0 0,-3 0-1 16,1-1-1-16,-1 1-1 0,1-4 1 15,2 0-2-15,1 0 2 0,-2-4-1 0,3 1 4 16,0-1-1-16,0-1-3 0,1-1 0 15,-1-1-1-15,4-1 2 0,-1 1-4 16,3-3-2-16,1-1 5 0,1 2 1 0,1-3-9 16,1-2-13-16,2 2-16 0,-1-1-32 15,1-1-40-15,2 1-37 0,1 0-92 0,-3 3-82 16,0 1-29-16,2-1 3 0,3-1 25 16</inkml:trace>
  <inkml:trace contextRef="#ctx0" brushRef="#br0" timeOffset="364931.0513">18070 14670 239 0,'-2'-4'279'0,"1"4"12"16,-5 0-50-16,-1 0-79 0,1 0-51 15,-1 0-30-15,1 2-9 0,-2 0-8 0,4-2-1 16,-1 1-8-16,2 1-8 0,-1-2-15 15,1 0-11-15,1 0-13 0,-1 0-3 0,3 0-18 16,-4 0-19-16,2-2-27 0,-1 1-23 16,2-1-36-16,-1 0-57 0,2 2-50 0,-3-1-37 15,1-1-12-15,2-3 11 0,0-1 27 16</inkml:trace>
  <inkml:trace contextRef="#ctx0" brushRef="#br0" timeOffset="365063.2662">17993 14625 215 0,'1'-9'278'0,"1"1"38"0,-2 2-7 15,1 2-53-15,-1 1-62 0,0-2-41 16,0 4-27-16,0-1-18 0,0 1-17 0,0 1-16 15,0-2-18-15,0 4-17 0,2-1-19 16,1-1-25-16,-2 3-40 0,-1-1-58 16,-4 2-87-16,-1 5-120 0,-3 2-65 0,-2 4-23 15,-2-3 17-15,-1 3 45 0</inkml:trace>
  <inkml:trace contextRef="#ctx0" brushRef="#br0" timeOffset="365763.2724">17455 15019 186 0,'1'-3'281'0,"-1"-1"27"15,0 1-22-15,0-2-63 0,0 1-45 0,0-1-29 16,0 2-20-16,0-1-14 0,0-1-15 16,0 1-13-16,4-1-14 0,-3 1-14 15,2-1-10-15,2-1-10 0,0 2-5 0,3-3-8 16,-4 3-8-16,3 1-5 0,-2 0-5 16,1 2-1-16,0-2-6 0,0 3 1 0,-2 0 0 15,0 0-2-15,-2 2 0 0,1 0 0 16,-1-1 0-16,0 4-1 0,-2-1-2 15,0 0 2-15,0 0-1 0,0 1-1 0,-4 0 1 16,1 0-1-16,-2 0-2 0,0 2 2 16,1-2-1-16,-4 1 3 0,0 0-2 0,2 0 2 15,-1-2 1-15,-2 1-1 0,1-1 1 16,2 1-1-16,-1-1 1 0,-2 1 1 0,3-1 1 16,-2 1-2-16,-1 1 0 0,2-2 0 15,1 2 1-15,1-1-2 0,0 1 1 16,0-2 2-16,0 2-1 0,4 1 0 0,-4-2-2 15,4 1 1-15,1-1-2 0,0 2 0 16,1-1 2-16,1 2 0 0,1-2 0 0,-2-1 1 16,1 2 0-16,-1-1-1 0,1-2-2 15,-2 1 1-15,0-1 1 0,0 1 0 16,-2-1 0-16,-1 1 2 0,-3-1 0 0,2 1-1 16,-3-1-1-16,-3-1 0 0,1 0 0 15,-2 0 0-15,0-1 0 0,-2 1 0 0,1-2-2 16,-2-1 3-16,1 0-2 0,2 0 0 15,-3-1 1-15,2 1 2 0,-2-3-1 0,5 1-1 16,1-2 0-16,1-1 0 0,0 1 0 16,4-1 0-16,-1-3-1 0,4 1-1 0,0 0 2 15,4 0 0-15,-1-3 1 0,4 2-2 16,1-2 2-16,2 0 1 0,2 1-1 0,1-2-1 16,0 2 0-16,3 0 0 0,-4 2-3 15,1-1-16-15,-4 2-22 0,-1 0-33 16,-3 0-48-16,1 0-47 0,-6 6-133 0,-6-1-63 15,1-1-15-15,-1 2 14 0,0 0 36 16</inkml:trace>
  <inkml:trace contextRef="#ctx0" brushRef="#br0" timeOffset="366263.0648">17153 15024 98 0,'1'-2'284'0,"-1"2"24"15,0 0 11-15,0 0-71 0,0 0-75 0,0 2-46 16,-1 1-27-16,-1 0-17 0,-1 1-11 16,-2 0-7-16,4 3-5 0,-5 0-6 0,1-1-6 15,0 2-6-15,0 1-10 0,0 0-10 16,-1-2-6-16,0 2-4 0,-2 0-6 0,2 0 0 16,-1 0-3-16,-4-2 0 0,3 3-3 15,-1-4 0-15,-4 0-1 0,2 0 0 16,-2-2 0-16,-2 0 0 0,0 0 1 0,0-1 0 15,0-2 0-15,-2 1 1 0,4-2 0 16,-2 0 0-16,3-2 1 0,0 1-1 0,2-1-1 16,4-1 0-16,-1 0 1 0,4-1-1 15,3 1-1-15,0-2 0 0,3 0 0 16,1 2-2-16,1-2 0 0,-1 2-1 0,3 0 2 16,0-1 1-16,-2 4-2 0,2-1 1 15,-6 1 2-15,4 1 2 0,-3-1 0 0,1 4-2 16,-2-1 2-16,-1 1 4 0,0 1-3 15,0 1 0-15,-1 0 0 0,-1 0 4 0,1 1 3 16,-1-1-2-16,-1 3 2 0,0-1 0 16,-4 1 1-16,-2 0-1 0,1 1-3 0,-2 1 0 15,-2-1-1-15,2-1-1 0,-3 1-3 16,1 0 1-16,-1-2-3 0,-1-1-1 0,1-1-3 16,2-2 1-16,1-1 2 0,1-1-3 15,1-2-18-15,4-2-41 0,-4-1-50 16,5 1-95-16,-2-3-115 0,5-1-57 0,0 0-14 15,3 0 24-15,2-2 45 0</inkml:trace>
  <inkml:trace contextRef="#ctx0" brushRef="#br0" timeOffset="366500.0684">17030 14983 23 0,'1'-6'294'15,"-1"2"35"-15,0-1 21 0,-1 2-36 0,-3 1-96 16,-1 0-63-16,-2 0-36 0,1 4-20 16,-2-2-9-16,-1 2-10 0,2 0-12 0,1-1-11 15,-1 1-15-15,2 0-13 0,2-1-10 16,1 1-8-16,1-1-5 0,-1 1-6 0,2-2 0 16,0 0-10-16,0 0-26 0,-1 0-33 15,-1 0-43-15,-1 0-39 0,3-3-60 16,0 3-72-16,-3-2-53 0,2 1-5 0,-3-3 20 15,3-1 26-15</inkml:trace>
  <inkml:trace contextRef="#ctx0" brushRef="#br0" timeOffset="366645.9817">16939 14913 29 0,'0'-5'301'15,"0"2"33"-15,2 0 20 0,-2-1-44 0,2 2-100 16,-1 1-73-16,1-1-41 0,0 1-23 16,-2 1-11-16,1-2-8 0,1 2-8 0,-1 0-10 15,4 2-12-15,-4-2-20 0,1 3-29 16,-1-2-39-16,-4 1-42 0,2 2-76 15,-5 1-114-15,1 2-50 0,-2 0-8 0,1 1 18 16,-2-1 33-16</inkml:trace>
  <inkml:trace contextRef="#ctx0" brushRef="#br0" timeOffset="366959.065">16685 15094 257 0,'-3'5'289'0,"-3"-4"12"0,2 3-46 0,1-2-90 16,2 1-58-16,1 1-32 0,0-1-6 16,1 1 2-16,2-1 4 0,3-2-2 15,1 1-2-15,1 1-11 0,0 0-13 0,3-1-16 16,-3 0-11-16,-2 3-5 0,2-2-5 16,-2 2-2-16,-1-2-1 0,-2 2 0 0,-1 0-3 15,-1-1 0-15,-2 2-1 0,-3-1 2 16,1 1-3-16,-4-1 2 0,0 2 1 15,-1 0 1-15,0-1-1 0,-1 0 2 0,-1-1-3 16,4-1 1-16,0-1-3 0,-4 2 0 16,4-2-2-16,0 0-2 0,1-1 0 0,-2 2-15 15,3-2-19-15,-1 2-32 0,2-3-32 16,-2 3-67-16,0-3-113 0,0 0-48 0,-2 1-16 16,2-2 13-16,0 0 26 0</inkml:trace>
  <inkml:trace contextRef="#ctx0" brushRef="#br0" timeOffset="367131.0173">16544 15205 91 0,'0'0'317'0,"0"0"32"16,0 0 26-16,-1-1-59 0,1 1-83 16,-2-2-67-16,2 2-40 0,0 0-33 0,0 0-21 15,0 0-26-15,0 0-34 0,2 2-59 16,-2-2-74-16,-2 3-154 0,0 1-81 0,1 1-39 15,1-5-8-15,-2 4 30 0</inkml:trace>
  <inkml:trace contextRef="#ctx0" brushRef="#br0" timeOffset="369485.0396">16131 13000 23 0,'0'0'223'0,"0"0"20"15,0 2-22-15,0-2-46 0,-1 1-62 16,1 1-36-16,-2-2-28 0,1 1-15 15,1 1-8-15,0 1-7 0,0-2-5 0,0 1-6 16,0-1-2-16,0 0-2 0,0 1 0 16,0 0 1-16,0 1-2 0,0-3 2 15,0 1 0-15,1-1-1 0,-1 0-2 0,0 2 2 16,0-2-1-16,0 1 3 0,0-1 1 16,0 0 4-16,0 2 5 0,-1-1 4 0,1-1 0 15,0 3 1-15,0-3 0 0,-4 1-2 0,4 3-3 16,0-3-1-16,0 1-3 0,-4 1 1 15,4-2 0-15,-2 2 3 0,2-1 4 16,-3 1 2-16,3 0 4 0,-1 0 5 0,-1 0 2 16,0 3 2-16,-1-1 3 0,0 0-4 15,1 1 0-15,-2 1-7 0,0 0-3 0,0-1-2 16,1-2-3-16,0 2-3 0,1 0-2 16,-1 1 3-16,1-2-6 0,1 0-5 15,-1-1 0-15,0 1-3 0,1-1 0 0,-1-1-3 16,2 0 1-16,-2 0-1 0,2 2 3 15,0-4 0-15,-1 4-3 0,-1-2 2 0,2-2-1 16,-4 2 1-16,4 2 1 0,-2-3-3 16,2 2 0-16,-1-3 1 0,-1 2-1 15,2-1 0-15,0-1-1 0,0-1-1 0,0 0 1 16,0 0 1-16,0 0 1 0,0 0-1 16,0 2 3-16,0-2-3 0,0 0 0 0,0 0-1 15,0 0 1-15,0 1 1 0,0-1-2 16,0 0 2-16,0 2 3 0,0-2 6 15,0 1 2-15,0-1 0 0,0 0 2 0,0 0-1 16,0 0-1-16,0 0-7 0,0 0 0 16,0 0-2-16,0 0 3 0,0-1-5 0,0-1 4 15,0 1-2-15,0-1 1 0,0 1-4 16,0-1 0-16,2-1 0 0,-1-2-4 0,1 3-1 16,2-3-17-16,-2 1-35 0,-4-3-70 15,-2 3-134-15,1 0-71 0,0 2-35 0,-1 1-7 16,3-2 28-16</inkml:trace>
  <inkml:trace contextRef="#ctx0" brushRef="#br0" timeOffset="377162.9047">28666 12198 138 0,'2'0'283'0,"0"0"13"16,-2 0 8-16,0 0-113 0,0 0-80 15,0 1-37-15,-2-1-13 0,0 0-3 0,2 0 0 16,-1 2 1-16,-2-1-2 0,-3 2-7 16,-1 1-8-16,1-2-4 0,-2 3 3 15,-5-1 1-15,1-1-1 0,-1 3 0 0,-1-1-2 16,-1-1-5-16,-2 2-4 0,-2-2-5 15,3 3 0-15,-4-3-6 0,1 2-1 0,-2-1-1 16,-1-2-2-16,1 1-4 0,-1-1-3 16,0-1 0-16,3-2-2 0,-1 0-5 15,-1-2-1-15,4-1 0 0,-1-1 0 0,4-3-1 16,0 3 1-16,3-2 0 0,-2-2 0 16,5 1 1-16,4 1 3 0,-1-1-3 0,1-1 0 15,3 2 2-15,1 1-3 0,1-2-1 16,-1 3-2-16,0 0 3 0,2 1 0 0,-2 2 0 15,2-2 0-15,-2 3 0 0,0 0 0 16,0 3 0-16,0-2 1 0,-2 4-1 16,0 0-1-16,-1-1 1 0,2 2 0 0,-5 0 0 15,3 2 0-15,-2-3 0 0,1 3 0 16,-2 0 4-16,0-2-4 0,-2 0 0 0,0 1 0 16,2-2 0-16,-2-1 0 0,-2 1-1 15,2-1 1-15,0-2 0 0,2 1-2 16,-2-2 2-16,0-1 0 0,4 0 2 0,-3-1-2 15,2-2 1-15,-2 1 1 0,4-2-2 16,-2-2 2-16,2 1-2 0,-1 1 0 0,3-4 0 16,-3 2 1-16,4 0 5 0,-1 0 4 15,1-2 6-15,1 1 4 0,-1 0 4 0,4 0 3 16,-3-3-6-16,3 2-4 0,-1 0-2 16,2-2-5-16,-1 1-3 0,2-2-2 15,-2 2-3-15,0 0-1 0,1 1 0 0,-2 1-1 16,1 1-1-16,-3 0-3 0,2 0-12 15,-3 1-31-15,0-1-58 0,0 0-62 0,-3 1-143 16,0 3-78-16,0 1-27 0,3-3 9 16,0 4 44-16</inkml:trace>
  <inkml:trace contextRef="#ctx0" brushRef="#br0" timeOffset="377476.9914">28304 12009 35 0,'10'-4'261'0,"2"2"20"15,-2-3 14-15,0 1-64 0,-1 2-79 0,-1-3-44 16,0 3-23-16,-2-3-9 0,2 1-7 16,-3 1-2-16,0 0-7 0,-1-2-6 0,1 1-4 15,-2-1-1-15,2 1-4 0,-4-2-8 16,2 1-5-16,1-1-4 0,-3-1-9 16,3-1-7-16,-1 0-3 0,-2 1-4 0,1-2-2 15,-2 0 0-15,0 0 4 0,-2 0 5 16,1 0 4-16,-4 2 9 0,0-2 0 15,-1 6 5-15,-3-3-1 0,2 3-1 0,1 1-5 16,-2 2-3-16,0 0-2 0,2 2-4 16,-1 1-4-16,4 1 0 0,0 1-4 0,0 0-2 15,-2 3-2-15,5 0-5 0,0 0-7 16,0 1-15-16,0 0-27 0,-1-1-34 16,-1 3-48-16,1-1-78 0,-4 2-110 0,-2 2-45 15,1 2-10-15,-5-2 19 0,1 2 40 16</inkml:trace>
  <inkml:trace contextRef="#ctx0" brushRef="#br0" timeOffset="377658.98">28075 12427 35 0,'0'6'287'16,"0"-1"23"-16,0-1 18 0,0-2-42 0,2 2-97 15,-1-2-64-15,-1-2-34 0,2 1-18 16,-2-2-17-16,1 1-13 0,-1-2-16 0,4 2-13 15,-4-4-20-15,1 4-33 0,-1-2-52 16,-1 1-100-16,-3-2-93 0,-2 1-47 16,0-1-11-16,1 2 15 0</inkml:trace>
  <inkml:trace contextRef="#ctx0" brushRef="#br0" timeOffset="378763.1678">27928 12189 193 0,'-3'-5'318'16,"1"-1"20"-16,-1 1 10 0,0 1-115 16,2 0-92-16,1 1-55 0,1 0-32 0,2-1-18 15,0 3-9-15,2 0-6 0,0 1-10 16,1 0-4-16,1 1-5 0,-1 0-2 0,-2 3 0 16,1-1 2-16,2 0-2 0,-2 1-2 15,-1 0 2-15,2 0-2 0,-3 1 2 0,2-3 0 16,-2 3 0-16,2-3 0 0,-3 1 0 15,1 1 0-15,-1 0 0 0,-2-1 0 16,-2 2 0-16,-1-1 0 0,0 1 0 0,-4-1 0 16,2 1 2-16,-5-1 1 0,2 1-2 15,-4-4 3-15,0 2-1 0,-1 0 0 0,-1-1 0 16,1-2 0-16,1 0-1 0,-6-2 2 16,5-1-2-16,0 0 1 0,1 0-1 15,4-2 3-15,1 2-3 0,0-2 1 0,4 0-3 16,1-1 3-16,2 2-4 0,4-2-3 15,1-1 3-15,4 2-4 0,-1-2 2 0,1 0 1 16,1 1 0-16,1 2 1 0,-5 1 0 16,1 0 1-16,-3 1-4 0,2 0 2 15,-2 4 0-15,-3 0 0 0,1-1-3 0,-2 3 2 16,-2-2 1-16,1 3 1 0,-3 1 1 0,-2 1 0 16,3-1 1-16,-2 2-2 0,1-1 1 15,0 0 0-15,-1 3-1 0,1-3 1 0,-2 2 1 16,-1-1 2-16,1 1-2 0,-1-3 1 15,-2-1 1-15,1 2 0 0,-1-3-2 16,-1 1 1-16,-1-2 2 0,2-2-2 0,1 1 0 16,-3-2 0-16,1 0-1 0,2-3 0 15,1 1-1-15,-1-1 1 0,3-1 1 0,-2-1 1 16,4-1-2-16,0 0 0 0,1 0 0 16,2 0 1-16,0 0-2 0,0 0 0 15,0 0-2-15,0 0 1 0,2 0 1 0,-2 1 0 16,2 2 1-16,-2-1 3 0,0 1 0 15,0 0 0-15,-2 2 1 0,0 1 0 0,0-2 0 16,0 4-1-16,-3-1-1 0,2 1-2 16,0 1 2-16,-4 0-2 0,4 0 0 0,-2 1-1 15,-2 1 1-15,0-1 1 0,3 1-2 16,-5 1 2-16,2-2 0 0,-1 1 3 16,0-1-3-16,0 1 5 0,-1-1 1 0,-1 1 5 15,0-1 1-15,0-3 0 0,0 3 4 16,-1-3-2-16,-5 1-2 0,2-2-5 15,-7 0 3-15,1 0 1 0,-1-2 3 0,-2 1 4 16,-1-1 1-16,0 0 3 0,5 0-2 0,-1-1-4 16,0 0-4-16,5 0-1 0,-2 0 1 15,5-2 0-15,3 2-1 0,1 0-1 0,0 0 0 16,5 2-6-16,1-2-1 0,1-1-2 16,1 2-3-16,0 1-8 0,1-3-12 15,1 1-23-15,0 0-37 0,1-2-49 0,-2 3-92 16,-2-3-104-16,-1 2-41 0,1-1-9 15,-1-3 23-15,0 0 38 0</inkml:trace>
  <inkml:trace contextRef="#ctx0" brushRef="#br0" timeOffset="378951.9259">27341 12046 152 0,'5'-2'295'15,"0"2"19"-15,-2-1 8 0,4-1-101 16,-1 2-77-16,-2-1-40 0,3 1-23 0,-1-1-6 15,2 1-6-15,5-2-5 0,-4 1-11 16,4-1-10-16,-2 2-11 0,2 0-10 0,-1 0-5 16,1-1-8-16,-1 1-4 0,3-1-10 15,-4-1-20-15,1 0-36 0,-2 0-50 0,-4 2-95 16,-2 2-95-16,-4-2-45 0,0 4-7 16,0-2 19-16</inkml:trace>
  <inkml:trace contextRef="#ctx0" brushRef="#br0" timeOffset="379394.6809">26975 12108 7 0,'1'1'284'15,"-1"1"25"-15,2-1 12 0,-1 1-39 16,1-1-106-16,0 4-70 0,-1-2-37 0,3 3-19 16,-1 0-8-16,1 0-5 0,-1 2-6 15,-1 2-8-15,-1-2-5 0,1 2-10 16,-2 2-2-16,-2-2-4 0,-1 1-1 0,0-1 1 16,-3 0-2-16,0 0 0 0,-2-2 3 15,0 0-3-15,-3-2 0 0,1 0 0 0,1-1-2 16,-4-1-2-16,5-1-17 0,2-3-35 0,-2 0-54 15,0-3-116-15,2 0-68 0,-1 0-30 16,2-2-3-16,1 1 24 0</inkml:trace>
  <inkml:trace contextRef="#ctx0" brushRef="#br0" timeOffset="379612.9682">26886 12070 73 0,'2'-1'298'15,"-2"-1"26"-15,0 1 16 0,0 2-59 16,0 1-94-16,-3 1-58 0,-1 3-34 0,-1 1-18 16,1 4-14-16,-4-1-11 0,2 4-14 15,-1-2-14-15,2 0-10 0,-2 3-7 0,2-2-4 16,0-1-4-16,0-2-8 0,1 1-13 16,0-4-29-16,0 1-42 0,-2-3-73 0,1-1-112 15,0 1-53-15,0-2-17 0,2-2 10 16,0 1 33-16</inkml:trace>
  <inkml:trace contextRef="#ctx0" brushRef="#br0" timeOffset="379844.2866">26704 12173 209 0,'-1'-1'296'0,"1"0"15"15,0 1-24-15,0 0-97 0,0 1-72 16,0 0-44-16,1 3-25 0,1-1-10 0,0 1-7 15,-1 2-7-15,2 0-4 0,1 0-8 16,-2 2-4-16,0-1-3 0,0 1-2 0,-2-1 2 16,-2 1-1-16,0-2-3 0,0 0-1 15,-2-2 0-15,0 2-9 0,-1-3-16 0,-2 0-22 16,-1-1-24-16,-2-1-25 0,2 1-51 16,-4-2-56-16,2 0-52 0,-3-2-15 0,-1 1 4 15,2-3 16-15</inkml:trace>
  <inkml:trace contextRef="#ctx0" brushRef="#br0" timeOffset="380112.9873">26506 12175 243 0,'0'-8'274'0,"4"3"9"0,-3-3-41 0,3 2-69 16,-1 0-46-16,2 1-26 0,-4 1-11 16,4 1-11-16,-1 0-4 0,-2 2-9 15,1-1-10-15,0 1-10 0,1 2-7 0,-3-1-8 16,4 2-3-16,-2 1-7 0,0 0-3 15,1 1-4-15,0 1-3 0,-2 1-4 0,-1 0 1 16,1 0 1-16,-2 0 3 0,-2 0-1 16,1 0 2-16,-1 0-2 0,-1-2-2 0,0 2 2 15,1-3-3-15,-1 0 0 0,0-1-3 16,0-2-3-16,0 0-9 0,-1-2-17 16,3 1-27-16,-2-3-38 0,-1 0-45 15,2 0-80-15,-3 2-93 0,-2 0-37 0,3 0-3 16,-5 0 24-16,-1 1 37 0</inkml:trace>
  <inkml:trace contextRef="#ctx0" brushRef="#br0" timeOffset="380746.8826">26306 12144 225 0,'-2'-2'296'0,"1"-1"18"0,2 0-28 16,3 0-91-16,-3 2-71 0,7-2-43 0,-4 0-28 15,3 0-11-15,1 3-15 0,0-3-6 16,1 3-7-16,-1 0-7 0,0 0-3 15,0 1-1-15,0 1-1 0,-3-1-2 0,1 2 0 16,-3 0 0-16,1-1 0 0,-1 1 0 16,-2 1 0-16,-1 1 0 0,0-1 0 15,-1 1 2-15,-2 1 0 0,-2 0-1 0,-2 0 1 16,2 0-1-16,-4 1 2 0,1 0-1 16,0 1-1-16,-1-2 3 0,-1 0 1 0,1 0 3 15,-3-1 2-15,0 0 5 0,1-4 1 16,0 0 0-16,-3 0 1 0,-1-1-3 0,3-1-4 15,1 0 0-15,3-2-4 0,-1-2 1 16,0 2-3-16,5-3 1 0,0 2-4 16,3-2 1-16,1-1-2 0,3 0 0 0,2 0-3 15,1 0 2-15,1 1-2 0,2 1 2 16,-1-2 1-16,0 3-2 0,-2 1 1 0,5-1 0 16,-4 4 0-16,1-2 0 0,-2 2 0 15,0 0 0-15,-1 2 1 0,0-2-1 16,-2 4 1-16,0 1-2 0,-1-1 0 0,-1 1 0 15,-1-1 0-15,0 1 6 0,0 1-4 16,-1 1 0-16,-3-1 1 0,1-2-1 0,-2 4 3 16,-3-1-3-16,1 0 5 0,-1-1-4 15,-2 0 2-15,-2 0 0 0,0-2-2 16,1 2 0-16,1-2-1 0,-3 0 1 0,0 0 3 16,0-2-3-16,4-1 3 0,-5 1-1 15,3-1 2-15,-1-2 0 0,2-1 3 0,-2 1 2 16,4-1 4-16,-1-2 1 0,4 0 1 15,1 0 7-15,0-2 2 0,3-2 6 0,-3 1 4 16,4 0 5-16,0-4 1 0,2 0 0 16,1 1-3-16,1-1-7 0,0 0-6 0,3 0-5 15,2 1-8-15,-3-1-4 0,2 4-8 16,-3-2-8-16,3 4-18 0,-4 1-28 16,0 1-39-16,-3 1-45 0,-1 0-50 0,-3 4-98 15,-3 3-62-15,-2-2-11 0,2 1 19 16,-2 0 31-16</inkml:trace>
  <inkml:trace contextRef="#ctx0" brushRef="#br0" timeOffset="381167.948">26063 12102 199 0,'1'-2'277'0,"1"-1"21"0,-4 2-33 0,1-1-71 16,-3 1-51-16,3-1-34 0,-6 2-19 0,1 0-7 15,-3 0-8-15,1 2-7 0,-2-1-3 16,-2 2-3-16,2-2-5 0,0 4-5 16,0-2-8-16,2 3-4 0,1-2-7 0,1 3-8 15,-1-3-6-15,3 2-7 0,1 2-2 16,1-1-4-16,1 2-2 0,-1 0-4 16,2 0 0-16,2 0 2 0,-2 0-1 0,0 0-1 15,0-1 0-15,0 1 1 0,0 0 2 16,0 0-5-16,-4-2 2 0,4 2-2 0,-3 0 1 15,-2-1-1-15,0-1-1 0,1 1 3 16,-5-2-1-16,-1 0 1 0,0-2 0 0,-2-1 1 16,-1-2-1-16,-1 1 2 0,0-2 1 15,-4-2 0-15,2 0 0 0,2 0-2 16,2-2 0-16,2-1 2 0,-1 1 0 0,5-2 1 16,3-2 3-16,-1 0 5 0,4 0 0 15,4-2 1-15,0 0-4 0,1-1 3 0,6-2-5 16,0 1-3-16,0 1-3 0,3 0-1 15,-1 0-6-15,1 1-14 0,-3 2-24 16,1 1-36-16,-3 0-56 0,-4 5-105 0,-2 0-96 16,-3 2-42-16,0 0-7 0,-2 4 24 15,-1 1 46-15</inkml:trace>
  <inkml:trace contextRef="#ctx0" brushRef="#br0" timeOffset="382029.9448">25521 12148 52 0,'0'0'286'15,"0"0"28"-15,-1-1 18 0,1 1-52 16,-2 0-88-16,2 0-57 0,-1 0-37 0,1 1-21 16,-5 0-19-16,5 3-18 0,-3 0-13 15,3 1-10-15,0 0-7 0,0 1-3 0,0 1-6 16,-1-1 3-16,1 1-4 0,-2 1 1 15,-1 0-1-15,0-3 0 0,-4 3 0 16,-2 0 0-16,-1 0 4 0,-3 1-2 0,-4-1-1 16,0 1 2-16,-5-2-3 0,0-1 1 15,1 0 3-15,-1 0-4 0,-2-3 1 0,2-1 4 16,0 1-2-16,0-3 1 0,-2-3 2 16,2 1 5-16,3 1 5 0,-3-4 3 15,3 1 5-15,3-1 1 0,2 1 2 0,3-3-3 16,3 2-2-16,1-1 2 0,1-2-1 15,5 1-2-15,-1 1-2 0,4 0 0 0,-2 0-4 16,1 1-6-16,4 0-2 0,-4 3-2 16,1-1-3-16,-1 1-2 0,1 1 0 15,0 1 0-15,-2 0-2 0,-2 1 2 0,0 3-4 16,1-2 0-16,-2 1 4 0,-3 2-1 16,3-1-2-16,-4 1 3 0,2 1 1 0,-1-2 2 15,-2 2-3-15,0-2 3 0,0 3 1 16,0-3-3-16,-3 2 1 0,0-1 0 0,0-1 0 15,-1 1 0-15,-1-1 0 0,-3-1-1 16,-2 0 3-16,0 0-1 0,-3-1 0 0,4-2-2 16,-5 0 1-16,1 0 0 0,2 0 0 15,-1-2 0-15,-1 1 2 0,2-4 4 0,0 2-2 16,5-1 2-16,1-1-1 0,4 1-2 16,1-1-2-16,1 2-1 0,4-3 0 15,0 2-2-15,2-1-1 0,1 1-6 0,1-1-9 16,2-1-20-16,0 2-44 0,0-2-70 15,-1 1-139-15,0 0-79 0,-4 2-33 0,2-7-1 16,-2 2 31-16</inkml:trace>
  <inkml:trace contextRef="#ctx0" brushRef="#br0" timeOffset="382207.1296">24788 12012 276 0,'5'-3'364'0,"0"1"21"16,-1-1 16-16,4 2-128 0,0-3-104 0,0 3-63 16,2-3-41-16,0 4-21 0,3-3-16 15,1 3-14-15,-1-4-28 0,1 3-42 0,0-2-65 16,-1 2-147-16,0 1-75 0,-2 0-36 16,3-3-5-16,-1 0 26 0</inkml:trace>
  <inkml:trace contextRef="#ctx0" brushRef="#br0" timeOffset="382400.6874">25306 11922 294 0,'12'-2'364'0,"-6"-1"18"16,3 0 18-16,3 0-135 0,-3-1-97 0,3-1-61 16,1 1-37-16,1-1-17 0,-1 1-18 15,2-1-15-15,-1 4-15 0,-3-2-27 0,0-1-42 16,-3 3-56-16,-4 1-109 0,-4 0-95 15,-4 3-46-15,-1 1-8 0,-3-2 23 16</inkml:trace>
  <inkml:trace contextRef="#ctx0" brushRef="#br0" timeOffset="382876.9591">24421 12237 239 0,'-5'0'342'0,"1"0"18"0,-4 0 15 16,3-2-119-16,0 1-93 0,2-1-50 16,-2 0-24-16,4 0-16 0,-3 1-4 0,3-1-7 15,1 0-13-15,1-1-12 0,1 2-10 16,1-2-7-16,2 1-13 0,2 0-3 0,-3 2-4 15,2 0-4-15,-1 0 4 0,-2 4 0 16,1-3-1-16,-3 2 1 0,-2 2 0 0,-1-1 0 16,-1 4 0-16,-2 1-1 0,-3 1 2 15,0 0 0-15,0 1-1 0,-1-2 0 0,-4-1 0 16,4 2 2-16,-4-2 0 0,4-3-1 16,1 1 2-16,-2-1-3 0,3-1 0 0,2-2-14 15,0-2-26-15,2 2-49 0,1-4-62 16,-3 2-139-16,-2 0-76 0,0 2-29 0,1-2 3 15,-1 1 42-15</inkml:trace>
  <inkml:trace contextRef="#ctx0" brushRef="#br0" timeOffset="383364.4732">22579 12211 261 0,'-3'-1'351'16,"-2"-2"20"-16,0 0 17 0,2 0-121 16,0 1-94-16,0-1-56 0,2 1-28 0,1 1-15 15,1-1-16-15,4 2-16 0,-1 0-13 16,4-1-10-16,1 1-8 0,1 0-4 0,2 1-3 15,-1-1-1-15,3 2-2 0,-3-2 0 16,3 1 0-16,-1-1-2 0,0 0 2 0,1-1-1 16,-5-1-2-16,4 2-2 0,-4-1-1 15,-1 0-5-15,-3-1-9 0,1 2-10 16,-3-1-16-16,-1 1-23 0,-2 0-26 0,-2 0-24 16,1 0-21-16,-5 1-14 0,-1 2-21 15,2-2-21-15,-3 2-24 0,-1 1-22 0,0-1-9 16,1-2 4-16,0 2 31 0</inkml:trace>
  <inkml:trace contextRef="#ctx0" brushRef="#br0" timeOffset="383615.9356">22646 12190 87 0,'-2'-4'106'15,"2"0"7"-15,0-1 11 0,0-1 9 0,2 1 6 16,-2 1 1-16,0-1-5 0,0 1-14 16,1 0-16-16,-1-1-6 0,0 3 1 15,0 1 3-15,0-3 8 0,0 3 5 0,-1 0-2 16,1 1-10-16,-2 1-13 0,2 0-17 15,-1 3-17-15,-1-1-15 0,0 6-12 0,-1 2-8 16,3 0-7-16,-1 1 0 0,-1 3-6 16,0 2-1-16,2 1-1 0,0-3-4 15,0 1 1-15,2-1-4 0,-2 0 2 0,0-1-2 16,0-4 0-16,0 1-2 0,0-4 2 0,2-1-6 16,-1-1-22-16,1-2-33 0,-1-2-45 15,3-2-54-15,-4 1-107 0,0 0-83 0,0 0-28 16,0-3 7-16,1-2 29 0</inkml:trace>
  <inkml:trace contextRef="#ctx0" brushRef="#br0" timeOffset="383934.5819">22707 12298 1 0,'5'0'277'0,"0"0"30"16,-2 2 24-16,0-2-30 0,-1 1-80 15,1 2-55-15,-2 2-30 0,1-2-21 0,0 2-15 16,-1 1-21-16,3 1-20 0,-4 0-20 15,1 0-13-15,2 0-13 0,0-1-6 0,-1-1-4 16,-1 0-1-16,-1 0-1 0,2-2-1 16,-1 0 2-16,-1-2-2 0,0 0 0 15,0-1-2-15,0 2 4 0,0-4 1 0,0 2-1 16,0-1 3-16,-1-1-3 0,1-2 1 16,0 1-3-16,0 0 2 0,1-2-2 0,1 2-2 15,1-2 2-15,0-1-2 0,1 1 1 16,1-1-2-16,-1-1-1 0,2 0-3 0,1 1 4 15,-1 1-4-15,1 0-5 0,-1 1-7 16,1-1-11-16,2 1-13 0,-3 1-23 0,0 0-30 16,3 0-35-16,0 1-68 0,-5 1-79 15,0-1-45-15,-4 2-10 0,4 0 17 0,2 0 30 16</inkml:trace>
  <inkml:trace contextRef="#ctx0" brushRef="#br0" timeOffset="384395.9157">22996 12283 221 0,'-1'0'290'0,"-1"-3"24"0,1 2-28 15,-4-1-67-15,2 1-49 0,0-1-26 0,-2 1-16 16,0-1-10-16,-3 2-13 0,1 0-12 16,0 2-16-16,-2-1-16 0,1 1-12 0,-3 1-10 15,1 1-7-15,2 1-7 0,-3-1-6 0,5 4-7 16,0-3-5-16,1 2-3 0,2 2-3 15,-1 0-1-15,4-2-1 0,0 0 1 16,0 1 0-16,4-1 0 0,0-2 1 0,1 1-1 16,2-3 0-16,1 1-4 0,2-3-1 15,2-1-7-15,-3 0-6 0,5-1-5 0,-1-4-8 16,-1 2-3-16,0-2-1 0,-1 1 0 16,0-2 2-16,-3 0 8 0,-2-1 2 15,2 2 6-15,-4-3 5 0,1 2 5 0,0 0 3 16,-2-1 5-16,-3 2 3 0,2 1 8 15,-2 1 7-15,-2-2 7 0,2 4 5 0,0-1 0 16,0 1 2-16,-1 1-6 0,-1 1-6 16,2 1-9-16,0 1-5 0,0 1-4 15,2 2-3-15,-1 0-1 0,1 1 0 0,1 1 0 16,0 0 0-16,1-1-1 0,2 1 1 16,-3-1-1-16,2-1-1 0,-1 0-3 0,1 0-7 15,2-1-12-15,-1-3-16 0,-2 2-22 16,0-3-31-16,0 1-31 0,0-4-37 15,-3 1-60-15,2-3-65 0,-1 2-41 0,0-1 0 16,2-2 19-16,1 1 36 0</inkml:trace>
  <inkml:trace contextRef="#ctx0" brushRef="#br0" timeOffset="384584.9286">23191 12312 102 0,'0'0'315'0,"0"3"29"0,-1-3 18 0,1 1-66 16,-2 0-89-16,2 1-56 0,-2 2-37 15,2 0-21-15,0-1-14 0,0 1-17 0,2 2-18 16,0-2-17-16,-1 2-11 0,2-1-10 16,-1 0-6-16,0 1 0 0,-1-2-3 15,2-1-14-15,-1 1-21 0,1-3-31 0,-3-1-43 16,1 0-71-16,-1 0-99 0,0 0-62 16,-1-5-15-16,1-1 10 0,1 0 32 0</inkml:trace>
  <inkml:trace contextRef="#ctx0" brushRef="#br0" timeOffset="384745.99">23303 12201 263 0,'0'-7'357'15,"0"2"25"-15,-1 0 22 0,1 1-121 0,-2 1-99 16,-1-1-65-16,3 2-40 0,0 0-24 16,-1 2-35-16,1 0-43 0,1 3-45 15,-1 2-55-15,3 0-83 0,-6 2-109 0,2 2-45 16,1-2-3-16,-4 2 18 0,4 0 43 15</inkml:trace>
  <inkml:trace contextRef="#ctx0" brushRef="#br0" timeOffset="385094.9278">23333 12315 76 0,'2'4'285'16,"-1"-1"26"-16,-1 2 17 0,0-2-65 16,2 0-79-16,0 1-50 0,-2 0-22 0,1 3-18 15,-1-3-9-15,0 3-18 0,2-4-15 16,-1 4-15-16,-1-3-15 0,0 1-6 0,0-1-7 15,0 1-5-15,0-2 0 0,0 0-2 16,0-2 2-16,0 1-3 0,0-2 2 16,0 0 1-16,0 0 0 0,0-2 0 0,2 1-2 15,0-1 0-15,1-1-1 0,0-1-2 16,0-2 0-16,3 1-1 0,1-1 2 0,1 0-1 16,-2 0 1-16,3 1 1 0,1-2 0 15,0 1 0-15,-1 1-1 0,-1 0 0 0,-2 3-1 16,-1-1-2-16,1 2 0 0,-2 1 6 15,0 2 4-15,-1 2 5 0,0 1 6 0,-3 2 6 16,4 2 2-16,-3 2-2 0,1-1-4 16,-1 1-2-16,3 0-7 0,-3 1-4 15,2-3-7-15,-3 0 1 0,2-1-2 0,-2-2-6 16,0-2-30-16,-2-2-55 0,-1-1-104 16,0 1-118-16,-2-4-65 0,0 2-26 0,1-1 8 15,-4 1 50-15</inkml:trace>
  <inkml:trace contextRef="#ctx0" brushRef="#br0" timeOffset="385680.9146">22243 12350 117 0,'-4'1'312'0,"1"-1"26"16,2 1 22-16,-4-1-63 0,1 0-91 0,1-1-51 16,-3 1-28-16,2 0-15 0,-1 0-15 15,1 0-20-15,1 0-21 0,-2 0-21 16,2 1-11-16,-3-1-5 0,3 2-6 0,-2 1-5 15,0-1-2-15,1 0 2 0,0 3-2 16,0-2-6-16,-1 1 0 0,1 2 0 0,0 0 0 16,-1 2 0-16,2-1-1 0,2 2 0 15,-3-2-1-15,1 3 2 0,2-1 0 0,1-2 4 16,-5 2-1-16,5-3 0 0,-1-1 3 16,-3 2-2-16,3 1 0 0,-1-2-4 0,1 0 0 15,-3-1-2-15,0 1 0 0,0-1 0 16,0 0 0-16,-6 1 1 0,2-2 2 0,0 3-1 15,-1-4 2-15,-2 4-2 0,1-4 0 16,1 1-6-16,0-1-12 0,1 2-28 16,3-2-49-16,1-2-57 0,1 4-114 0,-1-1-93 15,1-1-36-15,3 2 2 0,1-2 32 16</inkml:trace>
  <inkml:trace contextRef="#ctx0" brushRef="#br0" timeOffset="385837.2648">22140 12644 112 0,'6'4'322'0,"-3"-2"27"16,1-1 23-16,-3 0-57 0,1-1-95 0,-1 0-60 16,-2-1-40-16,-1 0-21 0,1-1-20 15,1 0-31-15,-4 0-40 0,3-1-49 0,-3 1-59 16,1-2-79-16,-5 3-116 0,-1 0-68 16,-1-2-18-16,1 0 11 0,0-5 40 0</inkml:trace>
  <inkml:trace contextRef="#ctx0" brushRef="#br0" timeOffset="386102.9376">21921 12312 7 0,'0'-3'330'0,"0"-1"40"0,-3 2 21 15,3 0 2-15,0 1-127 0,-1 1-93 0,1 0-61 16,-2 3-33-16,0 1-23 0,2 1-16 15,0 4-17-15,0 2-9 0,2 1-7 0,0 1-5 16,-1 0 0-16,2 4-2 0,-3-4 1 16,0 2 0-16,0-1-1 0,0-2 2 15,-3-3-1-15,2 0-1 0,-5-2-4 0,-1-2-8 16,2 1-13-16,-3-3-22 0,0-1-30 16,1-2-42-16,-1-2-41 0,0 0-85 0,-3 1-77 15,1-1-27-15,2-1 6 0,0-2 28 16</inkml:trace>
  <inkml:trace contextRef="#ctx0" brushRef="#br0" timeOffset="386762.7381">21801 12380 139 0,'-1'-1'316'0,"-3"-1"32"16,1 0 18-16,-3-1-80 0,3 1-89 0,-2-2-56 15,0 0-37-15,1 2-22 0,-1-1-20 16,2 0-14-16,-2 1-13 0,4 0-10 0,-1-2-11 15,2 2-5-15,0-1-2 0,3 1-2 16,2-1 2-16,-2-1 0 0,2 2-2 0,-2-1-2 16,2 1 0-16,-2-1-2 0,0 2-2 15,0-1-1-15,2 2 1 0,-1 0 1 16,0 2-2-16,-3-1-1 0,2 4 3 0,1 0 0 16,-3 0-1-16,1 2-1 0,-2 1 2 15,0 1 2-15,-2 0 1 0,1-1-2 0,-3 1 3 16,3 0 0-16,-1 0-1 0,-1-3 0 15,0-1-2-15,0 2 0 0,-5-3-1 16,3 1 2-16,0-2-1 0,1 0 0 0,-3-2 2 16,1 1 0-16,0-1 0 0,-1-1-1 0,3-1 3 15,-3 1-4-15,2-3-1 0,-1 0 5 16,2 0-5-16,0 0 1 0,0-2 2 0,0 1-3 16,1-1 2-16,-2 2-4 0,3-1 2 15,-2 1 0-15,1-2-1 0,3 2 1 16,0 0 1-16,0 0 3 0,0 2-1 0,0-1 3 15,0 1 0-15,0 1-1 0,0-2-2 16,0 4 0-16,-1-2-3 0,1 1 1 0,0 2-1 16,0 0 4-16,-4 0 0 0,3 3 2 15,-2-1 2-15,-2 2-2 0,-2 1 2 16,0-2-2-16,-1 1 2 0,0-1 0 0,-3 0 1 16,1 0 0-16,1-1-2 0,-4 1 2 15,2-2-1-15,-3 0 0 0,-4 1-1 0,1 0 3 16,0-3 1-16,-5 0-1 0,1 0-2 15,-3-1-1-15,-1 0-3 0,0-1-1 16,0 0-3-16,-1-1 0 0,5 0 2 0,1-1-1 16,2 0-1-16,3 0 0 0,2 1 1 15,2-3 2-15,3 1-3 0,2 0 0 0,1 0 3 16,2 0-1-16,0-1-2 0,3 1-3 0,0-1-2 16,0 2 1-16,3-1-2 0,0 1-4 15,-2-2-17-15,3 2-44 0,-3 1-61 16,3-5-54-16,-4 1-137 0,-2-2-69 0,0 0-19 15,1 2 24-15,1-1 52 0</inkml:trace>
  <inkml:trace contextRef="#ctx0" brushRef="#br0" timeOffset="386936.9448">21313 12253 163 0,'5'-1'339'0,"-4"-1"31"0,2 0 22 16,1 1-78-16,2 0-93 0,-2-1-67 15,3 1-43-15,-1-2-26 0,5 1-19 16,-1 1-18-16,1-2-20 0,1-1-12 0,1 3-18 16,-2 0-34-16,0 0-54 0,-3-3-73 0,0 4-139 15,0 0-76-15,-4 0-26 0,3-1 9 16,-1-1 40-16</inkml:trace>
  <inkml:trace contextRef="#ctx0" brushRef="#br0" timeOffset="387118.0371">21661 12165 112 0,'7'1'322'0,"1"-1"31"0,-1-1 23 0,2 0-59 15,2-1-105-15,-3 0-72 0,2 1-42 16,1-3-31-16,-3 3-19 0,0 0-22 0,-2-1-12 16,3 0-16-16,-4 1-32 0,0 0-41 0,-2-2-75 15,-3 3-126-15,0 0-69 0,0 5-27 16,0 0 7-16,0 0 32 0</inkml:trace>
  <inkml:trace contextRef="#ctx0" brushRef="#br0" timeOffset="387813.175">20918 12279 308 0,'0'0'349'0,"-2"0"19"16,0 0-14-16,2 1-117 0,-1 1-94 15,-1-1-60-15,2 2-35 0,0 2-20 16,0-2-10-16,0 4-8 0,3-1-3 0,-3-1-5 15,4 4 2-15,-3-2-3 0,1 1-1 16,-1 0 1-16,-1-1-1 0,0 1-1 0,0-5 1 16,-1 4 1-16,-1-3 2 0,1 1-2 15,-3-3 0-15,3 2 2 0,-1-1 1 16,-1-2-2-16,0 2 2 0,-1-3-2 0,0 2 0 16,-1-1-1-16,1-1-1 0,-1 2 0 15,2-2 0-15,-2 1 0 0,-2-1 1 0,1 0-1 16,2 1 1-16,-3-1-1 0,2 2 1 15,0 0-1-15,2-1 0 0,-3 1-2 16,5-1 1-16,-1 2 1 0,1 0-3 0,-1 0 1 16,0 0-2-16,2 2 3 0,0-2 0 15,0 3 1-15,0-2 1 0,0 1-1 0,0 2 2 16,0-1 1-16,-1 0-1 0,-1 1 2 16,0 1 6-16,-2 0 3 0,-3-1 3 0,1 1 5 15,-2-1 5-15,0 0 0 0,0-2-2 16,-3 1-1-16,3-1-6 0,-1-3-3 0,0 3-3 15,2-3-6-15,1-1-5 0,1 1-1 16,0-2-18-16,3 0-29 0,-1-2-45 0,2 1-59 16,-5-2-118-16,3-1-74 0,-2 3-27 15,3-3 7-15,-1-1 31 0</inkml:trace>
  <inkml:trace contextRef="#ctx0" brushRef="#br0" timeOffset="388040.9387">20978 12202 275 0,'9'-8'320'0,"0"0"13"0,3-1-17 0,-3 1-121 16,4-1-86-16,0 2-49 0,0-2-25 15,0 1-15-15,1 1-10 0,2 1-4 0,-2 1-6 16,1 1 0-16,-2 1 0 0,-3 0-5 15,0 0-11-15,-2 0-16 0,-2 1-22 0,-3-1-30 16,-1 2-52-16,-4-1-61 0,-1 2-59 16,-5 2-22-16,-3-1 2 0,3 2 20 15</inkml:trace>
  <inkml:trace contextRef="#ctx0" brushRef="#br0" timeOffset="388245.8258">20963 12118 125 0,'0'0'288'0,"0"-2"22"0,2 2-4 16,3-2-68-16,-1 2-79 0,3-3-51 0,4-2-26 16,-3 2-16-16,1-2-9 0,2 1-12 15,0-2-9-15,1 0-10 0,0 2-11 0,-2-2-5 16,-1 1-6-16,3-1-2 0,-3 4-11 16,-3-5-12-16,0 4-18 0,0-2-27 15,-3 2-36-15,-1 2-79 0,-2 1-89 0,-6 1-38 16,-2 2-6-16,2-1 10 0</inkml:trace>
  <inkml:trace contextRef="#ctx0" brushRef="#br0" timeOffset="388424.8282">20918 12096 91 0,'-2'0'297'15,"0"0"25"-15,-1-2 19 0,2 1-66 0,1-1-79 16,-2 2-52-16,2-1-36 0,-2-1-21 15,2 2-18-15,0-1-23 0,2 1-22 16,-2 0-30-16,2 0-40 0,-1 0-51 0,-2 1-89 16,-3 2-105-16,-1 0-50 0,-2 1-15 15,2 1 15-15,-3 0 37 0</inkml:trace>
  <inkml:trace contextRef="#ctx0" brushRef="#br0" timeOffset="388628.9005">20767 12191 138 0,'-3'8'299'0,"2"0"21"0,-1 1 21 0,0 2-97 16,-1 0-76-16,2 1-51 0,-1 2-32 15,0-1-20-15,1 2-16 0,-1-2-17 16,1 1-13-16,1 0-10 0,0-3-7 0,-4 2-17 16,4-4-23-16,-2 0-34 0,0-4-40 15,-1 2-67-15,0-4-90 0,-4 0-38 0,2-2-9 16,0 1 16-16,5-2 32 0</inkml:trace>
  <inkml:trace contextRef="#ctx0" brushRef="#br0" timeOffset="388786.653">20650 12424 234 0,'-6'8'312'16,"1"-2"27"-16,-1 0-22 0,-1 0-84 0,-2 1-60 15,1-2-42-15,-1 0-35 0,1 1-21 16,-5-1-19-16,4 1-14 0,1-3-19 0,-2 0-19 15,4 0-29-15,0-2-39 0,1-1-47 16,0 0-73-16,-3 0-103 0,-1-1-54 0,-1-1-8 16,4 1 20-16,-2-2 33 0</inkml:trace>
  <inkml:trace contextRef="#ctx0" brushRef="#br0" timeOffset="389362.9866">20501 12323 102 0,'2'2'304'0,"0"0"32"16,-2-2 17-16,-2 1-83 0,0 3-81 16,-2 0-60-16,-2 0-38 0,-1 2-26 0,3 0-14 15,-5 2-9-15,5-1-8 0,-4 3-14 16,3-3-6-16,2 0-6 0,-2 0-3 16,0 1-3-16,2-2-1 0,-3-2 1 0,3 3 3 15,-2-4-3-15,0 0 1 0,1 0 0 16,-1-2 0-16,0 1 0 0,-3-2 0 0,4 0-1 15,-4 0 1-15,1-2 1 0,-2 2-2 16,3-3 5-16,-1 2 3 0,-1-2 1 0,2 0 6 16,-2 0 2-16,2-1 5 0,-1 2-1 15,2-3-2-15,1 2 0 0,-1-1-1 0,5 0 2 16,-1 3-6-16,-1 0 1 0,2-1-1 16,2 2-4-16,-2-1-2 0,1 1-4 0,-1 0-2 15,5 1-4-15,-5 1 0 0,1 0 0 16,1 3 0-16,-2 0 0 0,0 1-1 0,-2 1 2 15,1 1 1-15,-4 1 2 0,4 0 1 16,-1-1 0-16,-1 2 0 0,-2-2 0 16,2 2-3-16,-2-2-2 0,2 2 0 0,-3-2 0 15,1 0 2-15,0 0-2 0,-3-3 1 16,2 3-1-16,-5-2 1 0,1 0-1 0,-1 0 2 16,-3 0 0-16,0-2-1 0,-3 0 2 15,-3 0 2-15,2-2 2 0,-3 1 2 16,5-2 1-16,1-1 1 0,0 0-1 0,1-1-1 15,3-2-2-15,1 0-4 0,1-4 2 16,4 2-4-16,0-1 2 0,2-2-1 0,2-1-2 16,-1-1 3-16,2-1-2 0,2-1 1 15,-1 1-2-15,2-1-3 0,2-1-2 0,0 3-6 16,-2-2-17-16,5 0-30 0,-3 0-48 16,1 0-61-16,1-1-126 0,0 3-79 15,-4-1-30-15,5-2 5 0,0 3 37 0</inkml:trace>
  <inkml:trace contextRef="#ctx0" brushRef="#br0" timeOffset="389556.0229">20471 12190 178 0,'9'-1'293'16,"-5"-1"31"-16,1 2-5 0,-5 0-67 15,0 0-50-15,0 0-35 0,-5 2-27 0,1-1-24 16,-5 2-22-16,2-2-20 0,-1 3-23 15,0-1-16-15,0-2-11 0,0 2-10 0,0-1-4 16,2 0-12-16,-1-1-24 0,-2-1-39 16,1 0-52-16,3 0-80 0,-3 0-121 15,0 0-59-15,2 0-13 0,2-1 19 0,0-1 43 16</inkml:trace>
  <inkml:trace contextRef="#ctx0" brushRef="#br0" timeOffset="389713.1349">20407 12149 189 0,'0'-1'336'0,"1"-3"31"15,-2 2 23-15,1 1-100 0,-5-3-85 16,2 3-59-16,-2 0-41 0,2-1-27 0,-2 1-22 16,2 1-22-16,-2 0-24 0,4-2-38 15,-3 2-49-15,-2 0-51 0,3 2-95 0,-2 1-101 16,-3-1-47-16,0 3-1 0,1 1 24 16,-1-1 41-16</inkml:trace>
  <inkml:trace contextRef="#ctx0" brushRef="#br0" timeOffset="390362.897">20174 12234 162 0,'-4'4'276'0,"-3"2"21"0,0 0-14 15,-1 0-82-15,0 2-55 0,-4-2-34 0,3 1-18 16,0 1-14-16,-3-1-8 0,-2 2-13 16,1-1-9-16,0 0-9 0,-2 0-8 0,0-1-2 15,2 0-7-15,-5-2-1 0,6 1-5 16,-6-1-3-16,4 0-4 0,-2-3-4 0,2 0-3 15,-2 0-1-15,0-2-2 0,-1 0-1 16,3-2 0-16,-3 0-2 0,0 1 1 0,0-1 0 16,1-3 0-16,1 1 1 0,0-2 0 15,1 2 2-15,1-2-2 0,4 2 1 0,-2-1 0 16,3-1-1-16,1 3 1 0,0-1-1 16,2 2 8-16,2 1 9 0,1-1 3 15,1 2 3-15,1 0 2 0,-2 2 2 0,2 1-8 16,-2 1-5-16,1 2-6 0,-1 2-2 15,-1-1-3-15,0 2-1 0,0 0-2 0,-2 2 0 16,1 1 0-16,-1-2 0 0,0-1 3 16,2 0-2-16,-4 0-2 0,0 0-2 15,0-1-3-15,2-2-5 0,-3 0-13 0,0-2-11 16,1 1-10-16,-1-3-11 0,0 2-8 16,-3-4-10-16,1 0 0 0,1 0-6 0,-4-2 0 15,2-1-1-15,0 0 6 0,-1 0 9 0,0-1 14 16,1-2 15-16,0 0 18 0,2-2 13 15,1-1 12-15,0 0 8 0,3 1 14 16,0 0 9-16,4-2 6 0,1 2 6 0,0 0 3 16,1-1-1-16,1 2-7 0,1 0-4 15,2 0-2-15,-2 1-7 0,5 1-3 0,-3-1-6 16,1 1 0-16,2 2-2 0,1-3-2 16,-1 3 0-16,0 0 1 0,0 0-3 15,1 1 2-15,0 2-5 0,-1 0 0 0,-2 0 1 16,1 2 1-16,-2 2 2 0,0 1 2 15,0 1 4-15,-3 0 0 0,-1 1 1 0,-1 1 2 16,-3-1 0-16,-2 2-1 0,0 0-1 16,-3-2-4-16,-2 1-6 0,2-1-2 0,-2-2-3 15,-1 0-3-15,3-2-3 0,2-2-2 16,-1-1-7-16,0-3-9 0,2 0-21 16,2-3-27-16,-1-1-37 0,4-4-48 15,0 0-109-15,-3-3-79 0,3-1-28 0,2-2 3 16,4-1 21-16</inkml:trace>
  <inkml:trace contextRef="#ctx0" brushRef="#br0" timeOffset="390648.7456">19740 12060 62 0,'12'-3'275'16,"2"0"20"-16,-2 1 11 0,-2 1-66 16,-2-1-84-16,2 2-48 0,-4 2-24 15,4-1-8-15,-4 2 1 0,0 2-5 0,-1 2-5 16,0 1-10-16,1 1-6 0,-3 1-8 15,0 1-7-15,-1-2-6 0,-2 1-5 0,-2-1 0 16,1 0 0-16,-2-2-3 0,-5 3-1 16,2-4-2-16,-2-2 0 0,0 0-2 15,-2 0-1-15,1-3 1 0,-1 1-4 0,1-2 0 16,3-3-5-16,-1-1 0 0,2 0-4 16,2-1-2-16,3-4-1 0,2 2-2 0,3-4-2 15,-1 1-2-15,4-1 3 0,2 1-6 16,-2 1-10-16,-2 0-17 0,0 1-27 15,-1 3-44-15,0 0-69 0,-5 5-125 0,-2 0-56 16,-4 7-21-16,1-2 9 0,-4 4 32 16</inkml:trace>
  <inkml:trace contextRef="#ctx0" brushRef="#br0" timeOffset="391046.1636">19235 12255 182 0,'-3'1'315'0,"-2"2"28"16,2 0 6-16,-2 1-107 0,1 3-70 0,-1 0-54 16,2 1-39-16,-3-2-18 0,4 4-12 15,0-2-13-15,2 3-15 0,2-1-7 16,0-2-8-16,0 2-2 0,2-1-3 0,-4-2-7 15,0 3-15-15,0-5-19 0,0 1-24 16,-4-1-26-16,2-1-30 0,-2-1-49 16,0-1-58-16,-4 1-55 0,-1-3-19 0,0 0 11 15,5-3 19-15</inkml:trace>
  <inkml:trace contextRef="#ctx0" brushRef="#br0" timeOffset="391412.8851">19169 12343 230 0,'4'0'280'0,"-2"0"21"16,-1 0-41-16,-1 0-68 0,-1 0-48 16,-1 0-26-16,1 0-23 0,-2 0-16 0,0 0-12 15,0 0-10-15,-2 1-7 0,0 1-6 16,-2 0-4-16,0 0-2 0,1 0-4 0,-1 1-3 16,1 1-1-16,-1-2-3 0,-2 1-3 15,3 0-3-15,-2 0-5 0,1 2-3 16,-2-1-3-16,1 1-3 0,2-1-3 0,-1 1-1 15,1-1 2-15,1 1-3 0,2-1-2 16,2 4 0-16,-1-2-2 0,0 0 1 0,2 1-1 16,0 1 2-16,0-1 2 0,0-1-1 15,0 0 3-15,0 1-1 0,-1-1 2 16,-2 1-3-16,-2 0 1 0,-2 0 0 0,-3 1-2 16,-2 0 3-16,-3-1-3 0,-1 3 3 15,-1-5-2-15,0 3 0 0,0-2-2 0,1-2 0 16,2 1 0-16,5-4-1 0,-1-1-6 0,2 0-17 15,2-1-32-15,3-2-46 0,1-2-61 16,1 1-126-16,2-1-71 0,1-1-21 16,1 1 12-16,5-5 35 0</inkml:trace>
  <inkml:trace contextRef="#ctx0" brushRef="#br0" timeOffset="391621.1075">19232 12147 16 0,'0'-3'303'0,"-3"1"36"0,0 1 24 0,0 1-34 15,-4-2-98-15,2 2-70 0,-3 0-56 16,1 2-31-16,-1-2-26 0,-2 1-13 16,1-1-11-16,3 2-10 0,-2-2-10 0,1 0-26 15,1-2-47-15,-2 1-80 0,-1 1-126 16,0-2-67-16,-1 0-31 0,3 1 5 15,1-2 34-15</inkml:trace>
  <inkml:trace contextRef="#ctx0" brushRef="#br0" timeOffset="391779.8632">19104 12039 242 0,'3'-5'358'0,"-3"1"30"0,0 0 23 16,0 0-116-16,0 1-86 0,0 1-67 0,-3 0-43 15,3-1-28-15,-1 1-19 0,-1 1-22 16,0-1-28-16,2 0-40 0,-1 2-46 15,-1 0-51-15,0 4-89 0,-2 3-110 0,-3 2-45 16,-2 3-1-16,3 2 24 0,-1 1 42 16</inkml:trace>
  <inkml:trace contextRef="#ctx0" brushRef="#br0" timeOffset="392362.8724">18933 12277 191 0,'-5'5'280'0,"1"-4"22"16,-1-1-20-16,4 0-85 0,-4 0-62 0,1-3-35 15,1 0-26-15,-2 0-17 0,4-1-17 16,-2 0-9-16,-2 0-6 0,4 1-6 16,-1-1-6-16,2-1-2 0,0 1-5 0,0 1 0 15,2-2-3-15,-1 2-3 0,4 0 0 16,-4 0-1-16,2 2-2 0,2 1 1 0,0-1-1 16,-2 1 2-16,4 0-1 0,-1 1 2 15,0 0 0-15,1 0-2 0,-4 3 1 0,2-1 1 16,-4 0 0-16,-1 1 1 0,0 0 1 15,-1 3 1-15,-3 0-1 0,0-1 1 0,-5 0 3 16,0 3 1-16,1-3 3 0,-1-1 0 16,-1 2 4-16,-1-1 0 0,3-1 1 15,0 0-1-15,-1-1 1 0,1 0-2 0,3 1-3 16,0-2 0-16,-1 1-4 0,0 0-3 16,3 1-1-16,1 1-2 0,1 1 0 0,-1-2 1 15,2 3-1-15,2-1-1 0,-1 1 1 16,-1-1 1-16,2-1-1 0,-1 2 0 0,-1-1 1 15,2-1-1-15,-2 0 0 0,0 0-1 16,0 0 1-16,-2-1 0 0,1 2 0 16,-2-1 0-16,-1-1 1 0,0 2 3 0,-3-1-2 15,0 1-2-15,-1-4 0 0,0 3 3 16,-2-1 0-16,-1 0-3 0,3-1 4 0,-2 0-1 16,-2-3 5-16,2 0 5 0,2 0 1 15,-2-2 4-15,2 0 8 0,1-2 7 16,2-2 2-16,2 1 1 0,2-3 1 0,-1 0-4 15,-1 0-2-15,3-3-8 0,5 0-2 16,-4 0-4-16,2-2-1 0,1-2-4 0,0 1-1 16,5-1-2-16,-2 0-7 0,1 1-1 0,0 0-1 15,0 0-1-15,1 4-6 0,-1-1-12 16,-3 3-21-16,2 1-31 0,-6 2-41 16,2 2-51-16,-3 2-101 0,0 0-77 0,-4 1-26 15,-3 0 5-15,1 3 30 0</inkml:trace>
  <inkml:trace contextRef="#ctx0" brushRef="#br0" timeOffset="392866.8948">18593 12298 42 0,'-2'-1'252'16,"1"-2"28"-16,-1 3 3 0,2 0-45 15,0 0-66-15,2 0-39 0,-2 3-23 0,1-2-17 16,-1 1-13-16,0 1-12 0,0-1-8 15,0 5-10-15,0-2-10 0,0 1-6 0,0 3-8 16,-1-2-6-16,1 0-6 0,-2 1-3 16,2-1-4-16,0 2-3 0,0-1 1 15,-4 1-3-15,4-2-1 0,-2 2 1 0,-1-1-1 16,2-1 1-16,-6-1-1 0,4 0 3 16,-4 0-2-16,3 0 1 0,-4-1-1 0,3-1-1 15,-3-1 1-15,2-2-4 0,-2 3 4 0,4-4-1 16,-3-2-1-16,4 0 2 0,0 0-2 15,-1-3-5-15,1-1-6 0,2 0-4 16,-1 0-5-16,-1 0 0 0,3-2-2 0,0 3 4 16,0-1 5-16,0-1 2 0,3 2 6 15,-1 0 3-15,-2 2 4 0,0 0 3 0,0 1 3 16,0 1 2-16,0 1-3 0,0 0 1 16,0 0-1-16,0 1 0 0,-2 4 0 0,-1-2 2 15,0 3 1-15,3 2 1 0,-3-2 0 16,0 1-2-16,-1 2 1 0,1 0 0 15,-2-1 2-15,1 1 1 0,-4 0 2 0,0-1 1 16,2 2 1-16,-2-3-3 0,-2 0-2 16,1 2-1-16,1-4-2 0,0 0-2 0,0-1-7 15,2-2 0-15,1-1-7 0,0 1-17 16,2-4-21-16,0 2-32 0,-2-1-38 16,2-3-63-16,2 1-109 0,-1-2-50 15,-1 1-14-15,1-2 14 0,2-1 30 0</inkml:trace>
  <inkml:trace contextRef="#ctx0" brushRef="#br0" timeOffset="393003.1546">18438 12312 105 0,'0'0'284'16,"0"0"27"-16,0-2 17 0,0 2-94 16,0-1-79-16,0 1-56 0,0 0-41 15,0-2-34-15,3 0-33 0,-1 2-37 0,1-2-57 16,0 0-88-16,-1 1-72 0,3-1-28 15,-2-2-6-15,5 2 15 0</inkml:trace>
  <inkml:trace contextRef="#ctx0" brushRef="#br0" timeOffset="393396.79">18658 12151 26 0,'8'-7'267'0,"2"-1"21"0,2-1 16 0,-1-3-68 15,3 2-87-15,1-4-55 0,0 2-39 16,1 0-18-16,3 2-15 0,-3-1-2 0,0 2-6 16,-2 2-5-16,-1 2 0 0,-4 1-5 15,-1 2-2-15,-3 0-1 0,-2 4-5 0,-3-2-8 16,-1 3-7-16,-4 0-13 0,-2 2-8 16,-1-1-13-16,-4 3-6 0,-1 1-1 0,0-2 5 15,-2 1 7-15,0 1 11 0,-2-1 11 16,4-2 17-16,-2 1 12 0,0-3 11 0,1 2 13 15,1-3 6-15,0 2 7 0,1-3 6 16,4 1 10-16,1-2 6 0,2 0 9 0,2-2 1 16,3 1 1-16,0-3-9 0,4 2-14 15,1-3-8-15,4 2-12 0,1-3-4 16,4 2-5-16,-1-2-2 0,0 0 3 0,2 1-3 16,-2-1-1-16,1 0-4 0,-3 0-2 15,2 0-3-15,-7 2-5 0,2-3-11 0,-1 4-19 16,-6 1-15-16,2-2-24 0,-4 3-28 15,-1 1-31-15,-3 0-69 0,-3 3-75 16,-1 3-34-16,-4 1 2 0,2 0 12 0</inkml:trace>
  <inkml:trace contextRef="#ctx0" brushRef="#br0" timeOffset="393690.1299">18385 12274 160 0,'-4'2'259'0,"3"-1"15"0,-1 1-37 15,2-1-69-15,2 1-54 0,-1-1-29 16,-1 1-11-16,2 1-5 0,0 0 4 0,-2 4 3 16,0 0-2-16,0 4-2 0,0 0-6 15,-2 1-6-15,0 0-9 0,2 1-10 0,0 1-11 16,0-1-11-16,0 2-5 0,0-1-7 0,0-2-7 15,0-2 1-15,0 1-2 0,0-2-6 16,0-4-7-16,0 0-14 0,-3 0-10 16,3-4-21-16,-3 1-27 0,1-2-35 0,-4-2-64 15,3 1-77-15,-3 1-44 0,1-2-9 16,-2-1 12-16,0-2 28 0</inkml:trace>
  <inkml:trace contextRef="#ctx0" brushRef="#br0" timeOffset="393862.8425">18312 12450 66 0,'0'1'269'15,"0"1"29"-15,0 0 7 0,-5 0-57 16,4 1-65-16,-2-1-42 0,-1 3-25 0,-1 0-21 16,1 1-16-16,-3 0-14 0,0-1-12 15,0 0-16-15,2 1-12 0,1-2-11 0,-1 1-7 16,2-2-6-16,-1 1-1 0,0-3-13 16,4-1-16-16,-2 0-28 0,1-1-35 15,-1-3-53-15,1 3-79 0,-3-1-76 0,0-3-27 16,0 2 3-16,1-2 24 0</inkml:trace>
  <inkml:trace contextRef="#ctx0" brushRef="#br0" timeOffset="394143.8615">18136 12378 239 0,'0'1'291'0,"-3"0"17"0,3 3-39 0,-2-3-93 16,2 2-60-16,0-1-37 0,2 2-24 15,-2-1-10-15,3 2-5 0,2-1 5 0,2 2 0 16,-3-2 7-16,5 3-2 0,-2-1 0 16,-1 0-4-16,2 0-3 0,-2 1-1 15,-1-1-8-15,-2 0-1 0,1 1-7 0,-3-1-6 16,-2 3-3-16,-1-2-2 0,-3-2 0 16,0 2-1-16,-2-1-1 0,0-2 0 0,-2 1 0 15,1-1-3-15,-1-1-4 0,0-1-6 16,1 1-12-16,-1-3-30 0,1 1-45 0,-1-2-53 15,-4 2-110-15,0 0-89 0,-4 1-35 16,4 1 2-16,1-1 29 0</inkml:trace>
  <inkml:trace contextRef="#ctx0" brushRef="#br0" timeOffset="394298.8553">17954 12529 273 0,'0'-1'345'0,"0"0"34"15,0-1-12-15,0 0-87 0,0 1-63 0,0-1-55 16,0 1-38-16,0 1-32 0,2 0-24 15,-2 0-22-15,0 0-16 0,0 0-15 0,3 0-13 16,-1 1-35-16,1-1-57 0,-3 2-102 16,0-2-134-16,-3 1-69 0,3-1-33 15,0 4 12-15,0-4 44 0</inkml:trace>
  <inkml:trace contextRef="#ctx0" brushRef="#br0" timeOffset="401529.8078">15159 13893 68 0,'-6'27'203'0,"-1"-3"8"0,1 1-43 16,-2-4-48-16,2 0-43 0,1-2-21 0,0-1-17 16,2-2-5-16,-2-3-4 0,1 1-2 15,1-3-1-15,-2 2 1 0,0-1 1 0,0 1-1 16,0 0-2-16,-4 4-1 0,3 3-5 16,-4-1-2-16,1 4-3 0,-2-1-3 15,0 2-4-15,-2 0 0 0,-1-1-2 0,-2 0 0 16,2 0 0-16,-5 0 2 0,5-4 0 15,-5 1-2-15,1-2 2 0,-1-3-3 0,-1 0 0 16,1-1 0-16,-2 0-2 0,-1-2 3 0,1 0 1 16,-1 0 3-16,-1 0 3 0,0 0 4 15,-2-1 0-15,1 1 4 0,-4 0 0 16,1 0 1-16,-3 3 6 0,-1-1 2 0,-3 2 1 16,1-1-3-16,0 0-2 0,-2 0-2 15,-1-2-7-15,1 2-3 0,-1-3-3 0,1 0 2 16,-2 0-1-16,1-3 2 0,1 0-1 15,0 0-1-15,-2 0 0 0,4-1 2 16,-4-2-7-16,5 0 2 0,-1 0-2 0,0 0 0 16,-2 0-1-16,0 1 0 0,-4-1 1 15,-1 1 0-15,1-1 3 0,-4 2 2 0,0-2 4 16,1 2-1-16,-4-2-1 0,1 0-2 16,-3-1-2-16,2 0-7 0,-5 0 3 15,2-1-5-15,2-1 2 0,-1 0-1 0,2-1-2 16,2-1 0-16,0 1 1 0,-2-2-1 15,2 0 3-15,-1 0 0 0,-2-2-1 0,3 1 2 16,0-1-1-16,-1-1-1 0,3 0 2 16,0-1-3-16,0-1 0 0,-1 0 4 0,2 1 5 15,0-3 1-15,0-1 2 0,3 1 0 16,3-2-2-16,0 0-3 0,3 0-2 16,2-2 1-16,2-1 3 0,1 0 2 0,0-1 0 15,2-1 2-15,3 1-2 0,-2-2-2 0,0 0-2 16,3-2-4-16,0-1 1 0,0 0-2 15,1-3 1-15,0 2-2 0,0-2 0 16,1 0 0-16,0 0 1 0,-1-2 0 0,-1 1-3 16,0-2-2-16,-1 0 2 0,2-1 0 15,1 0 0-15,-2 0-1 0,1-4 1 0,2 1 1 16,0-2-2-16,0-3 0 0,-1-2 1 16,3 1 0-16,-3-2 0 0,2 0-3 15,1 0 0-15,-3-2 1 0,3 1-2 0,-1-2 0 16,2-2 0-16,0-1 3 0,0 0 1 15,2-1 1-15,0 1-1 0,-1 0 2 0,1-2-2 16,0 1 1-16,1-4-1 0,0 1-3 16,2-1 2-16,0 1 0 0,2 0 0 15,1-3 1-15,3 1-3 0,-1-2 1 0,2 3-2 16,3-3-2-16,2 1-2 0,1 1 0 16,3 1 0-16,0 1 2 0,2-3-2 0,4 3 3 15,0 0 1-15,2-1 0 0,5 1 1 16,0 2 1-16,0 2-1 0,6 2 2 0,2 1 0 15,2 1-2-15,2 2 1 0,3 0 2 16,0 3 0-16,1 2 2 0,3-1-2 0,0 4 0 16,0 0 3-16,0 1-3 0,2 2 0 15,0 1-3-15,0 2 1 0,1-1 4 0,2 4 1 16,-2-2-2-16,0 1-1 0,3 0 4 16,-1 3-2-16,3 0 1 0,0 0-3 15,4 4 0-15,-2-2 0 0,2 4-3 0,2-2 1 16,-2 3 0-16,3-1 1 0,1 2 0 0,1 0 1 15,-1 1 1-15,0 0 0 0,3 2 1 16,-2 1 0-16,-1-1 0 0,2 5-1 0,2-2-1 16,-1-1-1-16,-2 4-1 0,0 0 2 15,-4 4 0-15,1-1 2 0,0 0-1 16,-2 3-1-16,0-1 2 0,4 2 2 0,-3 3 2 16,2 2 0-16,1 0 1 0,1 1 0 15,1 5-1-15,4-2-3 0,2 2-2 16,-1 1-1-16,-1 1 0 0,0-1-3 0,0 3 1 15,-3 1 2-15,-2 0-1 0,-4 1 2 16,1-1-1-16,-4 3 1 0,-4-1 0 0,-3 2-1 16,2 2-2-16,-4-2 1 0,1 2 0 15,-1-1 1-15,-1 0 0 0,0 1 3 0,-3 0 0 16,0 1-2-16,-2 0 0 0,-3 2 2 16,0 3-2-16,-3 0-3 0,0 2-2 15,-3 1-1-15,-1 2 1 0,-2-1-1 0,-2 0-1 16,0 2-5-16,-5-1-9 0,2 1-20 15,-4 1-31-15,1 1-35 0,0-1-69 0,-4 2-107 16,1-5-49-16,-1 0-11 0,2-10 12 0,-3 2 28 16</inkml:trace>
  <inkml:trace contextRef="#ctx0" brushRef="#br0" timeOffset="402929.765">19203 15263 178 0,'0'2'256'16,"0"-4"12"-16,-4 1-38 0,2 0-81 0,-1-1-51 15,2 1-25-15,-3-2-17 0,0 0-6 16,-3 0-1-16,2 1 2 0,-4-2-2 0,1 2 0 16,-3-1 3-16,-1 1-3 0,-3-2-5 15,-4 3-3-15,2 1-1 0,-5-2-4 16,-4 2-7-16,0 2-1 0,-3-2-4 0,-1 1-5 16,2 1-6-16,-1 1-2 0,4-2-4 15,-1 0-3-15,1 1-2 0,3 1 0 0,4-2-2 16,1 1 0-16,4 0 0 0,0 1-2 15,4-1-1-15,3-1-5 0,1 0-18 16,4 1-24-16,-4-1-29 0,8-1-27 0,-1 2-32 16,4-4-52-16,0 2-65 0,3-1-32 15,1-1-1-15,3 2 15 0,4-1 25 0</inkml:trace>
  <inkml:trace contextRef="#ctx0" brushRef="#br0" timeOffset="403181.8656">19103 15343 179 0,'4'0'232'0,"1"0"3"15,-2 0-45-15,-2 0-59 0,1-1-27 16,-4 1-13-16,2-2-9 0,-3-1-3 0,-1 3-2 16,-1-1-7-16,-3-1-6 0,-2 2-5 15,-2 0-3-15,-1 0-6 0,-4 0 0 0,-4 0-3 16,-1 0-4-16,-1 0-2 0,-3-1-6 15,1 1-4-15,-1-2-5 0,3 2-7 16,-1-1-5-16,5-1-4 0,-1 1-5 0,2-1-12 16,6 1-37-16,-1-1-67 0,0-1-139 15,5 0-75-15,2 0-40 0,-2 2-11 0,2-2 23 16</inkml:trace>
  <inkml:trace contextRef="#ctx0" brushRef="#br0" timeOffset="418462.5946">26614 13147 126 0,'0'0'265'0,"2"0"14"0,0 0 2 0,-2 0-113 16,3 0-70-16,-3 0-32 0,1 0-13 16,-1 0 5-16,0 0 4 0,3 0 7 0,-3 0-1 15,0 0 1-15,2 0-1 0,-2-1-2 16,0 1-7-16,0-1-4 0,0 1-4 0,0-2-7 15,0 0-9-15,0 1-9 0,-2-1-7 16,-1 1 1-16,3-1-4 0,-1 1-5 0,1-3 1 16,-3 4-2-16,3-2-1 0,-2 1-3 15,0-1-1-15,1 0-1 0,1-1-1 16,-4 2-1-16,3 0 3 0,-1-1-2 0,1-2-3 16,-3 3 0-16,1-1 1 0,-3 1-1 15,3 0 1-15,-2-1 2 0,0 2-1 0,1-1-1 16,-1 1 3-16,-4 1 3 0,1 1 1 15,0-1 0-15,-4 2 3 0,2 2 2 0,0-1-3 16,0 1 1-16,0 0 1 0,-2 3 2 16,3 0 2-16,-2 1 0 0,1 0 3 15,2 0-6-15,-1 1-1 0,3 1-2 0,-1 1-4 16,4-2-2-16,0 1-2 0,1-3 1 16,1 2 0-16,2-2 1 0,1 1-3 0,1 1 1 15,0-3 1-15,4 2 1 0,-1-1-1 16,2-2 0-16,-2 1 1 0,2-1-1 15,0-1 0-15,0-1-1 0,1 2 0 0,-1-3-2 16,2 0 0-16,1 2 0 0,-2-2 0 16,-1 0 0-16,3 0 1 0,-1-2-1 15,-1 2 0-15,1 0 0 0,-1-1 1 0,-1-1-1 16,0 1-1-16,0-2-2 0,-3 3 1 16,-1-3-1-16,1 1-2 0,-1-1 3 0,-1 0 2 15,-2 0-1-15,2 0-1 0,-1 0 0 16,-1 0 2-16,1 0-1 0,-1 0 0 0,3 0 0 15,-3 0 1-15,1 0 0 0,-1-1 0 16,1 1-2-16,0-3 2 0,-1 3 0 0,3 0 0 16,-3-2-3-16,1 1-9 0,-2-2-21 15,0 1-44-15,1-1-52 0,1 0-67 0,-2 3-128 16,4-3-59-16,-4 3-14 0,3-3 21 16,1 0 41-16</inkml:trace>
  <inkml:trace contextRef="#ctx0" brushRef="#br0" timeOffset="418961.6655">26730 13273 212 0,'1'-3'274'15,"1"2"15"-15,-2-2-35 0,1-1-89 16,1 4-50-16,0-3-30 0,-2 2-9 16,0 1-5-16,0 0-2 0,1 0-8 0,-1 0-7 15,0 0-11-15,0 0-5 0,0 1-2 16,0 1 4-16,2-1 3 0,-2 5 6 0,0-4 6 15,-2 3 1-15,2 0-3 0,0 2-5 16,0-3-7-16,-1 3-4 0,1 1-8 0,0 0-6 16,0 1-5-16,0-2-7 0,1 1-2 15,-1-1-4-15,2 0 0 0,-2 1-3 0,1-2 0 16,-1-1-1-16,0-1-1 0,2-1 2 16,-2-1 0-16,0-2-2 0,0 3 0 15,0-2 0-15,0-1 1 0,0 0 4 0,0 0-3 16,0 0 2-16,0 0 0 0,-2-4 0 15,2 4-4-15,0-3 2 0,0-1-2 0,0 2 3 16,0-3-1-16,0 1-1 0,0-1-1 16,0-1 0-16,2 2 0 0,0-2 0 15,0-1 0-15,2 2 0 0,-1-1 1 0,-2-1-1 16,4 2 0-16,-2 0 1 0,2-1-1 16,-2 2 0-16,5-1-1 0,-2 1 0 0,-1 1 1 15,2-1 0-15,-2 2 0 0,-1-1-1 16,4 0 1-16,-2 1 0 0,1 1 0 0,-2 1-2 15,-1-1 2-15,2-1 2 0,1 2-1 16,-4 0-1-16,0 2 0 0,0-2-1 16,-3 1-1-16,4 0-1 0,-4 1-3 0,1-2-14 15,-1 1-22-15,0 1-30 0,0 0-34 16,-1-1-41-16,-1 1-43 0,0-2-73 0,1 5-65 16,-2-2-18-16,-1 4 10 0,3-5 26 15</inkml:trace>
  <inkml:trace contextRef="#ctx0" brushRef="#br0" timeOffset="419421.679">26941 13314 187 0,'0'-2'256'0,"4"2"14"0,-3-1-47 16,-1-1-75-16,2 1-50 0,-1-1-25 0,1 1-13 15,-2-1-4-15,2 1 2 0,-2-3 1 16,0 3 0-16,0 0-1 0,-2 0-2 0,0-1-9 15,1 0-9-15,-2 1-7 0,-1-1-9 16,1 2-6-16,-2 0-4 0,-4 0-1 16,3 3-2-16,-2-1 5 0,0 1 3 0,-3-1 1 15,1 3 1-15,1 0 2 0,0 1-2 16,2 0-2-16,1 1-5 0,-1-1-1 0,3 2-1 16,1-1 2-16,1-1-2 0,1 0 0 15,1 0-1-15,1-1 0 0,1 1 0 16,1-3-3-16,1 1 1 0,3-1-2 0,-1-1 0 15,2 0 1-15,1-2-3 0,-1 2 1 16,4-2-3-16,-3 0-1 0,0-2 3 0,3 2-2 16,-2-1 0-16,-2-2-1 0,2 1 1 15,-2 0 1-15,0-1 0 0,-2 1 0 0,-1 1 0 16,0-3 0-16,-2 0 0 0,-1 3 0 16,1-5 6-16,-3 4 2 0,1-1 4 0,-1-2 0 15,-1 3 0-15,-1-3-2 0,1 2-2 16,-3-1-5-16,3-1-3 0,-3 2-2 0,1 0 0 15,2 0-1-15,-1-1-12 0,0 0-20 16,2 2-39-16,2-3-45 0,1 2-70 16,-1 2-107-16,-2 1-59 0,3-3-13 0,2 1 18 15,1 0 34-15</inkml:trace>
  <inkml:trace contextRef="#ctx0" brushRef="#br0" timeOffset="419864.4948">27160 13282 196 0,'9'-3'256'0,"-1"-1"13"0,1 1-44 0,-4 0-73 16,-2 0-47-16,1 1-16 0,-4 0-12 15,0 2-7-15,-2-1-4 0,-3-1-11 0,0 2-7 16,-5 2-7-16,0-1-5 0,-1 1-2 16,-2 0-3-16,2 1-4 0,-2-2-2 0,3 2-4 15,-2 1-9-15,0-1-1 0,2 1-7 16,2-1 0-16,0 0-3 0,2 0-1 0,3 0 0 15,0-2-2-15,3 4 2 0,0-2 0 16,3 0 0-16,0 1-2 0,3-1 1 16,-1 2 5-16,2-2-3 0,1 0-1 0,-2 0 3 15,1 1 0-15,2-3 0 0,-3 3-3 16,0 0 1-16,0-1-1 0,2 0-1 0,-3 0 1 16,2 2-3-16,1-1 3 0,-2-2 0 15,-2 4 0-15,1-3-1 0,-2 1 1 16,-1 1 1-16,-2-2-1 0,-2-1 3 0,2 3-3 15,-4-2 3-15,-1 2 1 0,-3-2-2 16,2 1 0-16,-2-1 0 0,0 0 3 0,-1 0 0 16,-1-1-2-16,2 0 1 0,0-1-2 15,0-1 1-15,4 0-3 0,-1 0-3 16,2 0 2-16,-1-1-3 0,4 1-7 0,2-2-14 16,0 2-17-16,2-4-25 0,4 3-33 15,1-2-52-15,0 0-66 0,0 1-62 0,0 0-20 16,1-1 2-16,0-2 23 0</inkml:trace>
  <inkml:trace contextRef="#ctx0" brushRef="#br0" timeOffset="420288.7669">27353 13315 20 0,'9'-3'233'0,"-1"2"22"0,-2-1-6 16,-3 2-45-16,-1 0-63 0,0 0-39 15,-2 0-19-15,-2-1-12 0,0 1-5 16,-1 0-2-16,-2 0-2 0,-1 0 0 0,-2 0-1 15,0 1-4-15,0 1-3 0,0-1-5 16,-2 2-5-16,2-2-6 0,0 3-9 0,-2-1-6 16,4-2-3-16,0 2-5 0,1 0-6 15,0 0-2-15,2-2-1 0,0 3-2 16,1-1-2-16,1 0-1 0,1-2 0 0,1 2-1 16,-1 0-1-16,5-2 1 0,-4 3-1 15,2-1 1-15,4 0-1 0,1 0 1 0,0 0 1 16,1 0-1-16,-1-1 1 0,-1 2-1 15,-1-1 0-15,2 0 0 0,-4-1 1 16,0 3-1-16,-1 0 0 0,0-2 0 0,-1 1 0 16,-2 1 2-16,0 0-2 0,-2 1 0 15,-1-2 0-15,0 1 0 0,-2-2 1 0,0 4-1 16,-3-4 2-16,4 2 0 0,-4-4-1 16,0 1 2-16,-5 0-3 0,5 0 2 0,-2-2-2 15,0 0 1-15,2 0 2 0,0 0-3 16,0-2 1-16,2 0-1 0,4 2-1 15,1 0-3-15,-1-1-10 0,2 1-26 0,0-1-41 16,2 0-76-16,-2 1-118 0,0 0-65 0,0 0-22 16,0 0 9-16,3 2 28 0</inkml:trace>
  <inkml:trace contextRef="#ctx0" brushRef="#br0" timeOffset="421065.6667">28192 13302 21 0,'-3'-2'264'0,"2"0"18"0,-1 1 8 16,0 1-55-16,2-1-99 0,0 1-52 0,0 0-25 15,0 1-13-15,0-1-1 0,0 1 0 16,0 3 5-16,0 0 1 0,0 1 2 0,2-1 4 16,0 4 3-16,-2-2 6 0,1 3-4 15,-1 0-2-15,2 1-3 0,-2 1-5 16,0-1-8-16,1 2-7 0,-1-1-10 0,0-1-6 16,5 1-5-16,-5-3-7 0,1 0-3 15,1-1-2-15,-1-2-2 0,1 0 0 0,0-2 0 16,-1-2-2-16,3 2 0 0,-1-3 1 15,2 0-1-15,-1-3 3 0,2 0-2 16,1 0 2-16,-1-3-2 0,1 0 1 0,2 0-1 16,-3-2 4-16,1 0 0 0,-1-2 5 15,0 1-1-15,2-1 3 0,-2 0 3 0,1-1-2 16,-2 1 1-16,-1-1 0 0,4 1-1 16,-2 1-2-16,-2 1-4 0,0 1 1 15,0-1-3-15,-1 2-2 0,0 2-2 0,0-1-1 16,0 1 1-16,-1 1-2 0,1 1 1 15,0 0 0-15,0 2-1 0,0 0 1 0,1 2-1 16,1 0-6-16,-2 1-13 0,0-2-22 16,1 2-36-16,-1 1-43 0,1-2-45 0,-1 3-68 15,0-1-84-15,-1 4-39 0,-1-2 1 16,4 0 25-16,3-2 35 0</inkml:trace>
  <inkml:trace contextRef="#ctx0" brushRef="#br0" timeOffset="421584.6542">28499 13398 100 0,'6'0'240'16,"-1"0"16"-16,-2 0-23 0,0-2-64 0,0 1-49 16,1-1-26-16,-1-1-9 0,0 2-1 15,-1-3 1-15,-1 3-2 0,-1-3-3 0,0 1-7 16,0 1-4-16,-1-1-9 0,-1 0-7 16,-1 0-5-16,0-1-5 0,-1 2-8 0,-2 1-5 15,1-2-8-15,-2 1-5 0,-1 0-5 16,0 2-3-16,0 0-2 0,0 0-1 15,0 2 2-15,2 0-2 0,-3 2 3 0,2-2 0 16,-1 5-1-16,2-1 1 0,-3-1 0 16,2 4 1-16,2-2-1 0,0 0-3 0,4 1 1 15,1 0-4-15,1 0-2 0,1-1-1 16,3-1 0-16,1 0 0 0,0 0 1 0,1-2-1 16,1-1 1-16,1 0 0 0,-1 0-1 15,0-3 0-15,-2 0-1 0,3 0 1 0,-4-1 1 16,2-2-1-16,-3-2 2 0,1 1-1 15,0-1 0-15,1-1 0 0,-1 0-1 16,-4 0 0-16,3-1 2 0,-1 1 0 0,-2-1-1 16,1 3-1-16,0-1 0 0,-2 0 2 15,0 0-1-15,1 0 0 0,-1 4-1 0,0-3 0 16,0 4 2-16,0-2-1 0,0 2-1 16,0 0 0-16,-1 2-1 0,1 1 1 15,-4 1-2-15,4 0 2 0,-3 5 0 0,3-4-2 16,-1 2 2-16,1 1-2 0,1-1 0 15,1 3 1-15,-1-2 1 0,3-1 1 0,-3-1 0 16,4 0-1-16,-2-2 0 0,2 1-4 16,-1-4 2-16,0 1-2 0,2-1-10 0,1-2-18 15,0-1-28-15,-1 2-35 0,1-3-45 16,-1 2-71-16,-2-3-91 0,-1 3-41 16,-2-2-2-16,4 0 18 0,-2-1 35 0</inkml:trace>
  <inkml:trace contextRef="#ctx0" brushRef="#br0" timeOffset="421895.5875">28708 13282 231 0,'4'-9'262'15,"0"0"12"-15,0 0-52 0,1 4-82 0,-2-2-44 16,0 1-20-16,-1 2-6 0,-1 1 6 16,1 0 3-16,-2 1 2 0,0-1-3 0,0 2-8 15,0 1-10-15,-2 0-11 0,-1 1-8 16,0 4-5-16,-2-2-3 0,-2 4 1 15,0 1-3-15,2-1-4 0,1 3-8 0,0 0-3 16,3 0-4-16,-2 1-4 0,3 1 0 16,0-2-1-16,1 2-2 0,1 0 0 0,-1 0-2 15,3-1 1-15,-1-1-3 0,-2 1-1 16,3-3 0-16,-1 2 1 0,-2-2-1 16,3 1 0-16,-4-2-1 0,1-2-2 0,-1 2-7 15,-1-3-18-15,1 1-28 0,-4-3-38 16,3 0-46-16,-1 0-79 0,2-2-89 0,-3 0-36 15,3 0 1-15,0 0 22 0,3-2 40 16</inkml:trace>
  <inkml:trace contextRef="#ctx0" brushRef="#br0" timeOffset="422093.9646">28768 13420 172 0,'0'0'275'0,"0"0"15"0,0 2-34 0,-2-1-69 15,0 1-55-15,-1 0-36 0,2 3-17 16,-3 0-12-16,1-1-1 0,0 1-7 15,-1 2-8-15,2-1-10 0,1 1-8 0,-3 3-5 16,4-3-6-16,-1 1-9 0,1-1-5 16,0-3 0-16,0 3-7 0,0-4 2 0,0 1-2 15,1-1 1-15,-1-3-6 0,0 0-15 16,4-1-22-16,-1-2-34 0,1 0-58 16,-2 0-90-16,1-2-74 0,-3 1-26 0,3-2 0 15,0-2 22-15</inkml:trace>
  <inkml:trace contextRef="#ctx0" brushRef="#br0" timeOffset="422258.4976">28833 13323 100 0,'0'-7'275'0,"1"2"22"16,-1 0 19-16,0 1-89 0,0 0-70 0,-1 2-38 16,1-1-29-16,0 1-18 0,0-1-17 0,0 3-14 15,0-1-27-15,0-1-31 0,1 1-42 16,-1 1-81-16,0 0-109 0,-3 3-56 15,1 0-24-15,2-3 5 0,0 0 26 0</inkml:trace>
  <inkml:trace contextRef="#ctx0" brushRef="#br0" timeOffset="422812.6597">28954 13259 93 0,'0'0'273'0,"-1"0"19"0,-1 2 10 16,-1 1-87-16,0 2-73 0,-1-1-42 15,0 2-19-15,-1 2-10 0,2 0-7 0,2-1-10 16,-3 3-10-16,4 1-7 0,-1-1-9 16,1 2 2-16,-4 2 4 0,4-2-2 0,0 2 1 15,-1 1 3-15,-1-1-2 0,1 1-5 16,1 1-5-16,-4-2-3 0,3 3-3 15,1-2-5-15,-3 0-2 0,-2 0-1 0,4-2 4 16,-3-2-1-16,4-3 0 0,-3 2-1 16,3-5-3-16,0-1 0 0,0-1-2 0,0-2-4 15,0 0-1-15,0-1-2 0,0 0 1 16,0-1 1-16,0 0 0 0,0-2 0 16,0-1 0-16,0-1-1 0,0-1 1 0,-1 0 0 15,1 0-2-15,-4-2 2 0,3 1-2 16,1 2 0-16,-3-1 0 0,-1 2 0 0,3-1 0 15,-2 1-2-15,-1-1 0 0,-2 2 1 16,2 2 1-16,-1-1 0 0,-2 1-1 16,3 1 1-16,-1 1 0 0,0 1-1 0,1 2-1 15,0-1 1-15,3 3-1 0,-1-1 1 16,1 1-1-16,1 0 4 0,3 1-2 16,-2-1 0-16,3 0 2 0,0 0-2 0,2-1 0 15,2-1-2-15,0-1 2 0,0 1 0 16,2-3-2-16,-2 0 2 0,0-1-3 0,0 0 1 15,1-1-9-15,-1-2-8 0,0 0-14 16,-2-1-22-16,3 0-31 0,-4 1-34 0,3-1-35 16,-1 1-67-16,-1 1-77 0,-2 2-29 0,0 0 3 15,2-2 24-15</inkml:trace>
  <inkml:trace contextRef="#ctx0" brushRef="#br0" timeOffset="423186.0364">29052 13519 127 0,'8'-4'247'0,"-2"-1"16"0,-1 1-34 15,0-1-62-15,-2-1-53 0,0 2-30 16,1-3-11-16,-3 3-7 0,4 0 2 16,-5 1 6-16,0 0-2 0,-5-1-5 0,4 3-6 15,-3 0-5-15,0-1-9 0,-1 2-12 16,-2 0-7-16,-1 2-3 0,-2-1-9 0,2 0-3 16,-4 3-1-16,0 0-3 0,2 1-2 15,1-1-1-15,0 2-2 0,2-1 0 16,2 1-4-16,0 0 0 0,5-2 0 0,-1 2 0 15,2 0 0-15,1-1 2 0,1-2 1 16,2 2-1-16,2-1-2 0,-3-2 3 0,5 2-1 16,-2-4-1-16,1 1-1 0,0 1 4 15,-1-2-3-15,0-2 1 0,-1 1-1 0,-1 1 1 16,-2-2 0-16,1 0-2 0,0 1 0 16,-1 0-2-16,-1 1 0 0,-1-2 1 0,1 2-2 15,0 0-1-15,-2 2 2 0,1-2 1 16,1 1-2-16,-2 0 3 0,1 1 0 0,1 0 0 15,0-1 0-15,-1 1 0 0,2 0 0 16,1 0 2-16,0-1-2 0,1 1-10 16,1 1-25-16,1 0-36 0,1-1-52 0,1 3-91 15,-3-1-90-15,2 0-34 0,0 0-4 16,1 1 25-16</inkml:trace>
  <inkml:trace contextRef="#ctx0" brushRef="#br0" timeOffset="423512.0521">29272 13389 256 0,'3'-2'290'0,"-1"2"11"15,1 0-39-15,0 0-95 0,0 0-63 16,0 0-37-16,1 2-21 0,1-2-7 16,-1 1-7-16,4 0-10 0,-2 1-4 0,2 0-6 15,0-1-1-15,0 1-3 0,0 0-2 16,2 0-2-16,-1-1-1 0,-1-1 0 0,-2 2-1 16,1 0-2-16,2-1 0 0,-5-1 0 15,3 1-8-15,-1-1-15 0,-2 0-18 16,0 0-23-16,-2 2-34 0,-2-2-56 0,0 0-65 15,-6 1-44-15,-1 3-11 0,-1-2 9 16,-3-2 22-16</inkml:trace>
  <inkml:trace contextRef="#ctx0" brushRef="#br0" timeOffset="423776.5845">29294 13402 63 0,'-1'-1'243'16,"-3"1"20"-16,3-1-21 0,-2 1-50 0,-1 1-66 15,1 0-38-15,2 0-19 0,-4 1-11 16,2 1 2-16,-2 1 0 0,4 3 2 16,-4-1 0-16,2 1-1 0,-1 2-5 0,3 0-4 15,-1 2-7-15,1 1-6 0,-1-2-7 16,0 2-10-16,0 2-2 0,0-1-10 0,0 0-3 16,-1 0-1-16,3 0-3 0,-3-1 0 15,1-1-3-15,1-2-2 0,-1-2 1 16,1-1-2-16,-3 1-7 0,4-4-15 0,0 1-24 15,0-3-34-15,0-1-63 0,0 0-94 16,0 0-66-16,0 0-22 0,7-1 5 0,-1-3 22 16</inkml:trace>
  <inkml:trace contextRef="#ctx0" brushRef="#br0" timeOffset="423984.4306">29343 13579 135 0,'-2'1'276'0,"2"-1"14"0,0 4-5 15,-1-1-82-15,1-2-64 0,-2 6-36 16,1-4-21-16,-1 4-10 0,-1-1-6 16,2 1-9-16,-1 1-15 0,2 0-10 0,0 2-6 15,0-3-8-15,2 2-3 0,-1-1-9 16,4-1 1-16,-2-2-6 0,-2 0-2 0,4 0-15 16,-2-4-23-16,1 3-37 0,1-4-54 15,-2-2-79-15,-2 0-80 0,4 0-30 16,-4-3 2-16,6 1 23 0</inkml:trace>
  <inkml:trace contextRef="#ctx0" brushRef="#br0" timeOffset="424312.6464">29492 13603 103 0,'4'-3'266'0,"0"0"18"16,0 1 1-16,0-2-78 0,-1 1-64 16,0 3-39-16,-1-1-22 0,-1-2-15 0,2 3-12 15,-1 0-14-15,1 0-12 0,-2 1-10 16,3 1-8-16,-4 1-2 0,1 2 5 0,1-2 2 15,-1 4 7-15,-1-1 0 0,0-1 3 16,0 3-1-16,0 0-6 0,0-2-3 16,0 1-6-16,-1 0-3 0,1 3 0 0,-2-3-3 15,1-1-2-15,1-1 1 0,-4 0 0 16,3-1 0-16,-4-2 1 0,1 2 5 0,-3-4 3 16,2 1 3-16,1-1 0 0,-1-1 3 15,-3-1-3-15,2-1-3 0,1 0-2 16,-1 0-4-16,1-1-1 0,2-3-2 0,-1 3-2 15,2-2-1-15,2 2-2 0,2-3-3 16,2 3-2-16,0-2-5 0,3 0-10 0,1 0-20 16,1 0-27-16,1 0-35 0,-2 1-54 15,0-2-86-15,1 4-61 0,-4-2-19 0,3 2 7 16,-2-1 24-16</inkml:trace>
  <inkml:trace contextRef="#ctx0" brushRef="#br0" timeOffset="424690.4076">29650 13591 81 0,'0'4'271'0,"0"-3"17"0,0 0 10 16,0 0-82-16,0 3-76 0,0 0-49 0,0-1-20 15,1 1-6-15,-1-1 2 0,2 4-4 16,0-1-9-16,1-1-2 0,-2 5-2 0,3-3-4 16,-3 2-7-16,2-1-1 0,-1-1-5 15,0 1-2-15,-1-2-8 0,-1-2-3 16,0-1-8-16,0 1-1 0,0-3-3 0,0-1 3 15,0 0-1-15,0-1 0 0,0-3-2 16,-1 1-2-16,2-1 2 0,-1-1-6 0,5-1-1 16,-5 0-1-16,3 2 1 0,0-1-1 15,-1 1 0-15,1 1 0 0,0-1-1 16,0 3 0-16,1 1-1 0,-3 0 2 0,1 0-4 16,-1 0 3-16,2 1-2 0,-1 3 3 0,-2-1 0 15,-2 0 2-15,-1 1 0 0,2-1 0 16,1 1 0-16,0 1-2 0,0 0 0 0,0-1 0 15,1 0-2-15,2 0 2 0,-1 1 0 16,-1-3 0-16,1 1-2 0,-1 0 0 16,-1-2-12-16,2 1-27 0,0-2-44 0,-2-2-64 15,0 2-130-15,-2-6-66 0,-1 3-26 16,1-4 7-16,1-1 34 0</inkml:trace>
  <inkml:trace contextRef="#ctx0" brushRef="#br0" timeOffset="424858.547">29721 13266 42 0,'-2'-9'306'0,"1"2"30"0,-1 2 15 0,2 0-37 16,-1 4-125-16,1-1-78 0,0 0-48 16,0 4-32-16,1 0-28 0,1 0-51 0,-4 3-152 15,-1 2-79-15,-3 1-41 0,-5-3-22 16,-4 1 0-16</inkml:trace>
  <inkml:trace contextRef="#ctx0" brushRef="#br0" timeOffset="425917.8314">30246 14128 119 0,'-2'-1'263'0,"2"1"13"0,-1-3 4 15,1 1-108-15,-3 0-69 0,1 1-33 16,-1 0-9-16,0-2-6 0,-5 1 3 0,2 1-3 16,-2-1-4-16,-2 2-10 0,-2-1-8 15,-1 1-4-15,-1 0-6 0,-2 0 0 16,-1 0-1-16,0 0 1 0,-1 0-3 0,-4 0-4 16,1 0 0-16,-4-2-4 0,-1 1 0 15,-4-3-3-15,-1 3-1 0,-4 0 0 0,-3-4-2 16,-5 2-1-16,1 0 0 0,-9-2-2 15,-1 3-2-15,-5-3-1 0,-5 1 2 0,-4-1-1 16,-5 2-2-16,-1-3-1 0,0 3 2 16,-6-1-3-16,-1-1 3 0,-1 1 3 0,-4-1 2 15,1-1-4-15,-4 1 2 0,1-1 0 16,-1 1-3-16,2-2-2 0,0 0-2 0,3 0 3 16,0-1 1-16,4 1 1 0,0 1 1 15,-3 0 0-15,-1 0 0 0,-2 0-4 0,0 0 0 16,2 0-1-16,0 1-2 0,1 0 5 15,2 1 0-15,2-2 4 0,-3 2 1 16,2-1-1-16,0 1 1 0,-3-1-5 0,4 2 1 16,3 0-1-16,2 0-2 0,3 2 1 15,1 0-1-15,3-3 4 0,2 4-1 0,3 0-1 16,1 0 1-16,4 0 4 0,-1 0-5 16,3 0 0-16,1 0 0 0,4 0 0 0,2 0-1 15,5 2-2-15,1-2 2 0,6 2 0 16,-1-1 0-16,6 0-2 0,3 0 2 0,4-1-1 15,1 2-2-15,8 0-5 0,4-1-16 16,1 1-33-16,7-2-60 0,1 0-126 16,0 0-67-16,0 0-30 0,0 0 1 0,0-3 22 15</inkml:trace>
  <inkml:trace contextRef="#ctx0" brushRef="#br0" timeOffset="430629.5986">24747 14082 173 0,'0'-3'251'16,"-3"0"11"-16,3 0-32 0,0 0-96 16,3-1-55-16,-3 3-29 0,0-1-12 0,0-3-3 15,0 2 0-15,0 0-1 0,-3-1 6 16,1 2 2-16,1-3-1 0,-1 2-2 0,1-1-1 16,-3-1-5-16,3 1-7 0,-2-1-6 15,-1-1-4-15,3 0-3 0,-6-1-5 16,1-1 1-16,-2 1 3 0,0-2 3 0,-1 0 4 15,-5 0 1-15,-2 0 3 0,-2-2-1 16,-2 2-2-16,1-1-1 0,-5-1-2 0,2 2-3 16,0-1 0-16,-4 0 0 0,0 0-4 15,0 1 0-15,-2-1-1 0,0 0 2 0,-1-1 0 16,1 2-4-16,-1-2 4 0,2-1-3 16,-1 0-2-16,-2 0 2 0,-1 1-1 15,-2-4 0-15,2 4-2 0,-4-3-4 0,2 0 5 16,-2 1-4-16,0 0-2 0,-3-1 0 15,0 1 2-15,-4-1 1 0,-1 1-2 0,-3-1-1 16,3 2 1-16,-4-1-1 0,1-1 0 16,-1 1 2-16,1 1 1 0,-3 0 0 0,3 0 3 15,-3 0-1-15,3-1-1 0,-3 3 2 16,2 1-2-16,-1-1-1 0,1 1-3 0,-4 0 1 16,-1 1-1-16,1 1-1 0,-1 1 1 15,2 1 0-15,1 1 0 0,-3 1 0 16,0 1 0-16,1 2 0 0,-1 2 1 0,-4-1 3 15,3 3-2-15,0-2 1 0,-2 4 1 16,0 0 0-16,-4 3-4 0,2 2 0 0,-1-1 0 16,2 2-1-16,1 2-2 0,1 1 2 15,2 0 0-15,3-1-1 0,0 2 2 0,3-1 1 16,-1 1 0-16,2-1 0 0,1 2-1 16,2-1 1-16,0 2-1 0,0 0 0 0,1 1 0 15,-3 3 0-15,1-1 0 0,0 0 0 16,-1 0 0-16,3 1-1 0,1 2 1 0,1-1 0 15,1 2 0-15,1 2 0 0,2 0 0 16,2 0 1-16,-2 0-1 0,-1 0 1 16,2 4 2-16,0-3-1 0,1 2 0 0,-2 0 0 15,4 1 0-15,-3 2 0 0,1 2-4 16,-2-1 0-16,4 0 0 0,-4 0 0 0,-3-1 2 16,3 0 0-16,0-2-2 0,-1 2 2 15,1-1 0-15,0-3-1 0,1 3-2 0,1 1 3 16,3-1 1-16,0 0 1 0,1 4 1 15,-1-1-2-15,0 3 1 0,0 1-1 0,-2 1-1 16,0 1 1-16,2 1-1 0,0 0 0 16,2 1 0-16,1 1 0 0,0-2-2 15,4 0 1-15,-1-2-1 0,3 2 2 0,4 2-3 16,2-2 0-16,3-1 3 0,3 3 1 0,2 0 1 16,2 2-2-16,1-2 3 0,2 5-3 15,2-2 0-15,5 2 0 0,-4-1 0 0,4 0 0 16,-2-1 0-16,2-2 0 0,2 0 0 15,-3-3-2-15,2-1-1 0,-1 2 1 16,3-1 2-16,-1-2 1 0,1-1 2 0,2-1 0 16,2 1 0-16,2-2 2 0,-2 1-2 15,4-1-1-15,0 2 6 0,3 0 3 0,0 2-1 16,3-2 4-16,3 0 0 0,1-3-2 0,0 0-5 16,-2 0-1-16,5-1 0 0,-1 0-3 15,1-2-3-15,-1-1 0 0,4-1 3 0,-1-2-1 16,4-1 1-16,2-4-3 0,3 0 4 15,0-3-1-15,3-3-3 0,3 0 0 0,-3 0-1 16,2-1 1-16,1 1-1 0,0 0 0 0,2-2-1 16,-1 4 4-16,0-2 1 0,2 3 0 15,2 0 0-15,-2 0 1 0,3 1 1 16,2 1-4-16,0-1-1 0,3 1-1 0,-1-2 1 16,4-3 0-16,-1 0-2 0,-1-2 2 0,6-1 0 15,-3-4 0-15,4-1 2 0,-2-2-2 16,2-1 1-16,2-2-1 0,-1 0 1 0,3 0-1 15,0 0-2-15,-5-2 0 0,1 0 2 0,-1 1-2 16,-1-1 1-16,-1 0 2 0,-1-1 1 16,1-1 2-16,0-1 0 0,-2 2 0 0,3-2-2 15,0 2 1-15,5-4-3 0,1 2-3 16,0-2 2-16,0 2-2 0,4-1 1 0,0-1 2 16,0-1 1-16,4 0 1 0,-3 0-1 0,7-1 2 15,0-1-1-15,1 1-5 0,0-2 0 16,-3 0 0-16,2-2 0 0,-5 1 0 15,1-3 0-15,-3 3 1 0,-1-2-1 0,-4 0 3 16,1 0-5-16,-2 0-2 0,1-2-1 0,-4 3 0 16,-1-5-2-16,-1 2 0 0,-1-2 3 15,-2-1-1-15,0 0 2 0,-2-2 0 0,1 1-3 16,-4-3-2-16,2 0 0 0,0 0 0 16,0 0 2-16,0-1-1 0,-1 1 3 0,-5-1 2 15,1 0-2-15,-3-2-2 0,-3 1-1 0,-3-1-3 16,1 2 3-16,-4-2-1 0,-4-1 3 0,0 2 5 15,-2 0 1-15,-3-2 4 0,-2 1 0 16,-2-3 4-16,-2 1-3 0,4-1-1 16,-6 0 1-16,2 0 0 0,1-2 0 0,-5 0 4 15,4-2-1-15,-3 2 1 0,0-3 4 0,-1 1 0 16,-3-2 4-16,4 0 2 0,-2-1 1 16,0 3 3-16,-2-1 0 0,0-1 0 0,1 2-1 15,-1-1 5-15,1 3 0 0,-3 0-3 16,1-1 0-16,-3 2-3 0,4-1-6 0,-6 0-3 15,4 0-2-15,-1 0-1 0,0-1-1 0,0 0-1 16,2 0-1-16,-1 0-2 0,-1 0 0 16,-2 2-2-16,3-2-2 0,-3 0 2 0,-3-2 0 15,2 1-2-15,-3-2 2 0,-1-2 0 16,0 1 2-16,-3-3-2 0,-4 2 0 16,-1-1 0-16,-1 0-2 0,-4-2 0 0,-3 2-1 15,2 0 1-15,-1 0 0 0,-1 2 3 16,4 2 3-16,-2 1 0 0,-2-1 2 0,3 2-1 15,-3 0 0-15,1 0-4 0,-2 0 1 16,1 0-1-16,-2 2 3 0,1-3 3 16,-2 2 0-16,1-2 1 0,-3 0 2 0,1-2-2 15,-2-1-3-15,0-1 0 0,-3 2-1 16,1-1 1-16,-5-1-2 0,2 0-3 0,-3 1 2 16,-2 0-2-16,1 0 0 0,-3 2-2 15,1-1 2-15,0 3 0 0,-2-1 2 0,2 2 4 16,-1 0-4-16,2 2 3 0,-3 0 0 15,2 0-3-15,2 1-2 0,-3 1-2 0,2-1 0 16,1 3 2-16,-4-1-2 0,-2 0 1 16,3 0 1-16,-4-1 0 0,-4 3 0 15,3-1 0-15,-4 0-2 0,-2-1-1 0,-2 0 2 16,-2 0-3-16,-2 1 2 0,-4-1-1 16,-1 0-6-16,-2 0-16 0,-1-1-27 0,0-1-40 15,-1 1-63-15,-3 1-79 0,-2-2-103 16,2 0-45-16,-4-1-4 0,2-1 26 0,-3 1 55 15</inkml:trace>
  <inkml:trace contextRef="#ctx0" brushRef="#br0" timeOffset="432145.704">20721 13977 84 0,'-3'3'233'0,"1"3"15"0,1-2-4 0,1-1-92 15,0 2-49-15,0-2-27 0,1-1-12 16,-1 2-1-16,2-3 0 0,-2 0 1 0,3 3-1 15,-3-4 1-15,0 0 4 0,0 1 0 16,0-1 6-16,0-1 2 0,0 1 1 0,2 0-4 16,0-2-7-16,-2 0-12 0,0 1-10 15,0-2-10-15,0 1-8 0,0-3-3 0,1 3-1 16,-1 1-2-16,0-3-2 0,0 2-2 16,0-1-3-16,2-3-5 0,-2 4-2 15,1-2 2-15,-1-1-2 0,0 1-3 0,2-2 4 16,0-1 0-16,-1 0 0 0,-1 0-2 15,3-1-3-15,1 1-2 0,-2-2 0 0,2-2-3 16,-3 1 0-16,2-1 3 0,1-1-1 16,-3 1 2-16,2 0 5 0,1 0 0 15,-3 1 0-15,2-1 2 0,-3 2 1 0,2 2 1 16,-2 1-5-16,0 0 1 0,2 1 0 16,-2 1-3-16,1 1-3 0,-1 1 3 0,0 1-2 15,0-1 0-15,0 1-1 0,0 1 0 16,0 0 0-16,0 0-1 0,3 0 1 15,-3 0-1-15,2 0 1 0,-2 3 0 0,1-2 0 16,2 2 0-16,1 0-1 0,-1 1 1 16,0 1 0-16,0 0-2 0,2 1 2 0,1 0 0 15,-1-2 0-15,0 2 0 0,-1 0 2 16,1-1-4-16,0-2 2 0,1 4 0 0,-1-3 0 16,0 0 2-16,-4-1-1 0,4 2 0 15,-2 0 1-15,2 0-2 0,-2-2-1 0,3 0 0 16,1 1 0-16,-2-1 0 0,-1 0 1 15,1 0 1-15,3 1 1 0,-4-3 0 16,0 2 1-16,1-2-1 0,-2 3-2 0,2-3 2 16,-4 0-2-16,2 0 1 0,1-1-1 15,-2 0 2-15,2 2-2 0,-3-2 0 0,2 0 0 16,-1 0 3-16,0 0-2 0,1 0 0 16,-2-2-1-16,3 2 0 0,-3 0 2 15,2 0-1-15,-1-1 1 0,2-1 3 0,-2 0 1 16,0-1 3-16,-1-1 0 0,2-2 1 15,-3 1-1-15,4-1 1 0,-3-2-3 0,1 0-3 16,-1 0 2-16,3-3-1 0,-3 1-1 16,2-1 1-16,1 0 2 0,2 1 0 0,-5 0 6 15,2-1-3-15,2 3 2 0,-2-3 2 16,1 2 1-16,-3 0-2 0,3 0-4 16,-1 2 0-16,1-2-4 0,-2 3-2 0,-1 3-3 15,2-2-4-15,-3 1-7 0,2 4-12 16,1 0-12-16,0 0-62 0,2 4-81 0,-1-1-154 15,-4 1-76-15,-7 2-34 0,1-1-8 16,-2 2 47-16</inkml:trace>
  <inkml:trace contextRef="#ctx0" brushRef="#br0" timeOffset="434779.5219">21569 13824 163 0,'0'0'223'0,"0"-2"8"0,2-1-60 15,-1 2-71-15,-1-1-46 0,0 1-22 0,0-1-12 16,0 1-3-16,0-2-1 0,0 1 0 16,0-1 5-16,0 1 1 0,0 1 5 15,0-2 0-15,-1 0 0 0,-1 2-1 0,2-2-2 16,-2-2-2-16,1 2-3 0,-1 0 1 16,1 0-2-16,-3 0 1 0,4-1-4 0,-3 0 2 15,3 3 1-15,-1-1-3 0,-1-2-1 16,0 1 2-16,1 2 1 0,1-1 1 0,-2 1-4 15,2 1-1-15,0 0-3 0,0 0-3 16,0 0-5-16,0 0-2 0,2 0 0 0,-2 0 0 16,1 1-1-16,-1 1-2 0,2-1 1 15,0 1 2-15,-2 1 0 0,1 0-1 0,2-1 2 16,-3 3 2-16,4-2 5 0,-4 3 6 16,1-2 6-16,2 3 6 0,-1 0 8 15,-2 1 4-15,3 1-1 0,0 1-3 0,-1 2-1 16,-2-1-2-16,1 4-1 0,1-2 0 15,-1 2 2-15,1 2 1 0,0-1 0 16,1 2-1-16,2 0-1 0,-2 2-1 0,2-2-4 16,1 2 0-16,-2-1-2 0,1 0-1 15,2 4-1-15,-1-1 1 0,-1 1-1 0,2 1-2 16,-3 1 0-16,1 0-1 0,-4 3-2 16,2-2-2-16,1 2-1 0,-4 0 0 15,1-2-2-15,-1 1 0 0,0 0 2 0,0 1-3 16,-1-1 0-16,1 1-3 0,-4 1-2 15,3 0 2-15,-1 1-4 0,1-2-2 0,1 1 0 16,0 2 0-16,0-2-2 0,1 1 0 0,-1 1 1 16,0-2 0-16,3 3-1 0,-3 3-1 15,0-2-1-15,0 3 0 0,0 0 1 16,-3 2-1-16,3-2 2 0,-3 0 0 0,0 0 0 16,-1-2 0-16,0 0 0 0,-1 1-2 15,1-1 0-15,-3 1 0 0,1 1 2 0,-1 0 0 16,-2-1 5-16,3-1 1 0,-2 1-1 15,0-1 2-15,-3 1-1 0,1-2-3 0,1 3-1 16,-1-2-4-16,-1 2 2 0,2 1-2 16,-4 1 1-16,4-2-1 0,-3 0-1 15,0 0 2-15,1-2 1 0,-2 0 0 0,2-1 0 16,0 1-1-16,-1-1 0 0,0-1-1 16,1-1 0-16,-1-1 1 0,0 0 1 0,0 0 0 15,-1-1 1-15,0-2-1 0,-1 0-1 0,3 0 1 16,-4 0 0-16,0-1 0 0,0 0-2 15,-2 1 2-15,0 0 0 0,0 0 2 0,1 0-2 16,0-1-2-16,0-2 2 0,4 0 0 16,-4-2-1-16,3-1 0 0,2-1-1 0,0-3 0 15,1 1-1-15,0-1 3 0,2-2-3 0,1 0 3 16,-1-1 0-16,-1 0 0 0,3 2 0 16,-2-1 0-16,0 0-2 0,-1 0 2 15,-1 1 0-15,2-1 0 0,-3 2-1 0,1-2 2 16,2 1-1-16,-2-1 2 0,0 0 1 0,0 0-2 15,2-1-1-15,-2-1 0 0,2-1 0 16,-1 0 2-16,0 0-1 0,1-1 0 0,0 0 1 16,0-2 0-16,-1 1-2 0,1-1 0 15,2 0 0-15,-1 0 0 0,-2 0 0 0,1 0-3 16,2 0 2-16,-2 0 0 0,-1 0 0 0,2 0-1 16,1-2 4-16,-1 1-2 0,1-4 0 15,3 0 1-15,1 1 0 0,-1-3-2 16,3 0-2-16,0-2-8 0,2-2-14 0,1-3-34 15,3-1-51-15,2-4-62 0,-2 1-138 0,1-5-69 16,2 1-22-16,2-2 13 0,1 1 40 16</inkml:trace>
  <inkml:trace contextRef="#ctx0" brushRef="#br0" timeOffset="436045.5414">21766 14901 11 0,'2'1'232'0,"0"-1"18"16,-1 2 3-16,1-1-69 0,-1 1-64 0,3-1-41 15,-4 0-26-15,1 1-12 0,3 0-9 16,-3 1-3-16,-1-3-4 0,3 3-4 15,2-2 1-15,-1 2 4 0,1-3 1 0,3 3 5 16,0-3 1-16,5 1 2 0,0 1-2 16,4 0-6-16,-1-2-3 0,4 0-5 0,5 1 3 15,1 1 0-15,2 0 2 0,1-1 1 16,5 0 4-16,-1 0-1 0,4 1-1 16,1 1 3-16,2 0 1 0,2-2-2 0,1 1-1 15,1 0-6-15,0-2-3 0,4 0-6 16,-4 0-4-16,5-2-2 0,-1-1 0 0,0 0-2 15,0-2-1-15,3 2 7 0,-4-2 2 16,4-1 1-16,1 1 1 0,-1-1 1 0,2-1 3 16,-1 1-8-16,2-3-4 0,-3 1-1 15,-1-1-2-15,2 0-2 0,-2 0-1 0,3 0 2 16,-1-1-1-16,2-1 2 0,3 0 0 16,3 0-4-16,0 0 2 0,4-1-2 0,-3 1-2 15,1-1 0-15,-4 1 0 0,1-1-2 16,-4 0 4-16,-1 0-2 0,-3 1-1 15,-3-1 3-15,-1 0 2 0,-4 1 1 0,-4 3 8 16,-1-2 3-16,-3 2 4 0,-2-1-5 16,3-1 1-16,-5 2-1 0,3 0-5 0,-1-2-2 15,2 1-4-15,0 0-2 0,-1-2 3 16,1 2-3-16,0-1 0 0,-2 1 3 16,2-2-3-16,-1 0 1 0,-2 0-1 0,0-1 0 15,-1 0 0-15,-1 0-4 0,-1 0 4 16,-1 0-2-16,-4 1 1 0,2-1 1 0,-3 2 0 15,-1-1 1-15,-1 2-2 0,-2 0 1 16,0-1 1-16,-5 2-2 0,2-1 1 0,-3 0 0 16,-1 2 0-16,2-1 2 0,-1 1-2 15,3 0 0-15,-3-2-1 0,4 2 0 16,-4 0-1-16,1 1-1 0,-2-3 2 0,0 4 2 16,0-1 0-16,-1 0 0 0,-1 0 2 0,1 0-1 15,-2 0-1-15,1 0-3 0,1 0 1 16,-3 0-1-16,-2 2 1 0,3-3-2 15,-2 4 1-15,-2-2-1 0,-1 2-9 0,0 0-26 16,-3-1-38-16,2 1-62 0,-3 3-121 16,-1-4-83-16,-2 3-35 0,-1-1-1 0,0 4 30 15</inkml:trace>
  <inkml:trace contextRef="#ctx0" brushRef="#br0" timeOffset="437196.7554">23998 14710 122 0,'1'-4'216'0,"-1"-1"7"0,0-1-49 0,2 3-72 16,-1-1-43-16,4-1-22 0,-4 3-11 16,2 0-2-16,-1 0 3 0,0 1 2 0,-2 1 3 15,0 0-1-15,0 0 0 0,0 1-1 16,0 1 0-16,-2 1 3 0,0-1 4 0,-1 5 0 16,2-3 2-16,-4 2 3 0,2 2-2 15,-2-1-1-15,2 1 1 0,-2-1 0 0,4 2 2 16,-4-1 0-16,2 1 0 0,-2 0 6 15,1 4 1-15,-1 1 3 0,-2 1 1 0,-1 3 2 16,-1 1-1-16,-2 4 0 0,0 1-6 16,-7 4-1-16,1 4-5 0,0 0-7 0,-4 3-5 15,0-2-9-15,-1 2-4 0,2-1-5 16,1 1-2-16,0-3-4 0,2 1-2 16,1 0 2-16,2-3 1 0,-1 2-2 0,1 0 1 15,5-1 1-15,-3-2 1 0,0 1 2 16,2 1 2-16,1-2-1 0,1 2 1 0,-5-1-1 15,5 3-1-15,0-1-1 0,-1-1-5 16,4 2 3-16,0-1-6 0,2-1 2 16,2-1-2-16,1-1-1 0,0-1 3 0,1-3-3 15,1 1 0-15,1-2 0 0,0 0 0 16,2-1-1-16,-2 1-1 0,3 1-2 0,-3-1 3 16,2 3-4-16,0-1 3 0,-2-1 1 15,2 1-1-15,0-1-1 0,1 1 2 0,-1-2-2 16,0 1 2-16,-1-1 0 0,1-1 0 15,4 0 1-15,-1 0 0 0,0-2-2 0,0 0 1 16,2-1 1-16,-1-1 1 0,-1 2-1 0,0-1 2 16,1 1-1-16,-1-2-1 0,1 1 0 15,-5-1-1-15,4 1 1 0,-2-2-2 16,-1 1 2-16,0-1 0 0,0-1 0 0,2 0 0 16,0-3 0-16,-2 1 0 0,1-3 2 0,0 2-1 15,0-3 0-15,2 0-1 0,-1 1 1 16,-1-1 1-16,3-1-2 0,-2 1-2 0,-1-2 2 15,2 2-2-15,-1 0 1 0,-1-1 1 0,2 0 0 16,-4 0 0-16,4-1 3 0,-3 0 1 16,3 2 1-16,-2-4-2 0,1 2 2 0,-2 0 2 15,2-1-5-15,-1-1-1 0,2-1 0 16,-1 2 2-16,1-1-3 0,-1 1-1 0,2 2 1 16,-1-2 0-16,1 1 1 0,-1 0 0 15,0 0-1-15,-2 0 2 0,3 0-3 0,-2-2 0 16,1 1-1-16,-2-1-2 0,1-1 3 15,0 2-2-15,0-4 5 0,-3 4-2 0,1-2 0 16,2 0 0-16,-1 0 1 0,-2 1 1 0,1 0-2 16,0 3 1-16,0-3 1 0,0 3 0 15,-1-2-2-15,-1 2 1 0,0-1-1 0,1-2 1 16,0 2 0-16,0-2 0 0,-1 1 0 16,0-2-1-16,0 0 0 0,2 0 0 0,-4-2 0 15,2 0-1-15,2 3 0 0,-1-3 1 16,-3 2 2-16,2 2-1 0,1 1-1 0,-1 0 2 15,3-1-2-15,-3 0 1 0,2 1-1 16,0-3-1-16,-2 2 1 0,2-2 1 0,-2-1 2 16,3-3-3-16,-5 1 3 0,4-1-2 0,2-4-27 15,-3-1-88-15,-4-3-78 0,-3-3-136 0,-2-2-74 16,4 1-36-16,-6-3 5 0,-5 1 76 16</inkml:trace>
  <inkml:trace contextRef="#ctx0" brushRef="#br0" timeOffset="440273.6102">20881 15022 150 0,'2'0'284'0,"-1"0"14"0,1 0 5 0,0 0-119 16,-2 2-80-16,1-1-42 0,-1 2-11 16,0 0 2-16,-1 3 8 0,-1 0 17 15,-1 3 14-15,0 3 7 0,-1 0 0 0,1 1-6 16,-2 3-4-16,-1-1-12 0,3-1-13 15,-2 3-13-15,2-2-11 0,0 0-11 16,0 0-7-16,-1 0-10 0,3 0-4 0,-1 0 0 16,1-1-4-16,-1-1 2 0,-1 1-1 15,3-2-2-15,-1-4 4 0,-1 2-5 0,2-3-1 16,0-2 1-16,0 1 0 0,0-3-2 16,0-2 1-16,0 2 0 0,0-3 2 15,0 0-3-15,0 1-1 0,0-1 0 0,0-1-2 16,0 1-3-16,0 0-4 0,3-3-30 15,2 0-66-15,-5 0-113 0,-2-3-119 0,-1 2-65 16,6-2-29-16,0 3 13 0,0-4 54 16</inkml:trace>
  <inkml:trace contextRef="#ctx0" brushRef="#br0" timeOffset="441179.134">22802 14366 95 0,'6'-7'257'16,"-3"0"14"-16,1-1 7 0,-1 1-108 0,0 1-72 16,0-2-42-16,2 3-23 0,-2 0-10 15,2-1-8-15,-1 2-1 0,0 2-1 0,2-1-2 16,-1 1-1-16,1 1-4 0,0 1 2 16,1 0-2-16,-1 3-3 0,2-3 1 15,-1 4-1-15,-1-1-1 0,0 1 0 0,-1 1 5 16,0 1 4-16,-2 0 4 0,-1 2 0 15,-1-1 3-15,-1 4 1 0,-1 0-2 0,-3-1-3 16,1 1-3-16,-3 2-2 0,-1 0-1 16,0-1-1-16,-3 3-2 0,0-1 0 0,0-1 0 15,-2 0-1-15,-1 1-1 0,0 1 0 16,0-3-3-16,0 1 2 0,2-3 1 0,3-3-2 16,-1 1 4-16,4-4 3 0,0-1 5 15,4 0 5-15,-3-1 6 0,4-2 1 16,0 0 7-16,2 0-3 0,0-2-7 0,1 1-1 15,0-1-7-15,5 1-5 0,-4-1-2 16,4 1-1-16,1-2-1 0,-3 3-2 0,3-2 2 16,-2 2-1-16,2-2 4 0,0 2 5 15,-1 2 6-15,0-2 8 0,0 2 6 16,2-2 6-16,-1 0 3 0,1 0-3 0,1 0-5 16,-2 0-5-16,-1 0-6 0,0 0-4 15,1 1 0-15,-4-1-4 0,2 0 2 0,-2 0-2 16,-4 0-1-16,2 0-2 0,2 0-4 15,-4 0-2-15,1 0-4 0,-1 0-4 0,3 0 0 16,-3 0-20-16,2 2-46 0,1-4-65 16,-3 5-148-16,-1 0-74 0,-1 2-42 15,1-5-3-15,-2 1 33 0</inkml:trace>
  <inkml:trace contextRef="#ctx0" brushRef="#br0" timeOffset="442062.5167">22489 15872 146 0,'0'-2'308'0,"3"-1"19"15,-3 1 13-15,4-1-103 0,-2 2-94 0,2-1-56 16,-3 0-34-16,4 0-18 0,0-1-8 15,0 0-4-15,1-1-3 0,2 3-8 0,0-2-5 16,1 3-4-16,-1 0-3 0,5 0 0 16,-5 2-2-16,1-1-1 0,-1 0 0 15,-2 1 2-15,-1 0-1 0,0 1 0 0,-2-1 0 16,0 0 2-16,-1 1-2 0,1 0 2 16,-3 2 0-16,-3 1 0 0,1-2 0 15,-1 2 0-15,-2 2 2 0,1-2 0 0,-1-1-2 16,-2 2 0-16,1-1 2 0,0-1 0 0,-1 0-1 15,1 0 2-15,-2 1 0 0,-1-2 0 16,-1 1 0-16,2-2-3 0,-1 1 2 0,4-1-2 16,0-2 0-16,2 1 0 0,2 0-2 15,1-2 2-15,1 1-1 0,2 1 2 0,2-1 1 16,3 1-2-16,1-1 1 0,1 1-1 16,0 2 0-16,0-1-3 0,0 2 0 15,-2 1 0-15,0 1 0 0,0-1 3 0,-3 1-3 16,-2-1 2-16,-2 1 1 0,-1-1 0 15,0 1 1-15,-1 1 2 0,-2 0 6 0,-2-1 6 16,0 2 4-16,-3 1 1 0,0-1 4 16,0 2 4-16,0-1 2 0,-2 1 0 15,0-1 5-15,0-2 0 0,-1 2 2 0,0-4 2 16,0 1-2-16,-1-2-2 0,2 0 1 0,-2-2 1 16,2-1-5-16,0-1-4 0,2-1-6 15,-1 0-1-15,1-3-7 0,3 1-3 0,0-1-4 16,2-1-2-16,-1 0-1 0,1-1-4 15,1 3 2-15,1-1-1 0,1 0-2 0,0 2-1 16,0-1-10-16,1 1-22 0,2-1-39 0,3 1-54 16,-4 1-88-16,1 3-117 0,-1 0-55 15,3 3-8-15,-1-3 19 0,1 1 44 16</inkml:trace>
  <inkml:trace contextRef="#ctx0" brushRef="#br0" timeOffset="442862.5063">24812 16161 133 0,'6'-4'289'0,"-3"-1"20"0,0 5 13 0,-1-2-105 16,-2 1-72-16,0 1-34 0,-2 0-21 0,1 0-12 16,-1 0-9-16,-3 0-5 0,1 1-11 15,-6 1-16-15,2 2-10 0,0 1-4 16,-1 1-4-16,-2 1-1 0,1 0-2 0,2 3-5 16,-2-2-3-16,3-1-4 0,1 2-2 0,-1-2-1 15,1 1-1-15,2-1 2 0,-1 1-2 16,1-2 0-16,1-1 1 0,2 0-1 0,1 0 1 15,0-2-2-15,1 0 1 0,2 0 1 0,1-2-1 16,2 2 0-16,3-3 1 0,-1 2 3 16,2-2-1-16,1-2-3 0,-2 2 0 0,3-1 2 15,0-1-2-15,-1 2 0 0,0 0 0 16,2-1 2-16,-4-1 5 0,4 2 3 0,0-3 2 16,0 2 3-16,-1-1 0 0,1 1 3 0,-1-1-6 15,-1 2 0-15,-1-1-2 0,1 1-2 16,-2 0-1-16,-2 0-3 0,-1 0 0 15,-1 0-1-15,1 0-1 0,-1 0 0 0,-2 0-1 16,0 0-1-16,0 0 0 0,-3 0 0 0,4 0 0 16,-4 0-1-16,0 0 1 0,0 1 0 15,0-1-2-15,0 0-1 0,0 0 0 0,0 0-1 16,-2 0-12-16,0-1-18 0,2 1-28 16,-1-2-30-16,-1 2-34 0,1-3-41 0,-1 1-55 15,2 2-68-15,-2-1-27 0,1 0 4 0,-3-2 19 16</inkml:trace>
  <inkml:trace contextRef="#ctx0" brushRef="#br0" timeOffset="443067.7274">24918 16157 20 0,'0'-2'259'0,"-2"-1"27"0,2 1 15 15,0 2-65-15,0 0-77 0,0 0-50 16,0 2-27-16,0 1-8 0,-2 1 7 0,2 0 9 15,-1 6 9-15,-1 0 4 0,2 2-5 0,-1 3-10 16,1 3-18-16,-2 2-18 0,0 4-18 16,2 1-10-16,0 2-14 0,0 1-10 0,4 3-35 15,-3-1-64-15,-2 1-152 0,1-1-96 16,-7-2-48-16,4-2-22 0,-4-3 16 0</inkml:trace>
  <inkml:trace contextRef="#ctx0" brushRef="#br0" timeOffset="448371.4662">27424 14355 90 0,'3'0'264'15,"-3"-2"16"-15,0 2 7 0,0 0-95 16,0 2-75-16,-3-2-34 0,1 0-11 0,2 0-2 15,0 0 1-15,-1 1-2 0,1-1-8 16,-3 2-9-16,1-1-7 0,0 3-5 16,-1-2-2-16,0-1-1 0,0 4-2 0,1 0-2 15,0 1-9-15,-1 0-5 0,2 0-3 16,1 1-3-16,-2 1 3 0,-1 1 3 0,3 0 8 16,-1 0 3-16,-1 0 1 0,1 1 3 15,-1 1-1-15,0-1-5 0,1 1-4 16,-3-3-4-16,4 2-4 0,-3-2-2 0,2 0-3 15,-1 0 1-15,0-3 3 0,1 3-4 16,-1-2-1-16,1-2-1 0,-1 3-2 0,-1-3-1 16,3 1-2-16,-1-1-1 0,1-1-3 15,0 0 0-15,-2-1 0 0,2-1 1 16,2 1-1-16,-2-1 2 0,0 2 0 0,1-3-2 16,2 2 0-16,-1-2-5 0,2 0-14 15,1 0-31-15,0-2-50 0,0 1-66 0,-2-1-102 16,-3 2-91-16,0 0-36 0,6 3 3 15,0-4 36-15</inkml:trace>
  <inkml:trace contextRef="#ctx0" brushRef="#br0" timeOffset="448790.1709">27613 14559 226 0,'0'-3'284'15,"0"-1"19"-15,0 2-30 0,0 0-78 0,0-1-47 16,0 2-23-16,0 1-9 0,0 0-8 16,0-2-8-16,0 2-12 0,0 0-19 0,0 0-16 15,0 0-20-15,0 0-15 0,0 0-8 16,0 0-8-16,2 2 0 0,-2-2-4 0,1 1 4 15,1-1-2-15,0 2 0 0,-1-1-2 16,-1-1 2-16,4 2 2 0,-4-2-1 16,3 1 0-16,-3-1 0 0,0 0 0 0,1 0 0 15,-1 0 0-15,0-1 0 0,2-1 0 16,0 1 1-16,-1-1 0 0,-1 1 1 0,2-2-2 16,-2 1 1-16,0 1-1 0,1-1-1 15,-1 0-3-15,0 2 2 0,0 0-1 16,0-1-1-16,0 1-1 0,0 0-7 0,0-1-18 15,0 1-26-15,0 0-29 0,-1 1-32 16,-2 0-28-16,-1 1-43 0,3 1-37 0,-6 2-36 16,4 1-28-16,-2 0 4 0,-1 1 17 15</inkml:trace>
  <inkml:trace contextRef="#ctx0" brushRef="#br0" timeOffset="449085.6217">27583 14644 116 0,'0'1'250'0,"-1"1"18"0,1-1-17 0,0 1-70 16,-2 2-54-16,2-3-23 0,-3 2-9 16,3 0 2-16,-1-1 0 0,1 0 2 15,0-1-9-15,0 1-11 0,-2 1-15 0,2-1-16 16,-1 1-14-16,1-3-16 0,0 1-5 16,1 1-5-16,-1 0-5 0,2-2-2 0,-2 1-1 15,1-1 0-15,2 0-1 0,0-1 1 16,-1-1 0-16,1 0 0 0,0 1 0 15,0-2 1-15,-1 0 1 0,0-1 2 0,-1 2-3 16,-1-1-1-16,0 0 3 0,0 1-6 16,-1 0 1-16,-1-2-5 0,-1 2 3 0,0 1-3 15,-1-1-7-15,3 1-18 0,-2-2-27 16,-2 3-43-16,4 0-75 0,-2 2-105 0,-1-1-53 16,3 2-14-16,1-3 17 0,5 1 33 15</inkml:trace>
  <inkml:trace contextRef="#ctx0" brushRef="#br0" timeOffset="449501.5698">27968 14581 176 0,'0'0'271'0,"-2"-1"17"15,2 1-30-15,0 0-76 0,0 0-55 16,0 0-32-16,0 0-20 0,0 1-15 0,2-1-11 15,-1 0-6-15,-1 0-10 0,4 2-11 16,-3-2-3-16,2 1-6 0,3 1-3 16,-3-1-4-16,2-1 0 0,2 0-4 0,-2 0-2 15,4 0 0-15,-3 0 0 0,1 0-1 16,-3 0-1-16,3 0-2 0,-4 0 1 0,1 2-1 16,-1-2-3-16,-1 0-5 0,0 0-15 15,-1 0-20-15,1 0-25 0,-2 0-27 0,0 0-48 16,-2 0-49-16,2 0-52 0,-1 3-19 15,-4-2 3-15,2 1 18 0</inkml:trace>
  <inkml:trace contextRef="#ctx0" brushRef="#br0" timeOffset="449880.4765">27999 14544 85 0,'0'-3'235'0,"0"0"5"16,0-1-17-16,0 3-33 0,0-1-50 0,0 0-25 16,0 0-22-16,-1 2-12 0,1-1-13 15,0 1-9-15,0 0-14 0,0 1-15 0,0-1-8 16,-2 2-6-16,2 0-1 0,-2 0 4 16,2 3 6-16,-3 1 8 0,2 0 5 0,-1 3 3 15,0 0-4-15,-1 1-1 0,2 2-7 16,-1-1-7-16,-1 1-6 0,2 0-3 15,-2 0-5-15,3-1-1 0,-2 0-1 0,0 0-2 16,2 0 0-16,0-3-4 0,0 1 0 16,-1-3 0-16,1 0-1 0,0 0 1 0,0-2 0 15,0 1-2-15,-2 0 2 0,2-2 0 16,2 0-3-16,-2-2-2 0,1 1-5 16,3-1-17-16,-1 1-21 0,3-1-24 0,-2-1-21 15,3 2-23-15,-1-2-24 0,2 0-22 16,-2 0-23-16,1 0-25 0,-2 0-21 0,-2 0-12 15,2-2 11-15,-2 1 25 0</inkml:trace>
  <inkml:trace contextRef="#ctx0" brushRef="#br0" timeOffset="450278.2405">28075 14724 78 0,'5'-2'194'0,"0"0"-2"0,-1 1-15 16,1 0-25-16,-2-1-28 0,3 2-30 0,1 0-18 16,-4-1-5-16,0 1 2 0,4 0 0 15,-4-2 1-15,0 2-4 0,0 0-4 0,3-1-9 16,-1 1-14-16,0-2-11 0,1 2-11 15,1-1-9-15,-1-1-4 0,-2 1-5 0,3-1-1 16,-2 0-2-16,0 1 1 0,-1-2-2 16,1 0-2-16,-1-1 1 0,0 1 2 0,1-2 0 15,-1-1-1-15,3 2 2 0,-1-1-1 16,-2 1 2-16,0-1-1 0,-3 1 2 16,3 1-2-16,-4-1-1 0,0 3 3 0,0-2 3 15,0 2 9-15,-4-1 3 0,3 1 5 16,-3 1-1-16,0-2-1 0,-2 2-4 0,-2 0-7 15,-2 2-4-15,-1-1-4 0,2 2 2 16,-3 1-1-16,2 2 0 0,2-1 3 0,-4 2-1 16,2 1 1-16,2 1 1 0,0 0-3 15,3 0 1-15,-2 2-2 0,5-1 0 0,-2 1-2 16,4-1 0-16,4 1 1 0,0-2-1 16,1 1 2-16,1-2-2 0,1 0 0 15,1 0-1-15,1-1 0 0,0-3-1 0,0-1-7 16,3-1-15-16,1-2-17 0,-2-4-21 15,1 1-26-15,3-3-30 0,-1 1-50 0,-1-1-55 16,0 1-47-16,-1-2-16 0,-3 1 5 16,4-2 21-16</inkml:trace>
  <inkml:trace contextRef="#ctx0" brushRef="#br0" timeOffset="450630.5433">28404 14674 190 0,'0'-3'266'16,"0"0"20"-16,0 1-31 0,-1 1-67 15,-3 0-47-15,3 0-33 0,-2-1-22 16,-2 0-14-16,1 2-13 0,0 0-10 0,-2 0-13 16,1 2-4-16,2 0-7 0,-2 0-6 15,2-1-8-15,-1 4-2 0,3-2 0 0,-2 0-3 16,3 2 1-16,0-3-3 0,0 2 3 16,1 0-1-16,1-1-2 0,1 0-1 0,0 0 2 15,0 2-4-15,1-2 1 0,1 0-2 16,-2 1 1-16,0-1-1 0,1 2 0 15,-1 1 0-15,2-2 0 0,-1 2-1 0,0 0-1 16,0 0 2-16,-1 0-3 0,-2-1 0 16,4 1 2-16,-5-2-1 0,0 0 2 15,-3 0-1-15,0 1 2 0,0-3 1 0,-2 1-1 16,-2 0-1-16,1 0 0 0,-2-2 2 16,2-1-2-16,-1 2 0 0,3-4-2 0,-1 2 2 15,2-1-7-15,1-1-18 0,-1 1-37 16,8-2-51-16,-5 1-95 0,4 2-82 0,1-1-40 15,2-1-4-15,1-3 21 0</inkml:trace>
  <inkml:trace contextRef="#ctx0" brushRef="#br0" timeOffset="450862.4528">28493 14728 129 0,'1'-1'259'0,"4"1"15"16,-2-2-18-16,5 2-79 0,-3-1-63 15,3 1-37-15,-2 0-19 0,2 0-7 0,0 0-4 16,0 0-5-16,0 0-5 0,2 0-6 16,0 0-5-16,1 0-5 0,2 0-6 0,-4 0-1 15,4 0-7-15,-4-2-4 0,-1 2-1 16,0-2-5-16,0 1-1 0,-2 1-11 16,-1-1-15-16,-2-1-24 0,-1 2-32 0,-2-1-52 15,0 1-65-15,-5 1-57 0,-3 2-17 16,-1-2 6-16,1-1 20 0</inkml:trace>
  <inkml:trace contextRef="#ctx0" brushRef="#br0" timeOffset="451166.4408">28588 14668 102 0,'-2'-3'261'15,"0"1"22"-15,2-2-11 0,0 3-61 0,0 1-59 16,-1-2-34-16,1 4-17 0,0-2-13 15,0 0-12-15,0 1-8 0,0 3-5 0,-2-2-2 16,0 4 1-16,-1 2 1 0,0 1 1 16,0 1-1-16,0 2-8 0,-2 0-11 0,1 0-12 15,0 0-11-15,3 1-7 0,-3-1-7 16,1 3-1-16,2-4-4 0,1 1-1 16,0 0 1-16,0-1 0 0,1-2-1 0,1 0-2 15,1-3 0-15,0 0-1 0,1-2-2 16,-1-1 0-16,3 0-2 0,0-1-5 0,2-2-16 15,2 0-24-15,0-4-29 0,2 3-33 16,-1-2-29-16,1-1-36 0,0 1-55 0,-4 0-69 16,1 1-17-16,-1-1 9 0,0-1 17 15</inkml:trace>
  <inkml:trace contextRef="#ctx0" brushRef="#br0" timeOffset="451696.1918">29068 14795 82 0,'2'-1'234'0,"-2"1"20"16,0 0-26-16,0-1-52 0,0 1-45 15,0 0-28-15,0 1-13 0,0-1-6 16,0 0-3-16,0 0-4 0,0 0-4 0,0 0-3 16,0 1-7-16,0-1-1 0,1 0-6 15,-1 2-1-15,0-2-5 0,0 0-3 0,2 0-5 16,-2 0-7-16,1 0-5 0,3 0-4 16,-3 0-3-16,1 0-6 0,1-2-5 15,0 2-1-15,2 0-4 0,-2 2-2 0,2-2-3 16,-2 1-1-16,0-1-2 0,0 2-1 15,1 0 1-15,-3 1-3 0,1 0 3 0,-2 2-2 16,0-2 3-16,0 4-1 0,-3-1-1 16,-4-1-2-16,1 5-8 0,-2-3-27 0,-5 2-45 15,4-1-61-15,-9 1-119 0,6-2-82 16,-4 1-34-16,5-2 3 0,3 1 32 0</inkml:trace>
  <inkml:trace contextRef="#ctx0" brushRef="#br0" timeOffset="452528.5213">29797 14638 168 0,'0'-2'261'0,"0"-3"18"0,0 3-30 15,0-1-78-15,-3 0-50 0,1 1-30 0,2 0-17 16,-1-1-11-16,1 3-6 0,0-2-6 15,0 1-7-15,0-1-9 0,0 2-6 16,0-2-5-16,0 2-1 0,0 0-3 0,0 0-3 16,1 0 1-16,-1-1-3 0,5 1-4 15,-5 0-1-15,1-1-4 0,1-1-1 0,-1 2-2 16,3-1-2-16,-4-1 0 0,1 2 0 16,-1 0 1-16,2-1-1 0,0 1 3 0,-2 0-1 15,0 0 0-15,0 0 0 0,1 0 1 16,-1 0 0-16,2 0-1 0,-2-3 2 15,1 3-3-15,1 0-1 0,0 0-1 0,1-2-2 16,2 2-2-16,1 0 2 0,-2 0 1 0,3 0 0 16,-2 0 1-16,-1 2 1 0,0-2-1 15,2 3 0-15,-3-2-1 0,-2 2-1 0,3-1-1 16,-4 0 2-16,3 2 1 0,-2 2-2 16,-1-2 1-16,2 4 1 0,0-2 0 15,-1 2 0-15,-1 1 0 0,2 0 2 0,-4-2-1 16,2 2 0-16,-3 0 0 0,0 1 1 15,-2-1-1-15,-1 0 0 0,0 0-1 0,-2 0 2 16,0-1-2-16,3-2 2 0,-2 1-2 16,1 1 0-16,2-2-2 0,4-2 2 15,-2 0 0-15,2 0 0 0,2-1 0 0,1-1 2 16,0 0-1-16,1-1 2 0,4-1-1 0,0 2 1 16,2-2-1-16,1 0 0 0,0 0-1 15,0 0-1-15,3-2-1 0,-2 2-1 0,1-1-3 16,-1 0-14-16,-3 0-26 0,0-1-41 15,0 0-76-15,-5 1-104 0,1 1-55 16,0 0-15-16,1-2 10 0,-1 0 36 0</inkml:trace>
  <inkml:trace contextRef="#ctx0" brushRef="#br0" timeOffset="452745.7404">30063 14769 58 0,'3'-3'270'16,"0"1"23"-16,0 1 22 0,2 1-67 0,-4 0-66 15,2-2-34-15,-1 2-21 0,1 0-13 16,-1 0-8-16,1 2-14 0,0-2-14 16,1 3-12-16,-1 0-12 0,-2-1-13 0,2 3-4 15,-1 0-9-15,-1 1-8 0,-2 0-6 16,-1 1-6-16,-2 1-2 0,1 0-6 0,-1-1-7 16,-1 1-11-16,2-5-19 0,-3 4-32 15,-2-3-47-15,4 1-67 0,-3-3-100 16,1 3-70-16,-1-2-20 0,1 1 9 0,6-4 34 15</inkml:trace>
  <inkml:trace contextRef="#ctx0" brushRef="#br0" timeOffset="453362.541">30317 14668 83 0,'0'-2'263'0,"2"1"28"0,-2 0 2 15,3 0-63-15,-3 1-62 0,1-2-38 0,1 0-28 16,-1 1-16-16,3-1-13 0,-3 1-14 15,3 0-8-15,-1-1-13 0,-2 0-9 0,3 0-4 16,-1 2-8-16,3-1-3 0,-2 1-9 16,3 0-1-16,-1 0-2 0,1 0-2 0,0 1-2 15,1-1 2-15,-1 4 0 0,-2-2-1 16,-1-1 0-16,0 2 1 0,0 0 0 16,-2 0-4-16,-1-1 2 0,-1 3-1 0,-1 0 2 15,-3 0-1-15,2 0 1 0,-3 3 1 16,0-4-2-16,0 4 2 0,-1-2-2 0,1 0 1 15,-3 0 1-15,4-2-2 0,-1 1 1 16,2-1 0-16,-1-1-4 0,1-1 3 0,1-1-4 16,1 1-1-16,1-1 0 0,0-1 0 15,1 2 3-15,3-2 1 0,1 3 2 0,-1-2 0 16,4 1-1-16,0-1 1 0,0 2 1 16,2-2 0-16,-2 3 0 0,2-1 0 0,-2 1 0 15,-1-1 1-15,-1 1-1 0,0 0 3 16,-1 1-2-16,0-2 2 0,-4 2 1 15,3-1-2-15,-3 2 3 0,-1-1 0 0,-1 2-3 16,1 0 0-16,-5 1 2 0,0 0-2 16,-1 0-2-16,-2-1 3 0,0 1 0 0,0-2 2 15,0-2-3-15,-1 1 1 0,2-2 0 16,3-2 0-16,-1-1 0 0,1 2 0 16,1-2-10-16,2-2-11 0,1 1-32 0,0-2-50 15,0 0-100-15,0 3-92 0,0 0-43 16,0 0-14-16,3-4 15 0</inkml:trace>
  <inkml:trace contextRef="#ctx0" brushRef="#br0" timeOffset="453587.7779">30556 14874 198 0,'2'0'301'15,"-1"0"18"-15,1 1-10 0,-2 1-100 16,0-2-73-16,0 1-40 0,0 1-24 15,0 1-15-15,0 1-10 0,0 1-7 0,0-1-11 16,0 4-10-16,0-3-8 0,0 2-4 16,-2 2-2-16,1-2-2 0,-1 0 0 0,-1 1-3 15,0-3 0-15,-1 1-14 0,-1-1-24 16,1-2-39-16,-1-1-66 0,-1 1-102 16,0 2-64-16,1-4-22 0,5-1 6 0,0 0 30 15</inkml:trace>
  <inkml:trace contextRef="#ctx0" brushRef="#br0" timeOffset="454112.5076">30798 14766 165 0,'1'0'254'15,"-1"0"9"-15,0 0-35 0,0 3-79 16,0-2-46-16,0 0-26 0,-1 3-4 16,-1 0 4-16,-1 1 4 0,1 0 5 0,1 1 1 15,-2 3-7-15,-1-4-10 0,2 2-9 0,-2 1-12 16,3 0-11-16,1-2-13 0,-2 1-4 15,1-1-6-15,1-1-6 0,-2 1-2 0,2-2-1 16,2 2 0-16,-2-1-5 0,3-2 3 16,-2 0-2-16,3 1 0 0,2-3 1 0,-2 3 1 15,4-1 0-15,0-2-1 0,2-1 2 0,1 2-3 16,-2-2 0-16,4-2-1 0,-4 2 0 16,3-1-1-16,-2-1-1 0,-2 1 0 0,4 1-1 15,-3-2 0-15,1 2 1 0,-1 0-1 16,3 0 0-16,0 2 2 0,-3-1 0 0,5 1 0 15,-2-1-2-15,-2 1 2 0,2-2 0 16,-1 3 2-16,1-2-2 0,-1 1 2 0,-2-1 1 16,1-1-3-16,0 2 0 0,-4-2-1 0,1 1-1 15,-1-1-3-15,-2 0-2 0,0 0-6 16,-3-1-20-16,-1 1-22 0,0-2-26 0,0 2-25 16,-1 0-31-16,-4 0-44 0,2-1-48 15,-6 1-49-15,2 0-11 0,1-2 6 0,-2 1 23 16</inkml:trace>
  <inkml:trace contextRef="#ctx0" brushRef="#br0" timeOffset="454330.4103">30991 14844 119 0,'0'0'268'0,"0"-2"28"0,0 1-10 16,0 1-59-16,-2 0-56 0,2 0-42 15,-1 1-32-15,1 1-23 0,-2-2-17 16,0 4-15-16,2-1-13 0,-1 5-5 0,-2-2-1 15,1 3-1-15,0-2-2 0,1 4-3 0,-2 1-3 16,-1-2-4-16,2 2-4 0,-2-1-6 16,3 0 0-16,-1 0 0 0,1 1-6 0,-1-2-9 15,2-2-17-15,0 0-27 0,2-1-34 0,-1-2-73 16,-1-1-98-16,-1 1-49 0,1-3-13 16,3 2 8-16,-2-3 27 0</inkml:trace>
  <inkml:trace contextRef="#ctx0" brushRef="#br0" timeOffset="454545.3431">31281 14965 224 0,'0'-2'337'0,"0"-2"27"15,0 1 16-15,2 1-117 0,-2-2-87 16,2 1-60-16,-2 1-35 0,0 0-20 0,1 0-17 15,-1 0-13-15,0 1-15 0,0 0-14 16,0 0-28-16,0-1-46 0,0-1-56 0,0 1-96 16,0 2-95-16,-5-2-42 0,4 0-2 0,-2-3 25 15</inkml:trace>
  <inkml:trace contextRef="#ctx0" brushRef="#br0" timeOffset="454718.9917">31281 14818 84 0,'-1'-2'279'0,"-1"1"32"0,1 0 24 16,-4 0-70-16,5 1-65 0,-1-2-36 0,1 0-22 16,-2 1-22-16,1-1-20 0,1 1-23 15,0 1-27-15,1 0-20 0,1-1-18 0,-1-1-18 16,1 0-36-16,4 0-56 0,-5 1-96 0,-1 1-114 16,4 1-57-16,-1 3-21 0,3-1 14 15,-2-2 44-15</inkml:trace>
  <inkml:trace contextRef="#ctx0" brushRef="#br0" timeOffset="455095.5237">31590 14866 24 0,'0'-2'259'0,"1"0"18"0,3 2 10 16,0-2-67-16,1 2-86 0,2-1-54 0,2 1-28 15,-1 0-11-15,2-2-3 0,-1 2 0 0,2 0 1 16,-1 0-2-16,2 2-4 0,-1-2-4 15,0 0-5-15,2 1-7 0,-2-1-8 16,0 0-2-16,-2 2-6 0,-1-2 2 0,-1 0-4 16,0 0-2-16,0-2 1 0,-2 2-4 0,-1 0-1 15,0 0-3-15,-1 0-12 0,-3-1-11 16,-2 1-14-16,1 0-21 0,-4 0-24 0,-2 0-45 16,1 0-45-16,-3 0-54 0,-1 0-21 15,0 0 2-15,1 0 19 0</inkml:trace>
  <inkml:trace contextRef="#ctx0" brushRef="#br0" timeOffset="455325.5083">31690 14834 209 0,'1'-1'246'0,"-1"0"-7"15,2 0-34-15,-2-1-49 0,1 0-34 0,-1 1-18 16,0 1-9-16,2 0-5 0,-2 0-7 0,2 0-7 16,-2 0-14-16,0 0-14 0,0 0-15 15,0 1-8-15,0 3-1 0,0-2 2 16,0 3 4-16,-2 1 3 0,0 1 2 0,1 2-2 15,-1 0-7-15,1 3-9 0,-1 0-7 0,0 0-5 16,1-1-2-16,-3 4-3 0,3-5 0 0,1 4 0 16,-3-3-3-16,0 0-2 0,1 1-18 15,1-1-24-15,-2-2-36 0,1-3-45 16,0-1-93-16,1 2-87 0,-3-3-28 0,4-1 1 16,0-3 19-16</inkml:trace>
  <inkml:trace contextRef="#ctx0" brushRef="#br0" timeOffset="455684.4972">31819 14954 204 0,'4'-4'309'0,"-4"2"32"16,1 1 2-16,1-2-84 0,-2 3-57 0,0-1-39 16,-2 1-34-16,2 0-30 0,0 0-25 0,0 1-23 15,0 0-21-15,-1 2-14 0,1 3-7 16,0-1-4-16,-4 1-4 0,4 2 2 0,-1 1-2 15,1 0 0-15,0 0-1 0,-2 0-1 16,2-2 1-16,0 1 0 0,0-2-1 0,0 0 0 16,-2-2 1-16,2-1 0 0,0 0 0 0,0-1 0 15,0-2 3-15,0 0-2 0,0 0 2 16,2 0-1-16,-2 0 2 0,2-2-1 16,-1-2-3-16,3 0-1 0,-3 0-1 0,2-2-1 15,2 0 2-15,-1 0-2 0,1-1 1 0,-2-1 2 16,2 2-1-16,0-1 1 0,0 2-2 15,1-1-2-15,0 2-3 0,2-3-1 0,0 4-10 16,3-2-12-16,-1 2-20 0,-1 0-29 16,0-1-32-16,-2 4-43 0,-1-1-63 0,1 2-81 15,-6 3-34-15,3-1 1 0,-2 0 19 0,3-2 37 16</inkml:trace>
  <inkml:trace contextRef="#ctx0" brushRef="#br0" timeOffset="456179.4117">32098 15012 226 0,'0'0'260'16,"3"-2"6"-16,-3 1-37 0,0-1-62 0,0 1-39 15,-3-1-23-15,3-1-16 0,-4 2-12 16,3-1-10-16,-2-1-10 0,-1 0-8 0,-1 0-7 16,1 2-5-16,-1-3-4 0,-1 3-4 15,1 0-4-15,-1 0-6 0,1 1-5 0,-3 0-3 16,2 1-4-16,-1 1 0 0,-1 2-3 0,-1 2 1 15,0 0-5-15,1 1 2 0,0 1 0 16,-2-1-2-16,6 1-2 0,0-1 2 0,1 1 0 16,2-2 0-16,1 0-2 0,0 0 2 15,1-3 2-15,1 2-2 0,1-1 0 0,2-2 0 16,0 0 2-16,2 0-2 0,0-1 2 0,1-1-2 16,0 0-2-16,1-1 2 0,-1-1 0 15,-2 0-2-15,1 1 0 0,2-2 2 16,-4 0 2-16,1-1 0 0,-1 1 0 0,0-1-1 15,-2 0 0-15,0 1 1 0,0-1 0 0,-3 2-1 16,1 1-1-16,-1-2 3 0,0 1-2 0,0 0 1 16,0 1-2-16,0 1-2 0,0 0-1 15,0 0 0-15,0 0-1 0,2 0-1 0,-2 1 2 16,0 1-1-16,2 0 2 0,-2-1 2 16,1 1 0-16,-1 1 0 0,4 0 0 0,-3 0 0 15,1 0 0-15,-1-1 1 0,1 3-2 16,0 0 1-16,-1-3 0 0,1 3-2 0,-1 0 0 15,1 1-1-15,2-2-4 0,-1 4-10 0,1-2-17 16,-1-2-26-16,0 3-26 0,0-2-29 16,-3 0-53-16,2 0-59 0,-2-2-54 0,0 1-15 15,0-4 9-15,0 0 20 0</inkml:trace>
  <inkml:trace contextRef="#ctx0" brushRef="#br0" timeOffset="456389.484">32188 15116 18 0,'8'-4'245'0,"1"0"25"16,-3-2 4-16,1-1-35 0,-2 1-59 15,-1 3-34-15,1-2-13 0,-2 1-12 0,-3 2-8 16,1 0-11-16,-1 2-15 0,0-2-13 0,0 2-16 16,0 2-13-16,0-2-11 0,0 0-5 15,0 2-7-15,0-1-5 0,0 2-4 0,0 0-6 16,0 2 0-16,-1-1-3 0,1 0-3 16,0 0 0-16,0 1-1 0,0-1 0 0,-2-1-5 15,2 1-4-15,-1-3-11 0,1 3-19 0,1-3-28 16,-1 1-31-16,0-1-48 0,0-2-65 15,-6 1-96-15,2-2-38 0,0 1 0 0,6-4 17 16,1 1 39-16</inkml:trace>
  <inkml:trace contextRef="#ctx0" brushRef="#br0" timeOffset="456562.0505">32377 14961 28 0,'4'-5'298'0,"-3"1"34"0,2-1 22 16,-1 2-28-16,-2 2-105 0,0-1-68 0,-2 0-45 15,2 1-27-15,0 1-22 0,0 0-24 16,0 0-14-16,0 0-14 0,0 1-17 0,0 1-27 16,0 0-34-16,0 0-47 0,0 1-78 0,-4 3-99 15,0-2-42-15,3 1-6 0,-1 0 18 16,1 1 40-16</inkml:trace>
  <inkml:trace contextRef="#ctx0" brushRef="#br0" timeOffset="456887.402">32382 15070 215 0,'0'5'232'16,"-1"-1"4"-16,-1 1-62 0,0 0-66 16,-1 1-36-16,0 1-17 0,0-1-9 15,0 1-6-15,-1-2-3 0,3 1-1 0,-2-1-4 16,1-2-5-16,0 4-3 0,2-4-6 0,-2-2-4 16,2 1-2-16,2 0 2 0,-2-2 4 15,0 0 3-15,2 0 4 0,0 0-1 0,1-2-1 16,2 0-5-16,-1 1-6 0,3-1-6 15,-2 1-6-15,4-1 0 0,-1-1-2 0,-2 1-1 16,2 1 1-16,1 0 1 0,-2 1 0 0,-1 0 1 16,1 0 0-16,-4 1 0 0,3 0 3 15,-5-1 1-15,3 2 3 0,-3 0 3 0,-1-1 3 16,0 1 0-16,0-1 2 0,0 1-2 16,0 3-3-16,0-3-2 0,-1 3-2 0,-1 1-3 15,0-2-1-15,1 2-2 0,-2 2 0 16,0-1-8-16,1 1-29 0,1-2-57 0,-2 1-116 15,-2-1-65-15,0-1-31 0,2-4-12 0,-1 2 19 16</inkml:trace>
  <inkml:trace contextRef="#ctx0" brushRef="#br0" timeOffset="458029.3908">27440 15337 42 0,'-4'-1'264'0,"3"-2"25"0,-1 0 14 15,2 0-67-15,0 0-80 0,0-1-42 16,2 0-28-16,-1 1-15 0,3-1-4 0,-3 1-8 16,2-2-4-16,1 3-8 0,0-3-10 15,2 2-9-15,1 0-9 0,-2 1-8 16,3 0-4-16,-4 1-3 0,5-1-3 0,-2 2-1 15,1 0 0-15,0 1-1 0,1 0 1 16,-1 0-4-16,-1 3 3 0,-1 0-1 0,2-1-2 16,-5 2 2-16,-2-1-2 0,1 2-1 15,-4 0 0-15,1 0 2 0,-2 2-1 16,-3-1 3-16,1 1-4 0,-2 1 4 0,1 0-2 16,-2 0 0-16,-3 0 3 0,2 1-1 15,-3-1 2-15,-2 2 1 0,3 0-2 0,-1-2 3 16,1-1-3-16,-1 0 1 0,3-1 0 15,3-1-1-15,-1-1 3 0,6-1-3 0,-1-3 3 16,2 3-3-16,2-3 0 0,1 1 3 16,3-1-1-16,1-1 0 0,2 0 1 0,1 0 0 15,-1 0 1-15,3 0 0 0,-2 0-3 16,0 2 0-16,0-2 2 0,0 1-3 0,0 1 0 16,1-2-1-16,-2 1 1 0,1 1 0 15,1-1 0-15,-2 0 0 0,-2 1-2 0,1 0 0 16,-1-2-7-16,0 1-18 0,-1-1-41 15,1-1-66-15,-4 1-111 0,-3 0-63 16,0 0-34-16,7 0 6 0,0 0 25 0</inkml:trace>
  <inkml:trace contextRef="#ctx0" brushRef="#br0" timeOffset="458221.4167">27792 15488 90 0,'6'2'301'16,"-1"-2"28"-16,-2 0 18 0,0 0-56 15,1 0-84-15,-3 0-51 0,1 0-31 0,0 0-14 16,-2 0-11-16,0 0-19 0,0 0-21 16,0 0-20-16,-2 0-14 0,2 0-13 0,0 0-9 15,2 2-5-15,-2-2-14 0,0 1-23 16,0-1-27-16,1 0-42 0,1-1-45 0,-2-1-69 16,0 2-82-16,-3-3-44 0,-1 0-2 15,3-1 23-15,-1-2 37 0</inkml:trace>
  <inkml:trace contextRef="#ctx0" brushRef="#br0" timeOffset="458380.3149">27833 15384 226 0,'2'-2'320'15,"-2"-1"32"-15,1 0-10 0,-1 0-76 16,-1 2-58-16,1-1-47 0,0 2-35 16,0-1-30-16,0 1-24 0,0 0-24 0,0 0-22 15,0 1-22-15,1 1-28 0,-1-1-50 16,2 1-70-16,-4 2-135 0,1-2-79 0,-3 1-36 15,4-3 1-15,2 4 29 0</inkml:trace>
  <inkml:trace contextRef="#ctx0" brushRef="#br0" timeOffset="458807.4183">28184 15472 178 0,'2'0'295'16,"0"0"15"-16,1 0-1 0,-2 0-105 0,5 0-73 16,1 2-44-16,-1-2-23 0,2 0-14 15,1 0-10-15,-2 1-7 0,1-1-7 16,1 2-9-16,0-2-6 0,0 0-3 0,-1 1-6 15,0-1-2-15,-1 2-2 0,0-2-3 16,-3 0-3-16,0 0-14 0,-3 0-13 0,1 0-25 16,-2 0-26-16,1-2-44 0,-1 2-76 15,0 0-60-15,-1-3-21 0,1 3 3 16,-2-3 18-16</inkml:trace>
  <inkml:trace contextRef="#ctx0" brushRef="#br0" timeOffset="459062.3745">28249 15449 56 0,'-1'0'274'0,"1"-2"28"0,-2 0 18 0,2 1-68 15,0 1-76-15,0 0-42 0,-2 0-27 16,2 0-23-16,-1 0-12 0,1 1-16 0,-3 4-11 16,1-1-15-16,-1 4-13 0,-1-1-6 15,1 4-3-15,-1-3-4 0,1 3-2 0,0 1-2 16,-1 0 0-16,4 2 2 0,-1-1-6 15,2 0 2-15,-1 0-5 0,4-1 0 0,-3-1-6 16,2-4-18-16,2 0-30 0,-1-2-51 16,0-1-105-16,1-1-79 0,-2-1-40 0,3-1-5 15,-1-1 20-15</inkml:trace>
  <inkml:trace contextRef="#ctx0" brushRef="#br0" timeOffset="459429.3544">28358 15628 109 0,'2'-1'302'0,"-1"1"26"16,2-3 17-16,1 1-74 0,1 0-89 15,-1 1-55-15,5-2-36 0,1 0-23 0,1 2-16 16,2-2-17-16,-4 0-13 0,5 1-10 16,-2-1-8-16,-3 1-2 0,4-2-2 0,-5 3-2 15,1-4 2-15,-2 2-1 0,0 0 1 16,-2-1-1-16,0 1 1 0,0-3 0 15,-4 1 0-15,1 1 0 0,0-1 0 0,-4 1 0 16,-1 1 0-16,-1-2 0 0,-2 4 0 16,-2-1 1-16,-3 0 4 0,2 2 0 0,-3 0 1 15,0 2 0-15,-1 1 4 0,-1 2 0 16,0 1 3-16,-2 1 1 0,3 3 2 16,1 0 5-16,4 2-3 0,1-2 1 0,4 2-3 15,2 2-5-15,1-1-1 0,1 2-5 16,2-1-5-16,4-2-2 0,1 1-4 0,3-1-5 15,-2-3-17-15,4-1-23 0,0-3-31 16,-2-2-41-16,3-1-63 0,-5 0-87 16,1-4-54-16,1-1-9 0,0-1 13 0,3-3 32 15</inkml:trace>
  <inkml:trace contextRef="#ctx0" brushRef="#br0" timeOffset="459758.3371">28711 15568 127 0,'-2'-2'290'0,"-1"1"21"0,0 1 18 16,0-2-98-16,-2 1-72 0,-3 1-47 16,2 0-27-16,-1 1-17 0,-1 1-9 0,2-1-12 15,-2 3-10-15,4 2-5 0,-1-1-7 16,2 0-6-16,1 1-6 0,0 1-5 16,4-2-5-16,0 3-1 0,1-1 0 0,0-1 0 15,3 1 1-15,0-2-1 0,1 1 1 16,-2-1 0-16,1 1-1 0,-1-2-2 0,1 2 0 15,2-1 0-15,-3-1 0 0,-1 2 1 16,3-1-1-16,-2 2 0 0,1-3-1 16,-2 3 0-16,-2-2-3 0,0 1 2 0,-6 1 1 15,1-1 1-15,-3-1 0 0,-2 0 1 16,2 0 2-16,-5-1 0 0,0 0-2 0,1-3-1 16,1 0 2-16,-2-1-1 0,3-1-2 15,0 0-6-15,4-3-9 0,1 3-32 0,3-4-40 16,3 0-69-16,1 2-97 0,-1-2-65 15,3-1-22-15,4-1 7 0,2 1 31 0</inkml:trace>
  <inkml:trace contextRef="#ctx0" brushRef="#br0" timeOffset="459948.2316">28796 15652 144 0,'3'-1'274'16,"2"-2"20"-16,-2 0-13 0,3 0-77 0,-1-1-65 15,0 3-40-15,1-2-29 0,2 1-16 16,3 0-13-16,-3 2-11 0,2-2-11 0,-1 2-7 15,1 2-6-15,-2-2 0 0,-2 2-5 16,2-1-1-16,-4-1-1 0,1 1-2 0,-2-1-1 16,1 2-13-16,-1-2-18 0,-1-2-23 15,-1 2-28-15,1-1-54 0,-2 1-69 16,0 0-52-16,-5-1-18 0,3-3 6 0,2 1 21 16</inkml:trace>
  <inkml:trace contextRef="#ctx0" brushRef="#br0" timeOffset="460262.414">28893 15583 119 0,'0'0'280'0,"0"0"29"16,0 0 4-16,0 0-64 0,-2 0-61 16,2 1-33-16,-2-1-15 0,1 2-9 0,-2 3-7 15,-1-1-11-15,-2 3-15 0,0 3-20 16,1-2-23-16,0 5-18 0,1 0-15 0,0 1-8 15,1 2-7-15,2 1-3 0,-3-1-1 16,4 2-1-16,-1-1-4 0,1-2 1 16,0 0 0-16,0-2 0 0,1-2-2 0,1-3 2 15,0 2 1-15,1-4 0 0,2-2-1 16,-1 1-2-16,4-2 3 0,5-3-5 0,-2 0-3 16,3 0-9-16,0 0-15 0,4-2-17 15,-2 1-28-15,2-1-32 0,-1-1-27 0,0 3-26 16,-1-1-34-16,-1 2-49 0,-3 0-56 15,-2 1-15-15,2 0 9 0,-1-2 23 0</inkml:trace>
  <inkml:trace contextRef="#ctx0" brushRef="#br0" timeOffset="460677.2934">29446 15757 63 0,'2'0'208'15,"-2"2"11"-15,-2-2-9 0,2 0-30 0,-2 1-47 16,1 1-28-16,-1-2-12 0,1 1-6 16,1 1 0-16,-2-1-5 0,0-1-10 15,2 2-6-15,0-1-11 0,2 0-10 0,-2-1-8 16,2 2-5-16,-1 0-4 0,2-2-7 15,-1 3-7-15,1-3-5 0,0 1-7 0,1 1-2 16,-2-2-9-16,0-2-24 0,0 1-40 16,-2-1-68-16,0 2-107 0,-4-3-60 15,2 0-26-15,2-3 6 0,-2 0 29 0</inkml:trace>
  <inkml:trace contextRef="#ctx0" brushRef="#br0" timeOffset="460846.5307">29441 15670 161 0,'-3'0'286'0,"1"0"24"0,1-1 0 0,1 1-99 16,0 0-77-16,0-3-48 0,1 3-34 15,-1 0-22-15,4 0-19 0,-3 3-24 0,2-3-43 16,-1 0-90-16,-2 0-92 0,0 0-46 16,3 3-24-16,4-2 1 0</inkml:trace>
  <inkml:trace contextRef="#ctx0" brushRef="#br0" timeOffset="461708.3656">30425 15634 120 0,'0'-1'263'0,"0"1"20"0,0-1-19 16,3 1-67-16,-3 0-59 0,1 0-29 0,-1 0-13 15,0 0-6-15,2 0-4 0,-2 1-6 16,0-1-4-16,0 1-4 0,0 2-5 16,0 0-2-16,-2 2 0 0,2 1-1 0,-1-1-7 15,1 5-9-15,-3 0-14 0,3 1-10 16,-2 1-8-16,2-2-7 0,-2 3-1 0,2-4-5 15,0-1-2-15,0 2 1 0,0-5-2 16,0 3-2-16,0-4 4 0,2 0-1 16,0 1-2-16,-2 0-5 0,3-2-1 0,-3-2-4 15,1 2-27-15,3-2-34 0,-3 1-43 16,-1-2-54-16,2 0-85 0,-2 0-88 0,-2 3-28 16,2-3 11-16,0 0 30 0</inkml:trace>
  <inkml:trace contextRef="#ctx0" brushRef="#br0" timeOffset="461945.6958">30537 15780 135 0,'4'-3'280'0,"0"3"23"0,-3-2 6 0,1 1-72 15,0 1-53-15,-2 0-33 0,1 0-17 16,1 0-12-16,-1 0-17 0,3 1-16 16,-4 1-17-16,3 1-13 0,-2 0-12 0,1 1-7 15,1 1-6-15,-2 2-6 0,-1 0-8 16,-1 1-5-16,1 1-6 0,-5-1-1 0,4-1-6 15,-2 0 0-15,1 0-2 0,-1-2-1 16,0 0-4-16,-1 0-1 0,3-2-3 16,-1-1-16-16,0-1-27 0,2-1-37 0,0-1-52 15,0-1-78-15,0 2-107 0,0 0-49 16,2-3-6-16,5-3 23 0,-3-1 42 0</inkml:trace>
  <inkml:trace contextRef="#ctx0" brushRef="#br0" timeOffset="462483.3703">30708 15707 279 0,'0'-5'342'16,"0"0"25"-16,1-1-6 0,-1 2-114 16,2-1-74-16,0 0-54 0,-1 1-34 0,1 1-27 15,-1 2-18-15,1-2-11 0,2 3-14 0,-1 0-5 16,2 0-8-16,2 0-2 0,-2 3-1 15,-1-2-1-15,1 2-1 0,-1 0-1 0,0 0 2 16,1 0 0-16,-2 2 2 0,0-1-2 16,0-1 0-16,0 2 2 0,-3 0 0 0,4-2 1 15,-4 2 0-15,2-1 1 0,2 3 0 16,-3-3-2-16,1 3 1 0,-2 0 0 0,1-3-2 16,-1 2 2-16,0-1 1 0,-1 1 3 0,-2-2 0 15,-3 0-1-15,1 0 4 0,0 0-1 16,-1-1 2-16,1-1 3 0,-2 1 0 0,1-2 0 15,2-1 3-15,0 1-3 0,3-1-2 16,-1 0-2-16,2 2-5 0,0-2 0 0,2 0-3 16,-1 2-3-16,4-1 2 0,-2 1-1 0,3 1-1 15,1 0 1-15,-2 1-1 0,1 1 2 16,-1-1-1-16,0 2 1 0,1 0 1 16,-3 0 0-16,0 0 1 0,-1 0-1 0,1-1 2 15,-3 1 1-15,1-2-2 0,-1 2 1 0,-1 1 1 16,-1-3-1-16,-1 1 1 0,0 0-1 15,0 0 0-15,-3-2 4 0,1 2-3 0,-2-3 3 16,3-1 1-16,-5 1-1 0,5 0 0 16,-5-1-1-16,4-1 0 0,-2 0-2 0,2 0-2 15,1-1-5-15,-1 1-7 0,4-2-15 0,1 0-30 16,0 1-41-16,1 0-43 0,1 0-68 16,-2 1-81-16,0 0-56 0,0 0-10 0,7-2 20 15,5 0 33-15</inkml:trace>
  <inkml:trace contextRef="#ctx0" brushRef="#br0" timeOffset="462660.277">30883 15886 182 0,'6'2'282'0,"1"-2"20"0,-2 1-13 0,2 1-79 15,-4-2-46-15,1 1-22 0,-1 1-12 0,-1-2-2 16,1 1-8-16,-3 3-16 0,0-3-18 16,0 1-19-16,0 3-16 0,-3 1-14 0,-1 0-12 15,-1 2-6-15,2-2-7 0,-3 1-4 16,2-1-5-16,-1 0-3 0,0 0-3 0,2-1-12 15,-1-2-19-15,3 0-34 0,1-2-44 16,0 2-58-16,-2-3-93 0,1 4-83 0,1 0-31 16,0-4 6-16,3 0 34 0</inkml:trace>
  <inkml:trace contextRef="#ctx0" brushRef="#br0" timeOffset="463111.7296">31119 15775 212 0,'3'-1'264'0,"-2"-1"16"16,1 0-40-16,-2 2-54 0,-2 2-29 16,2-2-24-16,-1 2-9 0,-2 1-3 0,1 1-9 15,-1 2-9-15,-2 2-12 0,2-1-10 0,-2 2-10 16,2 0-13-16,0 0-11 0,0 0-11 15,0 0-8-15,1 0-8 0,2-2-5 0,2 2-2 16,1-4-4-16,0 1-4 0,0-1-2 16,0-1-1-16,4-1-2 0,-2 2 3 0,-1-3-3 15,4 0 1-15,-3 0-1 0,3-1 0 0,-2 1 0 16,2-2 0-16,0 1 0 0,0-1-2 16,0 0 0-16,-1 0 2 0,3 0-1 0,0 0-1 15,-2 0 2-15,1 0 0 0,-1 0-2 16,-2 0 1-16,2 0-2 0,1 0 3 0,-2 0-1 15,-1 2 1-15,1-2-1 0,-1 0 1 16,0 0-2-16,-3 1 2 0,2 1-2 0,0 0 1 16,-2-2-1-16,-1 1-1 0,-1 0-3 0,4-1-5 15,-5 0-3-15,1 1-10 0,-1-1-9 16,0 0-15-16,0 2-18 0,0-2-19 0,-1-2-24 16,-2 2-30-16,1 0-43 0,-1-1-65 15,-2 1-61-15,0 1-20 0,1-2 6 0,-1 0 25 16</inkml:trace>
  <inkml:trace contextRef="#ctx0" brushRef="#br0" timeOffset="463343.3569">31212 15856 257 0,'0'-4'293'16,"0"1"23"-16,3-1-42 0,-1 2-75 15,-2 0-42-15,0-1-26 0,0 3-19 0,0-1-18 16,0 1-15-16,0 1-15 0,0 0-17 15,0 1-15-15,0 2-8 0,-5 1-4 0,5 2-2 16,0 3-3-16,-1-1-1 0,1 1-4 16,0 1-6-16,0 1-1 0,0-2-3 0,0 2 0 15,1-1 0-15,-1 1-6 0,3-2-2 16,-1-1-15-16,-1-1-30 0,1-1-40 0,-1-1-69 16,1 2-123-16,-2-3-64 0,0 0-20 0,2 0 9 15,1-4 32-15</inkml:trace>
  <inkml:trace contextRef="#ctx0" brushRef="#br0" timeOffset="463630.4038">31641 15943 246 0,'1'-3'352'15,"2"0"30"-15,-1 0 22 0,-2 2-115 0,0 1-82 16,1-2-56-16,-1 1-36 0,0 1-26 16,2-2-21-16,-2 2-23 0,0-1-20 15,1 1-13-15,-1-2-18 0,0 1-30 0,0-1-53 16,0-1-66-16,0 2-115 0,0 1-90 0,0 0-45 15,0 0 3-15,-1-5 34 0</inkml:trace>
  <inkml:trace contextRef="#ctx0" brushRef="#br0" timeOffset="463812.3557">31694 15798 45 0,'-3'0'295'0,"2"-2"37"0,-3 1 25 16,3-1-36-16,1 1-90 0,0 1-55 0,0 0-41 15,0-2-28-15,1 2-27 0,-1 0-26 16,4 2-20-16,-1-2-20 0,2 0-18 0,-1 1-30 16,4-1-51-16,-3 2-85 0,-2 1-126 15,-1 0-65-15,-1 1-25 0,2 1 4 0,-1-1 38 16</inkml:trace>
  <inkml:trace contextRef="#ctx0" brushRef="#br0" timeOffset="464171.4105">32055 15852 189 0,'3'-3'293'0,"2"3"16"15,0-2 0-15,-1-1-102 0,5 2-67 0,0-1-36 16,-1 0-18-16,2 1-9 0,0 1-9 16,1 0-12-16,0 0-14 0,0 0-14 0,-1 0-11 15,1 0-10-15,0 1-3 0,-1 1-8 16,-1-2 2-16,-1 0-3 0,0 2-2 0,-2-2-5 15,0 0-10-15,-1 0-19 0,-4 0-24 0,-1 0-20 16,0 0-28-16,-1 0-25 0,-2 0-35 16,-5 0-35-16,0 0-42 0,-2 1-14 15,-2-1 10-15,2 0 19 0</inkml:trace>
  <inkml:trace contextRef="#ctx0" brushRef="#br0" timeOffset="464412.7359">32118 15825 12 0,'2'0'238'0,"-2"-2"26"0,0 2-4 0,0 0-34 16,-2 0-56-16,0 0-38 0,1 2-23 0,1-1-8 16,-4 0 3-16,0 4 6 0,-5 1 1 0,1 3-4 15,-1 1-11-15,0 1-15 0,1 4-19 16,2-1-19-16,3 2-15 0,-2 1-7 16,3-1-10-16,1 1-1 0,-1-1-5 0,-1-1-3 15,3 0-2-15,0-2-1 0,0-4-2 0,0 1-3 16,3-1-4-16,-1-3-16 0,-1-2-31 15,1-1-44-15,-1-3-57 0,-1 2-81 0,0-2-94 16,0 0-39-16,0 0 7 0,0 0 27 16,2-5 51-16</inkml:trace>
  <inkml:trace contextRef="#ctx0" brushRef="#br0" timeOffset="464744.3476">32194 15970 113 0,'8'-3'281'0,"-4"2"22"0,0-1 15 0,0 2-87 15,0 0-71-15,-1 0-40 0,0 2-22 0,-1-1-11 16,2 2-6-16,-1 0-4 0,-1 3-4 16,-1-1-7-16,3 4-8 0,-4-2-11 0,1 2-11 15,-1-1-12-15,-1 1-9 0,1-1-5 0,-4 2-4 16,3-3 0-16,-1 1-1 0,-1-2-1 16,-1-1-1-16,1 0-1 0,-1 0-2 15,3-2 0-15,-1 0-1 0,0-2 2 0,2-1-1 16,0 0 5-16,-1 0 1 0,1-3 0 0,1 2 2 15,1-4-1-15,0-1-2 0,-1 2-2 16,3-2-2-16,-1 0-1 0,1 0 0 0,1 0-1 16,0-2 2-16,1 2 1 0,1 0-2 15,-3 0 3-15,4 1-2 0,-3 1-1 0,1 0-4 16,1-1-2-16,-3 2-9 0,4 0-13 0,-3 2-19 16,0-1-21-16,-1 2-27 0,3 0-25 15,0 0-31-15,0 0-41 0,-1 2-51 0,-1-1-51 16,0 4-16-16,0-2 10 0,1 0 28 15</inkml:trace>
  <inkml:trace contextRef="#ctx0" brushRef="#br0" timeOffset="465179.0968">32463 16041 131 0,'9'3'241'15,"2"-2"16"-15,-1 1-25 0,-2 0-66 0,-1-2-44 16,0-2-16-16,-2 2 0 0,-1-2 5 16,-2 2 6-16,0 0 6 0,-1-1-2 0,-2 1-4 15,-1-2-12-15,0 1-14 0,-2-1-18 16,-1 1-21-16,-2-1-14 0,-3 0-14 0,-2 1-7 15,-2 1-8-15,2-2-1 0,-4 2-3 0,1 0-4 16,3 2 1-16,-1-1-2 0,4 1 0 16,1 1 0-16,2 2 1 0,1-2 1 15,0 1-2-15,3 1 0 0,2 1-2 0,2 0 0 16,0 0 0-16,2 1-2 0,0-1 0 0,3 0-1 16,0 0 3-16,1 0-5 0,0-1 3 0,1-2 1 15,-3 0-2-15,2 0 0 0,0-2-1 16,1-1 2-16,0 0 1 0,-1-1-6 0,1-1 1 15,-3-1-1-15,1 0-2 0,-1-2 3 16,-1 3 0-16,1-3 4 0,-3 2 1 0,-2-1 3 16,3 0 2-16,-4 3 2 0,0-2-1 0,-2 3 3 15,0-1-4-15,2 1 1 0,0 0-3 0,-1 0 0 16,1 0 0-16,0 1 0 0,0 2-1 16,0-2-1-16,1 4 0 0,-1 0 2 15,4-1-3-15,-3 2 2 0,3 0-1 0,-1-1 0 16,0-1 2-16,2 2-1 0,0-1 1 0,-1-1 0 15,1-1 0-15,0 1-2 0,-2 1-1 0,3-3-4 16,-1 2-13-16,1-3-24 0,-1 1-33 16,0-2-41-16,-1-2-48 0,1 0-83 0,-5 2-79 15,4 0-23-15,0-3 6 0,5-2 28 0</inkml:trace>
  <inkml:trace contextRef="#ctx0" brushRef="#br0" timeOffset="465373.8734">32681 16114 226 0,'2'-1'299'15,"-2"1"23"-15,-2 0-22 0,0 0-73 16,2 0-50-16,0 0-27 0,-1 0-19 0,1 1-16 16,0-1-17-16,-2 2-22 0,1 1-23 0,-3 0-24 15,3 1-13-15,-1 1-8 0,-1-2-2 16,1 4-5-16,-2-1-2 0,2 2-5 0,2-2-3 0,-1 0-11 16,1 1-10-16,1-1-17 0,-1 0-21 15,2-1-20-15,1-2-24 0,-3-2-21 0,1 3-30 16,1-4-44-16,-2 0-59 0,0 0-25 0,0 0-2 15,1-4 17-15</inkml:trace>
  <inkml:trace contextRef="#ctx0" brushRef="#br0" timeOffset="465530.1831">32782 16036 100 0,'5'-3'298'0,"-5"-1"32"15,1 1 20-15,1 1-80 0,-2 1-88 0,1-2-63 16,-1 3-42-16,0-2-35 0,0 2-23 0,0 0-26 15,2 0-36-15,0 2-38 0,-2 1-73 16,0 1-99-16,0 2-54 0,0-1-15 0,0 1 10 16,0-1 28-16</inkml:trace>
  <inkml:trace contextRef="#ctx0" brushRef="#br0" timeOffset="465864.3203">32828 16143 172 0,'0'2'246'16,"1"2"16"-16,-2-1-32 0,1 1-69 0,0 1-39 15,0-1-13-15,-2 1-4 0,1 1-5 0,-1-2-7 16,0 2-12-16,1-1-16 0,-2 1-15 16,-2-1-17-16,4 0-9 0,-2 0-12 0,-1 0-4 0,3-3-3 15,1 1-3-15,-2 0-2 0,2-1-2 16,0 1 2-16,0-3-3 0,2 0 2 0,-2 0 0 16,1 0 1-16,3 0 0 0,0-3 0 0,2 0 0 15,1-1-1-15,2 1-3 0,-1-2-1 0,5 2 0 16,-5 0 1-16,0 1 0 0,1 0 4 15,-4 1 0-15,0 1 3 0,-2-1-1 0,-2 1 1 16,3 0 0-16,-4 0 1 0,1 0-1 0,1 1 0 16,-2 0 6-16,-2 1 3 0,2 0 6 15,-1 1 3-15,1 0 1 0,-2 2 1 0,0 0-5 16,2 0-10-16,-1 1-2 0,1 1-4 0,0-1-4 16,0 2-1-16,0-1-5 0,1-1-15 15,-1 0-36-15,2-1-54 0,-5 1-103 0,0-2-88 16,-2 1-43-16,0-3-8 0,-6 0 20 0</inkml:trace>
  <inkml:trace contextRef="#ctx0" brushRef="#br0" timeOffset="467095.2524">27716 16367 84 0,'-3'-2'273'0,"0"2"27"0,1-2 20 15,1 1-80-15,-1 1-66 0,2-2-43 16,0 1-23-16,0 1-15 0,0-2-17 16,0 1-17-16,2 1-14 0,-1-2-16 0,1 2-9 15,3-2-12-15,-1 2-7 0,1-1-2 0,3 1-4 16,1 0 3-16,-1-1-5 0,1 1 2 16,1 0 1-16,-2 1 3 0,2-1-1 0,1 0 0 15,-2 1 2-15,-1-1 0 0,5 2 3 0,-4-2-2 16,-1 0 0-16,5 0 0 0,-5 2 0 15,0-2 1-15,-2 0 1 0,-1 1-5 0,-1 1 2 16,0-1 0-16,-1 1-1 0,-3-1-3 16,-3 3 1-16,-1-1 1 0,-2 2 2 0,0 1 0 15,-2 0 2-15,-2-1 0 0,0 1-1 0,0-2 0 16,0 2 0-16,0-1-1 0,0-2 0 16,3 1-1-16,1-1 1 0,2-2 0 15,1 1 0-15,-1 0-1 0,4-2 2 0,2 1-1 16,0-1 1-16,2 2 1 0,2-1-2 0,1-1 0 15,-1 2 0-15,1-2 0 0,2 3 0 16,-1-2 0-16,0 2 0 0,0 0 0 0,1 0 0 16,-3 2 0-16,2-1-2 0,0 2 2 15,2 0 0-15,-4 1 0 0,0 2 2 0,1 1-2 16,-2-3 1-16,1 2 1 0,-2 0-2 0,0-1 2 16,-4-1-2-16,0-1 1 0,-4 2 2 15,3-4 2-15,-4 0 6 0,-1 3 4 0,0-4 4 16,-1 0 4-16,-2 0 4 0,-1-2 2 15,1 0-1-15,1-1 0 0,-5 0-2 0,4-1-6 16,-1 0-5-16,-1-2-1 0,3 0-2 16,2 0-4-16,-1-2-3 0,3 1 0 0,-1-1-4 15,4 1-2-15,-1 1-6 0,4-2-14 0,-1 2-33 16,4-1-49-16,1 1-81 0,-3 0-122 16,0 1-59-16,2 2-24 0,5 0 18 0,-1 0 36 15</inkml:trace>
  <inkml:trace contextRef="#ctx0" brushRef="#br0" timeOffset="467278.5469">28061 16607 100 0,'6'5'305'0,"0"0"32"16,1 1 30-16,-2-2-55 0,-2-1-80 0,0-2-44 16,0 1-32-16,-3-2-23 0,3 0-26 0,-3 0-27 15,0 0-28-15,0 0-21 0,0 0-16 16,0 0-7-16,0 0-5 0,-1-2-27 15,-1 1-57-15,1-2-108 0,-3 3-134 0,0 0-74 16,4 0-34-16,0 0 2 0,0 0 45 0</inkml:trace>
  <inkml:trace contextRef="#ctx0" brushRef="#br0" timeOffset="467609.3064">28312 16569 41 0,'0'-2'289'0,"0"-1"37"16,4 0 18-16,-3 2-48 0,4-3-91 15,-2 3-63-15,2 0-45 0,-1-1-31 0,1 1-22 16,0-1-14-16,3 2-14 0,-4 0-7 0,3 2-6 16,-1-2-3-16,2 1-2 0,1 1-1 15,1-1-1-15,0 2-1 0,0-1-5 0,2-1-10 16,-4 1-15-16,2-2-17 0,-3 0-22 16,-1 0-15-16,-2 0-18 0,0 0-11 0,-2-2-25 15,0 1-34-15,-2 1-53 0,0 0-22 16,-4-2 2-16,0 0 10 0</inkml:trace>
  <inkml:trace contextRef="#ctx0" brushRef="#br0" timeOffset="467912.3361">28404 16530 6 0,'0'-2'261'0,"0"-1"31"15,0 2 22-15,0-1-50 0,0 0-71 0,0 2-51 16,0 0-34-16,0 0-26 0,0 0-20 0,0 2-12 15,0 0-5-15,-1-1-4 0,1 4-2 16,0-2-4-16,-4 2-2 0,4 0-3 0,-1 0-9 16,1 1-8-16,0-2-4 0,-2 2-1 0,2 0-3 15,0 0-1-15,0 0-3 0,-1 0 1 16,1 0-2-16,-2 0-2 0,0 1 1 16,1 1-3-16,1 0 1 0,-4-1-2 0,4 1-1 15,-1-1 1-15,1-1-4 0,0-1-2 0,0 1-9 16,0-1-8-16,0-3-7 0,1 3-13 15,-1-2-16-15,0 0-13 0,2 0-14 0,0-1-16 16,-1 0-40-16,-1-2-57 0,0 0-56 16,0 0-20-16,0 0-1 0,0 0 19 0</inkml:trace>
  <inkml:trace contextRef="#ctx0" brushRef="#br0" timeOffset="468412.4272">28516 16672 271 0,'0'-2'324'0,"0"2"23"16,0-1-24-16,0 1-103 0,0 0-72 15,0 0-49-15,2 0-35 0,-2 1-22 0,1-1-14 16,1 2-7-16,1 0-9 0,2 1-3 16,1 0-4-16,0-2 0 0,-1 1-1 0,3 0-3 15,-1-1 0-15,2 0 0 0,-4-1-1 16,3 0-2-16,-2 0 0 0,2-2 0 0,-2 0 1 16,1-1 1-16,1-2-3 0,1 0 0 0,-1 2 3 15,-2-4-2-15,1 1 2 0,-3-1-2 16,0 1 4-16,-2 1-2 0,0 0 2 0,-4 3-2 15,0-2 1-15,-3 3-1 0,-2 0-1 16,-1 0 1-16,-4 1 0 0,-2 1 0 0,1 1 0 16,-5 3 3-16,4 1 0 0,-2 2 1 15,4-1 2-15,-2 4 3 0,2-1 0 0,2 3-2 16,5-2 1-16,3 1-2 0,2 0-1 16,3 2-3-16,5-1-2 0,-2-1 0 0,6-1-2 15,-3-1-1-15,4 0-1 0,0-5-1 0,0 1 0 16,4-1-4-16,1-4-14 0,0 1-27 15,1-2-34-15,0-2-43 0,-3-1-79 0,-2 0-85 16,-5-3-31-16,2 2 1 0,2-4 20 16</inkml:trace>
  <inkml:trace contextRef="#ctx0" brushRef="#br0" timeOffset="468730.3685">28821 16685 32 0,'0'0'285'0,"0"0"31"0,-3-2 22 15,1 2-42-15,-1 0-79 0,-3 0-50 0,2 2-29 16,-1-2-24-16,-2 1-15 0,2 0-19 16,2 2-24-16,-1 0-25 0,1 2-11 0,3-2-11 15,-2 1-6-15,1 2-3 0,2-1-5 0,1-1 0 16,-1 2 1-16,4 0-2 0,-2 0 0 16,2 0 2-16,0 0 2 0,-2 0 0 15,2-1 0-15,-2 1 0 0,0-3 1 0,1 2 1 16,-4 0 0-16,3-2 0 0,-1 0 0 0,0 2 0 15,-2-2 0-15,0 0-1 0,0 1 1 16,-4-1-2-16,1 0 2 0,-3 2-2 0,2-2 2 16,-1 0 1-16,0-1-1 0,-2 0 0 15,0 0 0-15,1-1 0 0,1-1-9 0,-2 0-8 16,2 0-18-16,2-1-19 0,2-1-23 0,1 0-31 16,0 0-30-16,3-3-39 0,0 1-49 15,0-1-62-15,0-2-18 0,2 1 10 0,3-2 22 16</inkml:trace>
  <inkml:trace contextRef="#ctx0" brushRef="#br0" timeOffset="468929.3241">28894 16737 24 0,'5'0'267'0,"-2"0"23"16,3 0 20-16,-1 0-53 0,1 0-82 0,1 0-50 16,-1 0-34-16,3 0-20 0,-1 0-17 0,4 0-16 15,-2 0-10-15,0 0-8 0,0 1-10 16,0 1-2-16,2-1-4 0,-4-1-2 0,2 2-2 15,-3-1-3-15,-1 0-2 0,-1 1-1 0,-2-2-4 16,1 0-20-16,-4 0-28 0,0-2-31 16,-4 1-46-16,1 1-52 0,-2-3-66 0,-3 3-30 15,-1-3 2-15,0 2 21 0</inkml:trace>
  <inkml:trace contextRef="#ctx0" brushRef="#br0" timeOffset="469195.4248">28954 16672 237 0,'2'-2'310'0,"0"2"32"0,-2 0-20 0,0 0-77 16,0 0-60-16,0 0-42 0,0 0-24 0,-2 2-18 15,0 3-14-15,-3 1-15 0,2 1-8 16,-3 5-10-16,-2 2-8 0,4 1-14 16,-5 1-12-16,5 2-8 0,-1 2-5 0,0-1-2 15,2 2 1-15,2 0-2 0,1-1 1 0,1-2-2 16,4-2 3-16,-1-1-5 0,1-3-1 15,3-3 0-15,0-1 0 0,6-3 0 0,-1 0-5 16,4-3-3-16,1 0-6 0,2-2-16 16,2-2-24-16,-2 2-36 0,0-2-37 0,0-1-47 15,-2 0-66-15,-2 0-91 0,-3 0-30 0,0 1 9 16,0-2 22-16,4-1 42 0</inkml:trace>
  <inkml:trace contextRef="#ctx0" brushRef="#br0" timeOffset="469999.6817">29811 16882 42 0,'-5'2'240'0,"4"-1"20"0,-4-1-4 0,2 2-46 15,-2-2-49-15,2-2-26 0,-2 2-8 16,4-1 5-16,-1 1 1 0,1-2-8 0,1 2-12 15,1 0-20-15,1-1-23 0,-1 1-23 0,3-2-18 16,0 2-12-16,1-1-9 0,-1 1-3 16,0 0-4-16,-1 0 3 0,-1 1-2 15,1-1-2-15,-3 0 2 0,0 2-2 0,0-1 0 16,-2 1 1-16,1 1-1 0,-4 0 0 0,1-2 0 16,1 1 0-16,-3 1 0 0,5-2-4 15,-2 1-12-15,1-1-26 0,0-1-45 0,2 0-59 16,0 0-99-16,0 0-90 0,0 0-38 15,0 0 4-15,0 0 30 0</inkml:trace>
  <inkml:trace contextRef="#ctx0" brushRef="#br0" timeOffset="471103.3569">30502 16692 239 0,'2'0'263'16,"1"-2"10"-16,-2 2-43 0,1 0-66 0,-2 0-37 15,1 0-16-15,-1 0-2 0,0 0-5 0,2 0-10 16,0 0-9-16,-2 0-20 0,0 0-14 16,0 0-13-16,0 2-5 0,0-1 8 0,0 2 0 15,0 2 4-15,0-1 1 0,0 2 2 16,0 0-9-16,1 0-10 0,-1 3-6 0,4-1-5 15,-1 1-5-15,-2-1 0 0,3 0-1 16,-1 0-2-16,0-1-3 0,0-1 0 0,0 2-2 16,-2-3-3-16,-1 2 0 0,2-1-2 0,-2-1 0 15,2-2-2-15,-2 2 1 0,0 0-2 16,0 1-3-16,0-2-10 0,1 1-32 0,-1-2-33 16,4 1-49-16,-4-2-55 0,0-1-85 15,0-1-81-15,-5 1-17 0,5-1 9 0,0 0 37 16</inkml:trace>
  <inkml:trace contextRef="#ctx0" brushRef="#br0" timeOffset="471380.3884">30690 16824 48 0,'2'1'262'15,"1"-1"24"-15,-3 0 6 0,1 2-56 0,1-2-68 16,0 0-39-16,-2 0-18 0,0 0-17 15,0 0-9-15,0 1-15 0,0 1-4 0,0-1-10 16,0 3-2-16,0-2-3 0,0 3-2 0,0 1-1 16,0-2-12-16,0 2-8 0,0 0-14 0,0 0-5 15,0 0-3-15,0 0-3 0,-2 0-1 0,0-1-1 16,1 1-1-16,1-3-1 0,-3 3-3 16,1-3 0-16,-1-1 0 0,2 0-3 0,-1 1 0 15,2-1-14-15,0-2-24 0,0 0-38 0,2-2-50 16,-2 1-81-16,0 1-99 0,-3-2-43 15,-1-1-3-15,3-1 25 0,1 1 39 0</inkml:trace>
  <inkml:trace contextRef="#ctx0" brushRef="#br0" timeOffset="471879.3217">30811 16763 145 0,'1'-4'289'0,"-1"0"22"0,0-1 3 0,0 2-90 16,5-1-69-16,-5-1-43 0,0 2-22 0,1 0-12 15,1 2-9-15,-2-1-9 0,1-1-11 0,-1 1-10 16,2 1-13-16,0 1-7 0,1 0-10 16,0 0-1-16,0 0-5 0,0 0-3 0,-1 0 2 15,0 1-2-15,2-1-1 0,-1 2 1 0,0 0 0 16,1-1 0-16,0 1 0 0,0 1-1 0,-1-2 1 15,0 2-3-15,0 0 3 0,2-1 0 16,-2 0-2-16,0 2 2 0,0-1 6 0,-3 2 1 16,3-1 1-16,-3 2 1 0,0-3 4 0,-1 4-2 15,-1-1-2-15,1 2-1 0,-4-1-3 16,2 1 1-16,-2-1-4 0,2 0 0 0,-2 1 0 16,4 1-1-16,-3-1 0 0,1-2-1 0,0-1 5 15,1 2-4-15,1-3 2 0,-1-1-1 16,1 0-1-16,-1 0-1 0,2-1-2 0,-3-1 2 15,3 1-1-15,3-1 1 0,-3 1 0 0,2-2 2 16,-2 0 2-16,1 1 1 0,1-1-3 0,-1 0 2 16,3 0 0-16,-1 0 0 0,2-1-2 0,-2 1 1 15,2 0 0-15,-1 0 1 0,1-2-2 0,0 2 0 16,-1-1-2-16,1-1 0 0,0 2-5 16,0-1 1-16,2-1-3 0,0 0-7 0,-1 1-20 15,2 0-27-15,1-2-43 0,0 0-69 0,-5-2-101 16,3 2-61-16,-2-1-19 0,2-1 11 15,1 2 34-15</inkml:trace>
  <inkml:trace contextRef="#ctx0" brushRef="#br0" timeOffset="472107.6171">31096 16863 125 0,'4'1'299'16,"-3"1"25"-16,-1-2 19 0,2 1-84 15,0-1-76-15,-1-1-38 0,1 1-22 0,-2 0-7 16,1 0-9-16,-1-2-12 0,2 2-18 0,-2 0-21 15,2 0-19-15,-2 2-13 0,0-1-11 16,0 2-5-16,0 1-1 0,-4 3-3 0,3-1-1 16,-6 1-1-16,4 1 0 0,-2 1-2 0,-1 0-3 15,2-2 0-15,-1 2 1 0,1-1-2 16,0-3-1-16,0 2-4 0,3-1-8 0,-2-1-15 16,3-3-23-16,-2 1-31 0,2 0-36 0,2-1-46 15,-1-2-70-15,-1 0-82 0,0 0-26 0,0 0 3 16,3-2 22-16</inkml:trace>
  <inkml:trace contextRef="#ctx0" brushRef="#br0" timeOffset="472562.3345">31266 16849 32 0,'5'-1'267'0,"-4"1"21"15,4-3 21-15,-2 1-61 0,-2 1-79 0,1 1-36 16,-2 1-20-16,0-1-11 0,-2 2-6 0,2-2-7 16,-1 3-5-16,-2 0-12 0,-3 1-12 15,1 2-1-15,0 0-3 0,-1 0-4 0,1 2-9 16,-3-1-6-16,4-1-8 0,0 2-9 0,-1-2-6 16,4-1-7-16,-2 2-1 0,1-3-4 15,2 1-2-15,0-3 0 0,2 3-2 0,-1-3 2 16,2 1 0-16,1-2-1 0,1 2 1 0,2-3 1 15,-1 2-1-15,1-1 0 0,-1-1 0 0,2 0-2 16,1 1 0-16,-1-1 0 0,2 2 2 16,1-2 0-16,-3 1 0 0,2 1 0 0,-1-2 0 15,0 0 0-15,-1 2 0 0,0 0-1 0,2-1-1 16,-2 0 2-16,0-1 0 0,0 2 0 0,-1-2 3 16,1 0-3-16,0 0 0 0,0 0-3 0,3-2 2 15,-1 1-1-15,-1 1-2 0,2 0 2 16,-1-1-2-16,-2 1 0 0,-1-2-3 0,-2 2 0 15,0 0-6-15,0 0-10 0,-4 0-19 0,1 0-27 16,-2 0-23-16,-2 0-25 0,1 0-22 16,-2 0-24-16,-1 0-33 0,-1-2-40 0,1 2-47 15,-5-2-15-15,2 1 7 0,1-2 22 0</inkml:trace>
  <inkml:trace contextRef="#ctx0" brushRef="#br0" timeOffset="472781.3746">31391 16915 153 0,'-2'-3'252'0,"2"2"12"15,-1-1-28-15,1 1-57 0,0-2-46 0,0 0-27 16,0 3-12-16,0 0-1 0,0 0 0 16,0 0-2-16,-2 0-1 0,0 0 0 0,2 0 0 15,-1 3-5-15,-2 0-2 0,1 0-5 0,0 3-11 16,1-3-11-16,1 4-16 0,0 1-12 0,0-2-10 16,0 1-8-16,0-1-3 0,0 2-2 15,0 0-1-15,0 2-3 0,0-3-1 0,0-1-2 16,0 2 1-16,-2-3-4 0,1 0-1 0,1 0-11 15,-4 1-25-15,4-4-42 0,0 3-51 16,0-3-64-16,0-1-90 0,0-1-76 0,0 5-19 16,0-2 16-16,7-2 39 0</inkml:trace>
  <inkml:trace contextRef="#ctx0" brushRef="#br0" timeOffset="473193.5931">32020 16954 97 0,'3'-3'277'15,"0"1"21"-15,0 0 18 0,1 0-87 16,1 1-74-16,-1-1-38 0,4 1-25 0,-2 0-13 16,1 1-11-16,1 0-11 0,1 1-11 0,-1 0-16 15,0 2-11-15,-2-1-9 0,3-1-6 16,-2 2-4-16,-1 0-3 0,1-1-1 0,0 0-1 15,0-1-2-15,-2 2-3 0,1-3-7 0,-1 0-10 16,1 1-10-16,-1-1-11 0,-2-1-5 16,-2 1-6-16,-1 0-4 0,2-3 0 0,-4 2-1 15,1-3-12-15,1 2-23 0,-5-1-41 0,-3 1-51 16,0-1-44-16,0 1-15 0,0 0 6 0</inkml:trace>
  <inkml:trace contextRef="#ctx0" brushRef="#br0" timeOffset="473429.3417">32096 16923 85 0,'-2'1'263'16,"2"0"19"-16,-1-1-8 0,1 2-63 0,0-2-65 16,-2 0-38-16,2 2-18 0,-1-1-5 0,1 0 1 15,-4 4 1-15,3 0 2 0,-1-1-1 16,0 2-2-16,1 2-6 0,-2-2-5 0,3 1-10 16,-5 1-10-16,5-1-12 0,0 2-10 0,-1-1-6 15,1-1-9-15,-2 1-5 0,1-1-6 16,-1 1-1-16,0-1-2 0,2 1-4 0,-1-1 0 15,1-1-1-15,-2 0-2 0,0 0-1 0,2-1-7 16,0-1-18-16,0-1-34 0,0-1-49 16,2 0-50-16,0-2-81 0,-2 0-91 0,0 0-43 15,0 0 3-15,0 0 31 0,1-4 44 0</inkml:trace>
  <inkml:trace contextRef="#ctx0" brushRef="#br0" timeOffset="473748.1863">32194 17031 116 0,'3'-2'275'0,"3"2"27"0,-3-1 5 0,-1 1-65 16,0 1-58-16,1-1-32 0,-3 0-16 0,1 2-8 16,-1-1-15-16,2 1-13 0,0 1-20 0,-2 1-19 15,1 1-14-15,-1 1-15 0,0 0-5 16,-1 1-10-16,1 2-4 0,-2 0-2 0,0-1-4 16,1 0-2-16,-1 2-2 0,1-2-2 0,1-3-1 15,-4 1 0-15,4-1 0 0,-1 0 0 16,1-1 0-16,-2 0-2 0,1-2 2 0,1 1 0 15,0-2 0-15,0-1 1 0,0 2 0 0,0-4-1 16,0 2 0-16,1-1 0 0,1-2 0 16,-1-2 0-16,3 0-2 0,-1 0 0 0,2-1 1 15,0-1 1-15,2 0-1 0,-2 0 0 0,1-2 2 16,1 2 0-16,-2-3 2 0,-1 3-2 0,2-1-1 16,1 1-4-16,-2-1-4 0,-1 4-17 0,4-1-29 15,0 1-35-15,-3 1-46 0,0 0-66 16,-5 3-94-16,0 0-61 0,0 0-14 0,0 0 17 15,3-2 36-15</inkml:trace>
  <inkml:trace contextRef="#ctx0" brushRef="#br0" timeOffset="474228.362">32490 17088 56 0,'6'2'261'0,"-3"-2"32"0,-1-2 14 16,-1 2-42-16,-1 0-62 0,-1-2-32 0,-1 2-19 15,1-1-19-15,-4-1-17 0,0 0-23 0,-2 1-17 16,-2-2-19-16,0 3-11 0,-3 0-13 16,0 0-8-16,1 0-5 0,0 0-4 0,-3 2-6 15,2-1-4-15,2 4 0 0,0-2-2 0,2 2-1 16,2 0-3-16,0 1 2 0,1 2 3 0,2-3-5 16,1 0 0-16,2 0 0 0,2 1 0 0,1-2-2 15,2 1-3-15,1 1 3 0,0-2-2 0,0 0 3 16,2 0-1-16,2-1 1 0,-2-2-2 15,1 1-1-15,-1 1 2 0,5-3-2 0,-4 0-2 16,-1 0 1-16,5-1 0 0,-5-1-3 0,0-1 0 16,1-2-3-16,-3 2 0 0,1-1-3 15,-2 1 0-15,-1-2 7 0,1 2 0 0,-2 0 1 16,-2 1 5-16,-1-2 2 0,-1 3 2 0,1-2-1 16,0 1-1-16,-2 1 1 0,2 1 1 15,0 0-1-15,-1 0 2 0,1 0-1 0,-3 1 4 16,1 1 0-16,2 1-1 0,0 0 2 0,-1 0-3 15,1 1 0-15,0-1-1 0,0 2-4 0,0-1 0 16,0 0 0-16,0 1 0 0,0 0-2 16,1-1 1-16,4 0-2 0,-4 1 1 0,2 0-2 15,-3-1-1-15,4-1 0 0,-3 0-5 0,3-1-17 16,0-1-26-16,0 1-39 0,-1-2-41 0,-2-2-50 16,3 2-69-16,-4 0-74 0,0 0-16 15,2-5 11-15,5 1 29 0</inkml:trace>
  <inkml:trace contextRef="#ctx0" brushRef="#br0" timeOffset="474411.522">32610 17154 145 0,'0'0'293'16,"1"-2"25"-16,1 2-1 0,-2 0-78 0,0 0-64 15,0 0-35-15,0 2-14 0,0-2-5 0,0 0-4 16,0 0-12-16,0 1-18 0,0 0-20 0,0 3-21 16,1-1-19-16,-1 3-12 0,0-1-7 15,2 2-2-15,-2 2-4 0,2 0 1 0,-2 0-3 16,0-2-3-16,0 2 1 0,1-3-4 0,-1 2-2 15,0-4-21-15,0-1-28 0,0 0-46 16,0-3-52-16,-1 0-86 0,-4-1-97 0,2-1-38 16,-1-1 1-16,4-3 30 0,0-3 47 0</inkml:trace>
  <inkml:trace contextRef="#ctx0" brushRef="#br0" timeOffset="474562.265">32687 17098 4 0,'6'-3'294'16,"-3"1"36"-16,1 0 26 0,-3-1-21 0,3 1-97 15,-4 1-71-15,3-1-50 0,-3-1-34 0,1 3-27 16,1-1-28-16,0 1-22 0,-1 0-41 16,1 1-48-16,-1-1-53 0,-1 0-98 0,-3 6-79 15,0-1-35-15,1-1 3 0,2 0 29 0</inkml:trace>
  <inkml:trace contextRef="#ctx0" brushRef="#br0" timeOffset="474891.2996">32736 17187 190 0,'2'4'254'15,"-1"-1"16"-15,-1 0-35 0,4 0-79 0,-4-1-50 16,3 4-16-16,-2-3-6 0,-1 1-2 0,2-1 0 16,-2 2-1-16,0-1-4 0,0 2-10 15,-2-1-4-15,2 0-6 0,-1 1-14 0,-2-1-10 16,3 1-8-16,-4-1-5 0,4-3-10 0,-1 1-3 16,1-1 0-16,-2 0-4 0,2-2-2 15,0 0 1-15,2 0-2 0,-1 0 1 0,-1-2-1 16,5 2-3-16,0-3 1 0,1 1-4 0,0-2 0 15,1 1-1-15,1 2 1 0,-3-2 3 16,4 1 0-16,-4 0 1 0,1 1 2 0,-1-1 0 16,0 2 2-16,1-1 2 0,-3 1-1 0,2 1 3 15,-2 1 0-15,0-2 6 0,0 3 9 0,1-1 6 16,-1 0 10-16,-3 0 9 0,1 3 2 16,-1-1-2-16,0 1-7 0,0 1-6 0,-1 1-12 15,1 1-8-15,-3-1-6 0,1 2-3 0,0 0-6 16,1 0-6-16,-1-1-25 0,0-3-53 0,2 2-78 15,-3-1-137-15,0 0-77 0,-2 0-37 0,-1-3 4 16,0 1 40-16</inkml:trace>
  <inkml:trace contextRef="#ctx0" brushRef="#br0" timeOffset="475846.2665">28261 17664 145 0,'0'-2'298'16,"0"1"20"-16,-1-1 13 0,-1 2-96 16,2 0-78-16,-1 0-52 0,-2 0-30 0,0 0-19 15,0 3-13-15,-4 0-10 0,1 0-6 0,-5 2-4 16,1-1-3-16,1 2 1 0,-2-1-5 0,1 2 2 15,2-1-2-15,2-1-1 0,-2 1-1 0,4-2 0 16,-1 2-3-16,1-2 0 0,1 0-2 16,2-3-2-16,1 1-1 0,0 0-3 0,0-1 0 15,0 0-1-15,3-1 1 0,2 0-3 0,0 0 0 16,4 0 0-16,-3 0-1 0,4 0-1 16,-1 0 1-16,2 0 1 0,-1 0 0 0,1 0 0 15,1 0 3-15,0 0-2 0,0 1 1 0,1-1-2 16,0 0 1-16,1 0 0 0,-2 2-1 15,1-2 0-15,0 0 0 0,-1 0-1 0,-1 0 0 16,1 2 1-16,0-1 0 0,-1-1 0 0,-1 2-2 16,0-2-1-16,-1 1 1 0,-3 1-4 0,0-2-2 15,0 1-6-15,-3 1-14 0,-3-2-23 0,2 2-27 16,-4-1-32-16,1 0-47 0,-1-1-58 16,2 0-66-16,-7 0-26 0,0 1 5 0,3-2 19 15</inkml:trace>
  <inkml:trace contextRef="#ctx0" brushRef="#br0" timeOffset="476058.2255">28373 17698 120 0,'-2'-3'278'0,"2"0"31"15,0-1 5-15,0 2-65 0,2 1-59 0,-2-1-37 16,0 0-26-16,0 1-20 0,0 1-16 16,-2-1-18-16,2 2-11 0,-2 0-9 0,1 3-11 15,-3 2-9-15,1 0-4 0,0 3-7 0,0 0-7 16,0 2-2-16,-2 0-7 0,4 1-3 15,-2 0-3-15,1 0 0 0,0-1-2 0,2-1 0 16,-1 1-3-16,1-4-3 0,0 1-8 0,0-1-23 16,1-1-33-16,-1-1-45 0,2 0-57 0,-2-1-102 15,0-2-71-15,0-2-19 0,0 0 11 0,5-1 32 16</inkml:trace>
  <inkml:trace contextRef="#ctx0" brushRef="#br0" timeOffset="476245.2419">28523 17826 82 0,'5'0'289'0,"-2"0"26"16,-2 0 20-16,-1 0-75 0,5 0-78 0,-5 0-49 15,0 0-27-15,-2-2-17 0,-1 2-16 0,3 0-12 16,0-1-17-16,0 1-16 0,0 0-15 16,-1-3-13-16,1 3-23 0,0 0-34 0,1-2-47 15,-1-1-74-15,0 3-100 0,-1-3-57 0,-1-1-14 16,4-4 19-16,-1 0 32 0</inkml:trace>
  <inkml:trace contextRef="#ctx0" brushRef="#br0" timeOffset="476396.3269">28579 17683 182 0,'0'-2'289'0,"-1"0"24"16,-1 0-11-16,1 1-75 0,-1-2-60 0,0 0-37 15,1 3-28-15,-1-2-22 0,1 1-22 0,1-1-20 16,0 2-18-16,-2-1-25 0,-1 1-37 0,2 1-41 15,1-1-79-15,-3 3-106 0,-1-1-59 0,3 1-17 16,1-3 12-16,0 3 32 0</inkml:trace>
  <inkml:trace contextRef="#ctx0" brushRef="#br0" timeOffset="476695.2904">28756 17712 169 0,'0'0'271'16,"0"0"12"-16,0-2-20 0,0 2-94 0,0 0-65 15,0 2-35-15,0-2-15 0,2 0-10 0,1 1-4 16,0 1-6-16,1-1-6 0,1 0-6 16,-1 2-4-16,2-1 0 0,1 0-4 0,1 0 0 15,0-1 0-15,-1 0-5 0,1 1-2 0,2-2-5 16,1-2-2-16,-3 2 0 0,0 0-2 0,0-1-5 15,-1 1-3-15,0-1-13 0,-2-1-13 0,-2 2-16 16,-2 0-15-16,-1 0-11 0,0 0-11 16,-1 2-8-16,-2-2-13 0,-4 0-16 0,2-2-14 15,-2 2-18-15,0 0-13 0,1-2-13 0,0 2 8 16</inkml:trace>
  <inkml:trace contextRef="#ctx0" brushRef="#br0" timeOffset="476919.3436">28820 17699 18 0,'1'-2'233'0,"-1"0"24"15,0-2-17-15,2 1-36 0,0 0-61 16,-2 1-41-16,0-1-23 0,0 2-13 0,-2-1-2 16,0 1 0-16,2 1-1 0,0 0-5 0,-1 0-7 15,-1 1-4-15,0 1-3 0,-1 2 3 0,-3 1-1 16,2 0 3-16,-1 1 6 0,0 4-4 16,2-2-2-16,-1 2-9 0,1 1-5 0,-1 2-8 15,2-1-6-15,1-2-7 0,1 1-6 0,0-1-2 16,0 1-5-16,0-4-2 0,0 1 1 0,1-1-4 15,-1 1-1-15,2-5-4 0,1 4-15 0,-2-4-28 16,2 3-36-16,-3-2-46 0,4-2-69 16,-4-2-81-16,-4 3-54 0,4 0-5 0,0-3 17 15,5-1 37-15</inkml:trace>
  <inkml:trace contextRef="#ctx0" brushRef="#br0" timeOffset="477279.1634">28873 17859 144 0,'4'-1'268'0,"0"-1"16"0,0 0-18 0,0 1-72 15,0-1-64-15,0 0-40 0,1 1-22 16,3 0-14-16,0-1-12 0,0 2-9 0,3 0-11 16,-3 0-9-16,1 0-3 0,-1-2-2 0,1 2-4 15,0-1-1-15,-3 0-3 0,0-2 0 0,2 3 0 16,-2-3 0-16,-1-2-1 0,0 2-1 16,0-1 2-16,-2-1 0 0,1 1-2 0,-1-1 2 15,-1 1 1-15,-2-1 0 0,-2 2 2 0,2-2-1 16,-3 4-2-16,-1-2 2 0,-1 0 3 0,-1 2 4 15,-2 1 4-15,0-2 6 0,-3 2 6 0,1 0 3 16,-2 2 7-16,1-1 4 0,-1 2 2 16,0 0 5-16,2 2 3 0,1 1-1 0,0 1-5 15,2 1-5-15,2-1-6 0,4 2-9 0,-2 0-5 16,3 0-7-16,3-1-2 0,-2 2-4 16,4-1-3-16,2 0-2 0,2-1-2 0,-1 0-2 15,2-3 0-15,2 0-2 0,-3-2-2 0,4 0-7 16,0 0-21-16,0-2-24 0,-1 0-28 0,1-2-31 15,-2 0-40-15,1-2-59 0,-4-3-74 0,0 3-23 16,2-2 1-16,-1-2 18 0</inkml:trace>
  <inkml:trace contextRef="#ctx0" brushRef="#br0" timeOffset="477612.3085">29241 17815 82 0,'4'-1'279'0,"-2"-2"27"0,-4 1 10 0,0-1-60 16,-2 2-65-16,-1-2-36 0,-1 1-19 0,-2 1-12 15,-3-1-12-15,1 4-14 0,1-1-18 0,-4 1-23 16,4 1-19-16,-1 0-14 0,2 0-11 0,1 1-5 16,0 1-3-16,2-1-4 0,4 2-1 15,-3 0 0-15,6-1-2 0,0 1-2 0,-1 0 3 16,4-1-2-16,0 0-1 0,0-1 1 0,4 1 0 16,-4 1-1-16,3-1 3 0,-3 0-1 15,1 0 1-15,1 0 0 0,-2 1-1 0,2 0 2 16,-2 0-1-16,-2 0 2 0,0 1-1 0,0 0 2 15,-3-2-1-15,0 1 0 0,0 0-1 16,-5 0 0-16,2 3-1 0,-2-3 0 0,1 0 2 16,-5 0-1-16,2-1 0 0,-3-3-3 0,2 2 2 15,-1-3-2-15,-2-1 1 0,1 1-2 0,2-1-6 16,-1-1-8-16,3 1-16 0,-1-3-19 16,4 1-27-16,1 0-33 0,4-3-44 0,-2-2-79 15,2 1-77-15,-1-2-26 0,4-1-1 0,5-3 24 16</inkml:trace>
  <inkml:trace contextRef="#ctx0" brushRef="#br0" timeOffset="477828.2904">29291 17866 137 0,'3'1'286'0,"1"-1"19"16,0 0 9-16,2-1-93 0,-3 1-76 15,2 0-47-15,0 0-27 0,0 0-18 0,1 0-17 16,2 0-8-16,-2 1-13 0,2 1-3 0,-1-1-7 15,0 1-1-15,1 0-4 0,-1-2-2 16,-1 2 0-16,2-1-1 0,0-1-2 0,-2 0-2 16,1 0-4-16,-1 0-14 0,2 0-13 0,-5 0-13 15,-2 0-16-15,1-1-20 0,-2-1-19 0,-2 0-19 16,1 0-26-16,-4-2-39 0,1 1-37 16,-1 1-10-16,0 0 13 0</inkml:trace>
  <inkml:trace contextRef="#ctx0" brushRef="#br0" timeOffset="478079.2742">29375 17829 68 0,'0'-2'233'0,"-2"1"16"16,2-2-13-16,0 0-36 0,0 1-37 0,0 1-29 0,0-1-20 16,0 1-15-16,-2 1-9 0,2 0-8 15,0 0 0-15,-3 1 0 0,-1 2-1 0,1 3-2 16,-4 0-3-16,2 2-6 0,1-1-12 0,-3 4-13 16,1-1-11-16,0 4-8 0,3-2-7 15,-1 1-7-15,1-1-3 0,2 2-5 0,1-1-1 16,1-1-1-16,1-1-2 0,-1-1 2 0,4-1-2 15,2-2-2-15,-1-1-2 0,2 1 2 16,1-3-4-16,4 1-1 0,-2-3-4 0,2 3-11 16,1-3-19-16,2 1-26 0,-2 1-33 0,0-2-43 15,2 0-49-15,-3-2-85 0,-1 0-59 16,-1-2-11-16,2 2 12 0,3-3 33 0</inkml:trace>
  <inkml:trace contextRef="#ctx0" brushRef="#br0" timeOffset="478638.2558">30704 17836 105 0,'4'0'300'15,"-4"-1"28"-15,1-1 16 0,-1 2-80 0,0 0-86 16,0 0-40-16,0 3-14 0,-1-1-5 0,-1 2-1 16,0 2-3-16,-1 4-9 0,3 1-24 0,-1 3-28 15,-3-1-18-15,3 2-15 0,-2-2-6 0,1 1-6 16,-2 0-1-16,1-2-2 0,-1 0-5 16,3-2 3-16,-1-1-4 0,-1 0-1 0,1 0 0 15,1-3-1-15,-3-1 0 0,4-1-4 0,0-1-2 16,0-1-12-16,2 0-31 0,0 0-53 0,1-1-71 15,-3-1-109-15,0 0-88 0,-3-1-35 0,3 1 2 16,3-6 41-16</inkml:trace>
  <inkml:trace contextRef="#ctx0" brushRef="#br0" timeOffset="478883.5294">30812 17988 146 0,'5'0'286'16,"-4"0"24"-16,2 0-1 0,-1 0-73 0,0 0-60 15,-2-2-34-15,3 2-17 0,-3 0-12 0,0 0-10 16,0 0-9-16,1 0-17 0,-1 0-13 0,0 2-12 16,0 2-10-16,0 1-12 0,0-1-4 0,-1 1-8 15,-2 0-6-15,-1 1-1 0,1 1-5 16,0 0-3-16,-1-1-1 0,-1 0-1 0,0-1-1 16,0 1 0-16,0-2-1 0,1 1-3 0,0 1-2 15,0-2-8-15,2 1-16 0,1-1-30 0,-1 1-36 16,1-1-39-16,1-3-42 0,0 1-52 0,0-2-59 15,0 0-41-15,0 0-1 0,0 0 20 0,1-3 32 16</inkml:trace>
  <inkml:trace contextRef="#ctx0" brushRef="#br0" timeOffset="479330.2433">30931 17911 229 0,'6'-1'300'0,"-3"-3"18"0,0 3-15 16,0-1-96-16,1-2-63 0,0 0-29 0,0 1-17 16,0-1 0-16,0 2-9 0,-2-1-6 0,2 1-12 15,-1 1-16-15,-2-1-14 0,3 1-12 16,-1 1-11-16,-2-1-7 0,4 1-5 0,-2 0-3 16,3 1-2-16,1-1-1 0,-2 1 1 0,-1 1-1 15,1-1-1-15,0 1 1 0,1 0-1 0,-3 0-2 16,0 1 0-16,-1 0 1 0,0 2 1 0,-2 0 0 15,0 0 3-15,-2 1 1 0,0 0 3 0,1 2 5 16,-4 0 4-16,-1 0 2 0,0 1 1 0,1 0 4 16,-3 2-2-16,-1-1-5 0,1 0-3 0,1 1-3 15,1-4-1-15,-3 2-1 0,4 1-4 0,-2-5 2 16,3 2-2-16,0-1 0 0,3-3-3 0,-3 1 0 16,4-3 0-16,0 3 0 0,2-1 0 15,0 0 0-15,1-2 0 0,2 1 0 0,0-1 0 16,3 1-2-16,-1-2 1 0,1 1 0 0,0-1 1 15,3 0-2-15,-1-1 0 0,-1 1 2 0,-1-2-3 16,5 1 0-16,-5-1-1 0,1 1-6 0,0-1-12 16,1 1-18-16,-3 1-20 0,-1-2-22 0,0 2-22 15,-1-1-10-15,0-1-10 0,-2 0 1 0,2 1-7 16,-1-3-28-16,2-2-47 0,-1 1-56 0,0 2-17 16,1-1-5-16,2-1 18 0</inkml:trace>
  <inkml:trace contextRef="#ctx0" brushRef="#br0" timeOffset="479594.267">31226 18022 182 0,'2'4'281'0,"-2"-3"20"16,0-1-26-16,0-1-68 0,1-1-49 0,-1 2-28 15,2-2-13-15,0-1-5 0,-1 1-8 0,3 0-7 16,-1 0-16-16,3-1-13 0,-3 2-14 0,2-2-12 16,-2 1-10-16,2 2-6 0,-2-1-4 0,2-1-8 15,-4 2-3-15,4 2-4 0,-2-1-1 0,0-1-2 16,-1 2-2-16,-1 1-1 0,-1-1 2 0,0 2-2 15,-1 0 3-15,-1 3 0 0,-1 0 0 0,0 0 0 16,-3 1 1-16,-1-1 0 0,2 1-3 0,1-1 1 16,-1 1 1-16,-3-2-4 0,4 1 0 0,-1-1 0 15,0 0 0-15,-2 0-5 0,3-1-4 0,-1-1-8 16,2-2-27-16,0 4-39 0,0-3-55 16,-1-2-72-16,1-1-117 0,-2-1-51 0,1-2-8 15,-2 0 23-15,2-2 43 0</inkml:trace>
  <inkml:trace contextRef="#ctx0" brushRef="#br0" timeOffset="480279.2133">31444 17974 63 0,'2'-1'241'15,"1"-2"20"-15,2 1-19 0,1-1-44 0,-1 0-52 16,0 0-28-16,1 0-10 0,-1 0-1 0,0 0 0 15,2 0-4-15,-2 0-5 0,-2 1-15 0,4 1-14 16,-4 0-14-16,2-1-12 0,-4 1-9 0,5 1-10 16,-3-1-5-16,1 1-6 0,-1-2-4 0,2 2-4 15,-4 0-3-15,4 0-2 0,-2 2 0 0,3-1-2 16,-2 0-3-16,0 2 5 0,0-2-3 0,-1 3 1 16,2-1-1-16,-2 0 2 0,-2 0 0 0,3 1 0 15,-2 1 2-15,0-1 0 0,0 1-1 0,-2-1 3 16,0 2-3-16,-2-1 1 0,-2 0 4 15,0 0 1-15,1 1 2 0,-2-1 0 0,1 1 3 16,-1-2 1-16,-2 1-2 0,1-2 1 0,3 0-3 16,-2 0 1-16,4-1-1 0,-2-2-1 0,-1 0-2 15,3 2-3-15,1-2-1 0,0 0 2 0,0 0-3 16,0 0-1-16,0 0-1 0,0 0 1 0,0 0 1 16,1 0-1-16,1 0 0 0,1 1 1 0,0 1-1 15,4 0 1-15,-2-1-2 0,1 2 2 0,0 0-1 16,0 1 0-16,1-2-1 0,-2 3 0 0,1-1 2 15,-2 1 0-15,1 0 0 0,-2 0 0 0,1 1 2 16,-3 0 0-16,1 0 2 0,-1-1 0 0,-1 1 4 16,0-2-1-16,0 1 0 0,0-2-1 15,-1 3 0-15,-1-2-2 0,1 2-3 0,-3-4 0 16,1 3 2-16,-2-1-1 0,1 0-1 0,-6-1 0 16,2-1 0-16,0 1-1 0,0-2-1 0,-2 0 1 15,0 1 0-15,0-2-2 0,0 0 0 0,2 0-1 16,-1-2-3-16,2 1-6 0,2 0-8 0,0 0-16 15,4-1-26-15,-3 0-44 0,4 2-53 0,0-6-90 16,0 3-80-16,4-4-34 0,-3 2 3 0,4-2 28 16</inkml:trace>
  <inkml:trace contextRef="#ctx0" brushRef="#br0" timeOffset="480710.2337">32078 18055 127 0,'-1'1'278'0,"1"1"14"16,0-2-22-16,1 2-68 0,1-2-75 0,-1 0-41 15,4-2-20-15,-1 2-1 0,0-2 2 0,3 1 4 16,0 1-1-16,1-1-11 0,0 1-10 0,4 0-13 15,-2 0-10-15,0 0-7 0,1 1-7 0,2-1-6 16,-4 0-3-16,-1 1-2 0,3-1 2 0,-3 0-3 16,-1 0-1-16,0 2-2 0,-2-2 0 0,0 2-8 15,-1-2-15-15,0 1-18 0,-1-1-26 0,-1 2-28 16,-2-2-31-16,0-2-42 0,-5-1-58 0,0 1-46 16,-5 2-7-16,0 0 9 0,3 0 21 0</inkml:trace>
  <inkml:trace contextRef="#ctx0" brushRef="#br0" timeOffset="480964.2722">32162 18033 48 0,'2'2'280'0,"-2"-2"26"0,0 0 18 16,0 0-63-16,0 0-78 0,-2-2-52 0,2 2-27 16,0 0-13-16,-1 0-2 0,1 0-3 0,0 2-6 15,-2 1-8-15,1 2-11 0,1 0-14 0,0 2-12 16,-2 1-14-16,2 1-7 0,-2 0-7 0,2 1-2 15,0-1-3-15,0 1 3 0,0 0-5 0,0 0 0 16,0 1-2-16,0-4 1 0,-1 3-2 16,1-3-2-16,0 0 1 0,1-1-3 0,-1-1-3 15,2 0-12-15,0 2-17 0,-1-3-25 0,1 2-26 16,1-1-27-16,0-1-24 0,2-2-20 0,-2-2-28 0,-2-3-30 16,1-2-38-16,0 2-17 0,-2 3 5 0,3-1 20 15</inkml:trace>
  <inkml:trace contextRef="#ctx0" brushRef="#br0" timeOffset="481288.2737">32279 18142 56 0,'8'-1'258'0,"0"-2"26"16,-3 1-7-16,0 1-42 0,-2-1-64 0,2 0-35 15,-2 1-16-15,-2 0-6 0,3-1-2 0,-4 2-3 16,0 0-8-16,2 3-16 0,-2 0-16 0,0 0-14 16,-2 2-11-16,2 1-8 0,-2 1-7 0,0 2-5 15,2-1-6-15,0 1-5 0,0-2-2 0,0 1-5 16,0 0-3-16,2-3-1 0,0 3-1 0,-2-2 2 15,2-2-2-15,0 1-1 0,0-1 0 0,-2-1 0 16,0 0 0-16,1-2-2 0,-1-1-1 16,0 2 2-16,0-2 1 0,0-2-1 0,2 1 1 0,-2 0 0 15,1-4-3-15,1 1-1 0,1-3-3 16,0 0-2-16,1 1 0 0,-1-2 1 0,2 0 1 16,1 0 1-16,-2 2 2 0,3-1 4 0,-2 2-2 15,-1-1 2-15,4 1-2 0,-2 0 2 0,-1 0 0 16,2 2 0-16,-2-1-2 0,-1 1-1 0,4 1-2 15,-3-1-7-15,-1 3-14 0,1 0-27 0,2 0-34 16,-1 2-44-16,-2-2-56 0,0-2-84 0,-4 2-68 16,0 0-15-16,1 3 12 0,4-3 34 0</inkml:trace>
  <inkml:trace contextRef="#ctx0" brushRef="#br0" timeOffset="481762.2247">32591 18198 174 0,'5'5'260'0,"-1"-3"14"0,-1-1-44 15,-1 1-71-15,-1-2-53 0,3 0-21 0,-4-2-4 16,0 1 2-16,0-1 9 0,-2 0-3 0,0 2-8 16,1-3-8-16,-1 3-13 0,-1-3-7 0,-1 1-6 15,-1-1 1-15,-2 3-4 0,1-3 0 16,-2 3-2-16,-1-2-4 0,-2 4-3 0,1-2-7 16,-2 3-2-16,2 0-7 0,-1 0-3 0,0 2-3 15,1-1-4-15,1 2-4 0,1-1-2 0,3 2-1 16,1-1 0-16,2-1-1 0,0 2 0 0,2-1-1 15,4 0 0-15,-1 0-1 0,0 0-1 0,3-1 0 16,2 1 1-16,-2-3 0 0,2 1 0 0,0-1 0 16,1-1 0-16,0 1-1 0,-1-2 0 0,0-1 0 15,2-1 0-15,-2-2 0 0,0 1-1 16,2-1 1-16,-4-1 0 0,0-1-2 0,-1 1 1 16,2-1 0-16,-3-1 3 0,-1 2-3 0,0-1 3 15,-1 1 2-15,0-1-1 0,-1 2 0 0,1 2 1 16,-2-2-1-16,0 3 2 0,0 0 0 0,0-2 0 15,-2 2 0-15,1 0 0 0,1 2 1 0,0-2 3 16,-4 3-3-16,4 0-1 0,-1-1 3 0,1 3 0 16,0 0-3-16,0 1 1 0,1 0-1 0,3 0-3 15,-1 0 0-15,-2-1 0 0,4 2-2 0,-1 0-2 16,0-1 3-16,2-1-2 0,-1 0-3 0,2-1 0 16,-1 0-8-16,0-1-12 0,3-1-22 15,-4 0-24-15,2-2-31 0,-2-2-27 0,-1 0-28 16,4-3-33-16,-3-1-46 0,-2-1-56 15,2 0-13-15,-2 2 8 0,3 1 20 0</inkml:trace>
  <inkml:trace contextRef="#ctx0" brushRef="#br0" timeOffset="481955.2215">32771 18252 29 0,'2'6'279'0,"-2"-4"30"0,0 2 19 0,0-3-54 16,0 1-82-16,0-1-59 0,0-1-28 0,0-1-12 15,0-1-6-15,0 2 2 0,0 0-6 0,0 3-5 16,-2-1-11-16,2 1-15 0,-2 1-15 0,2 2-13 15,-1-1-9-15,1 2-8 0,0 1-3 0,0-1-3 16,-2 0-1-16,2 0-3 0,-1 0 0 16,1-1-8-16,1-1-13 0,1-1-26 15,-2-1-32-15,1-1-37 0,3 0-46 0,-3-2-56 16,-1 0-78-16,0 0-36 0,0-5 1 16,2 0 20-16,1-3 40 0</inkml:trace>
  <inkml:trace contextRef="#ctx0" brushRef="#br0" timeOffset="482097.9423">32866 18188 182 0,'2'-1'328'0,"1"-2"27"0,-3 0 16 0,1 0-106 15,-1 1-87-15,5 0-65 0,-5 0-44 16,0 2-31-16,0 0-19 0,1 0-19 0,1 2-32 16,-1 0-41-16,1-2-70 0,-2 0-119 0,0 0-59 15,-3 1-24-15,3-1 2 0,0 0 33 0</inkml:trace>
  <inkml:trace contextRef="#ctx0" brushRef="#br0" timeOffset="482463.2177">32932 18280 159 0,'4'6'285'0,"-2"0"19"0,0-1 11 0,0-1-90 15,-1 1-57-15,-1 0-28 0,0 0-11 16,-1 1-4-16,1 2-9 0,-4-3-15 0,2 2-19 15,-2-1-19-15,3 0-20 0,-2-2-13 16,3 1-13-16,-4-2-10 0,4 2-3 0,-1-4-3 16,1 0-1-16,0 0-1 0,0-1-1 15,1 0 0-15,1 0 0 0,0-2 0 0,1-1 0 16,2 0-4-16,-1-2 2 0,1 2-2 16,0 0 4-16,-1-1-2 0,1 1 3 15,0 0 0-15,1 0-1 0,-1-1 0 0,0 3 2 16,-2-2 0-16,-2 3 2 0,3-1 1 15,-4 1 2-15,1 0 2 0,-1 1 1 0,0 0 1 16,0 2 5-16,0 1-2 0,2 2 1 16,-2-1-2-16,0 3-3 0,0 0-3 15,0-1-4-15,0 1-5 0,2 0-10 0,-2-1-30 16,0-1-63-16,-2 1-108 0,-1-1-118 16,-1-3-61-16,4-3-23 0,-6 2 12 0,-2-2 55 15</inkml:trace>
  <inkml:trace contextRef="#ctx0" brushRef="#br0" timeOffset="483920.2574">27122 14616 182 0,'-4'-2'247'15,"-2"1"9"-15,2 1-36 0,-1 0-90 0,-2 0-48 16,1 0-24-16,-2 0-7 0,0 0-1 16,0 1 4-16,-1-1 6 0,0 2 2 0,-3-2 4 15,3 0 4-15,-4 0 0 0,4 0-3 16,-4-2-8-16,4 1-5 0,-3 1-5 15,2-2-5-15,-3 0-6 0,2 0-2 0,-3 0-4 16,-1 1-5-16,0-1-1 0,0-2-8 0,0 4-5 16,2-3-7-16,-4 1-1 0,0 1-2 15,0-1-3-15,0 1 0 0,-1-1-2 0,0 2 1 16,2 0 1-16,-2 0 0 0,6 0 0 16,0 0 3-16,2 0-2 0,0 0-1 15,3 0-1-15,3 0-2 0,-1 0 2 0,4 0-5 16,1 2-2-16,-2-2-2 0,2 0 2 15,2 0-7-15,-1 0-18 0,-1 0-21 0,5 1-33 16,-4-1-46-16,1 0-72 0,-2 0-95 16,0 0-37-16,0 0 0 0,3-1 19 15,0-1 41-15</inkml:trace>
  <inkml:trace contextRef="#ctx0" brushRef="#br0" timeOffset="484271.2957">26709 14551 120 0,'0'0'274'0,"0"0"20"0,0 1-6 16,0-1-78-16,0 0-62 0,0 0-37 16,-1 2-27-16,1-2-14 0,0 2-11 0,-2-2-6 15,0 1-9-15,1 1-6 0,-2-1 0 16,-2 1-3-16,-2 1 2 0,1 0-1 0,-2-1 1 16,0 2-3-16,0 0-5 0,-2-1-6 15,1 2-8-15,-2-1-3 0,2-1-5 0,1 0-3 16,2-1 0-16,2 1-3 0,1-2 1 15,0-1-1-15,0 2 0 0,3-1-1 0,0-1-2 16,0 0-1-16,3 0 0 0,-1 2 3 16,-2-1-2-16,3 0 0 0,-2 3 2 0,3-3 2 15,-3 1-1-15,4 2 0 0,-2-1 5 16,1 0-2-16,0 0-2 0,2 0 6 0,-3 1-3 16,4 0 1-16,-2-1 0 0,1 1 0 15,2-1-1-15,-4 2-3 0,1-2-2 0,2-2-2 16,-1 3-2-16,-1-3-11 0,2 0-40 15,-3-1-85-15,-3 1-135 0,-1-1-72 16,-5 7-36-16,-4-4-10 0,0-2 28 0</inkml:trace>
  <inkml:trace contextRef="#ctx0" brushRef="#br0" timeOffset="485792.1908">25636 14673 164 0,'1'-3'263'0,"2"-2"25"0,-1 1-26 16,-2-1-70-16,1 1-43 0,-1 0-25 15,0 0-17-15,2-2-5 0,-1 2-7 0,-1-3-4 16,0 1-3-16,0 1-8 0,0 0-6 16,0-1-6-16,-1 2-8 0,-1-1-7 0,1 1-10 15,-4 1-6-15,4 0-10 0,-2-2-6 16,1 4-7-16,-1-2-2 0,-1 1-5 0,1 1-3 15,-2-1-1-15,1 2-3 0,-6 2 0 16,1 1 0-16,-2 0 0 0,-3 4-1 0,1 2 2 16,-3 0-1-16,3 2 0 0,-1 0 0 15,5 2-1-15,1-3-3 0,1-1 2 16,1 2-1-16,5-4 0 0,-2 0 3 0,3 1 0 16,3-2 0-16,-2-2-2 0,4 3 0 15,-1-4 2-15,5 1 0 0,-3-1 0 0,0-3 0 16,3 1 2-16,0-2-2 0,-5 0-2 15,3-2 1-15,0 0 0 0,0-2 1 16,-2-1 0-16,-1 2-1 0,1-2 2 0,0-1 0 16,-1 4-1-16,0-2 0 0,0-1 1 15,0 0-1-15,0 0 2 0,0 0 0 0,0 1 2 16,0 2-2-16,-3-1 3 0,4 2-3 16,-4 0 1-16,1 0-2 0,-1 2-1 15,-1-2 0-15,2 2 1 0,-2 0 2 0,0 2-2 16,-2 0-1-16,2 0 1 0,-1 4-1 15,-2 2-2-15,1 1-2 0,-1 0 0 0,2-2 2 16,-1 2-1-16,0 0 1 0,4-2 2 16,0 1-2-16,-1-2 1 0,2 0 0 0,-1 0 0 15,1-1 1-15,0-1-1 0,0-2 1 16,0 1 0-16,-1-2-1 0,1 1 1 0,1-1 0 16,-1-1 0-16,-2 2 0 0,4-2 0 15,-2-2 0-15,2 2-3 0,-4-1 3 0,4-1 0 16,-2 1 0-16,1-1 0 0,-1 1 0 15,-2-1-1-15,4 1-11 0,-2-2-25 16,-2 0-49-16,4 1-76 0,-5 2-139 0,0 0-81 16,0 0-33-16,0 0 2 0,0 0 38 15</inkml:trace>
  <inkml:trace contextRef="#ctx0" brushRef="#br0" timeOffset="486283.2235">25881 14636 129 0,'0'-4'271'0,"1"1"31"0,-1 0 5 15,-1 0-63-15,1 0-52 0,-2 2-25 0,1-2-19 16,-3 1-16-16,4 1-16 0,-1-1-17 15,-3 0-19-15,3 2-17 0,-1-1-13 0,1 1-12 16,1-1-10-16,-2 1-7 0,0 0-6 16,2 0-2-16,-3 0-2 0,2 0-4 0,-5 1 1 15,-1 2-3-15,-1 0-2 0,-1 2-3 16,-4-3-3-16,4 4 0 0,-4-1-2 16,4 1 0-16,-3 0 1 0,4 0 2 0,1 0-2 15,2 1 2-15,2-2 1 0,1 1 0 16,4 1-1-16,-1-2 0 0,4 3 2 0,0-2 0 15,3 0 0-15,-4 0-1 0,1-2 1 16,2 2 0-16,-1-1 1 0,2-1 2 0,-4 1 0 16,0-2-1-16,-1 0 1 0,0 0 0 15,0-2 1-15,0 1-4 0,-1-2 2 0,1 3-1 16,2-3 1-16,-1 0-2 0,1-3 0 16,2 3 0-16,1-3 0 0,-1 1 0 0,0-1-1 15,1 2 0-15,-2-1 2 0,2 1 0 16,-4-1-1-16,0-1-1 0,1 2-10 15,-2-1-28-15,-2 1-51 0,3-1-66 0,-4 2-110 16,0 0-97-16,-4 2-46 0,3-1 2 16,1-1 33-16,0 0 58 0</inkml:trace>
  <inkml:trace contextRef="#ctx0" brushRef="#br0" timeOffset="486711.5623">26076 14666 231 0,'5'-3'276'16,"0"-2"18"-16,-2 2-38 0,2 0-69 15,-3-1-32-15,-1 3-15 0,-1-1-3 0,2 1 0 16,-4-2-4-16,2 3-15 0,-3-1-17 16,3-1-20-16,-1 2-18 0,-3-1-14 0,3 1-15 15,-2-1-11-15,-1-1-7 0,-1 2-6 16,1 0-6-16,-2 0 0 0,-1 0 0 0,2 2-2 15,1-1-1-15,-3 2 2 0,0 0-3 16,2 1-3-16,0 1 0 0,0 1-1 0,2-1 2 16,0 0-2-16,1 1 3 0,1 1 0 15,1-2-2-15,0 1 3 0,0 0 0 0,0 0 0 16,1 2 0-16,2-2 0 0,1 0 0 16,0 0 0-16,0-2 0 0,-3 1 0 15,3-1 0-15,-1 1 3 0,1-2-2 0,-1-2-1 16,0 2 1-16,1-1 1 0,0-1-2 15,1-1-1-15,2 1 0 0,0-1 1 0,0 0 0 16,-2 0 0-16,1 0 0 0,-3 0 1 16,5 0-2-16,-5 0-9 0,2 0-28 15,-2 0-41-15,0 0-54 0,-1 2-64 0,-2-2-99 16,-5 5-77-16,2-1-18 0,-2 1 17 16,3-1 39-16</inkml:trace>
  <inkml:trace contextRef="#ctx0" brushRef="#br0" timeOffset="487062.2518">26157 14833 87 0,'0'1'278'0,"0"1"24"15,0 0 5-15,0-2-60 0,0 1-64 0,0 1-33 16,0-2-14-16,0 1-3 0,0-1-1 16,0 2-8-16,0-1-16 0,0 1-21 15,0 2-23-15,-3-1-18 0,3 2-17 0,-1 0-14 16,-1-1-5-16,0 2-4 0,2-2-3 15,0 2-1-15,-1 0-2 0,1 0 0 0,0 0 0 16,0 0 0-16,0 2 2 0,0 1-2 16,-2 0 0-16,2 0 2 0,-1 0 1 15,-3 2 2-15,4-3 4 0,-1 2 2 0,-3-2 4 16,1 1 2-16,2-3 0 0,1 2 0 16,-3-4 4-16,1-1-4 0,2 0-3 0,0 0 0 15,0-1-1-15,0-1-3 0,0-1-3 16,0 0-1-16,0 0-2 0,0 0-1 15,0 0 0-15,0 0-3 0,0 0-2 0,0 0-7 16,-1 0-8-16,1 0-11 0,-2 0-8 16,2-1-53-16,0-2-93 0,0 3-150 0,-5 0-73 15,-3 1-36-15,2 2-13 0,-5 0 42 16</inkml:trace>
  <inkml:trace contextRef="#ctx0" brushRef="#br0" timeOffset="488045.2115">27250 15613 168 0,'0'0'272'0,"-4"-1"15"0,3 1-11 16,-2 0-90-16,-3-2-57 0,1 1-23 15,-2-1-10-15,1 1 0 0,0 1-4 0,-3-2-4 16,0 0-7-16,0 2-5 0,-3-1-5 16,-3 1-2-16,-2-1-4 0,-1 1-5 15,-5 0-11-15,-3 0-11 0,0 1-6 0,-4-1-10 16,0 0-5-16,-1 0-3 0,3 0-3 16,1 0-2-16,1-1-2 0,3 0-1 0,3-3-1 15,3 3 0-15,2 1-2 0,4-3-3 16,1 0 0-16,2-1 0 0,2 3 0 15,1-1-1-15,4 0 1 0,-1 0-2 0,0 1 2 16,2 1-5-16,0-2 0 0,2 2-7 16,0-1-14-16,-1 0-18 0,2-1-26 0,1 2-27 15,0-4-31-15,1 4-22 0,1-1-18 16,-1-2-6-16,-2 2-8 0,2-3 3 16,-2 3 2-16,1-1 18 0,-1 0 41 0,-2-1 63 15,2 3 56-15,-1-4 58 0,-2 3 46 16,-2-2 32-16,-1 1 6 0,3 1-18 0,-1 0-12 15,-1 1-13-15,-1-3-11 0,1 3-8 0,-1 0-4 16,0 0-7-16,0 0-7 0,-1 0 0 16,3 3 1-16,-2-2-3 0,1 0-1 15,-2 3-4-15,2 0-4 0,0 1-6 0,1 0-6 16,1 1-10-16,0 1-9 0,1 0-7 16,1 0-4-16,1 3-3 0,3-2-5 0,1 0 0 15,-1 1-2-15,2-1-2 0,1-2 0 16,1-1-2-16,0 2-4 0,-1-1 1 0,-1-2-3 15,0-1-16-15,-3 0-33 0,-1 0-47 16,1-1-92-16,-5 1-122 0,-6 0-62 16,-1 0-20-16,-1-1 17 0,-1 2 38 0</inkml:trace>
  <inkml:trace contextRef="#ctx0" brushRef="#br0" timeOffset="488746.2033">25718 15594 236 0,'0'-3'285'0,"1"0"22"15,-1-1-40-15,0 3-79 0,0-1-45 0,0-2-29 16,0 3-13-16,0-1-10 0,0 0-5 16,0 0-9-16,0-2-6 0,0 4-10 0,-1-1-7 15,-1-2-5-15,1 3-5 0,-3-1-6 16,-1 1-6-16,1 0-9 0,-4 1-3 0,0 2-6 16,0-2-4-16,-3 6 0 0,2-3-2 15,1 2-2-15,-5 2-2 0,7 0 0 16,-1 0-3-16,3 1-3 0,-1-1-2 0,2 1 0 15,3-2-1-15,0 1 0 0,3-1 2 16,-2-2-1-16,3-1 0 0,0 1 0 0,1-2 4 16,0-2 0-16,1-1 0 0,0 0 0 15,-1 0 0-15,2-3 0 0,-2-1 0 0,-1 1 0 16,2-2 0-16,1-1 0 0,-3 0 0 16,3-2 2-16,-2 3-2 0,1-1 0 15,-2-1 0-15,0 3 0 0,-1 0 6 0,0 1-3 16,-1 0 0-16,-1 1 1 0,-1 2 0 15,0 0-1-15,0 0-2 0,-1 3-1 0,1 2 3 16,-3-1 3-16,3 2 0 0,-2 2-1 16,0-1 3-16,2 2-2 0,2 0-2 15,0 2-1-15,1-2-1 0,-2 0-2 0,4-2 0 16,-2-1-3-16,2 1 1 0,-1-4-4 16,1 1-2-16,0-2-6 0,2-2-26 0,-3 0-39 15,2-1-51-15,1-2-79 0,-6 1-111 16,3 0-58-16,-3-4-11 0,2 1 22 0,4-1 42 15</inkml:trace>
  <inkml:trace contextRef="#ctx0" brushRef="#br0" timeOffset="489096.1262">25961 15595 229 0,'3'-1'308'15,"1"-4"27"-15,-3 2-18 0,-1 1-72 0,0 1-54 16,0 0-29-16,-1 0-19 0,-3-3-18 15,1 3-17-15,0 1-19 0,-2-2-24 0,0 1-23 16,-1 1-13-16,-2 1-9 0,2 1-7 16,-2-2-1-16,-3 3-2 0,2 1-4 15,0 2 0-15,-3 0-3 0,2 1 0 0,2 3-1 16,2-2-2-16,0 2 0 0,3-3-2 16,1 2 0-16,4 0 2 0,0 2 0 0,2-4 0 15,2 2-1-15,1 0-1 0,-1-3 2 16,1 1 0-16,2-2 0 0,-3-1 0 0,1-1 0 15,1 1-1-15,-4-1 1 0,2-3 0 16,1 1-3-16,-2-2 0 0,-1 0-1 0,3-1-8 16,0-2-21-16,1 0-30 0,-1 1-36 15,1-1-32-15,-1 1-28 0,1 0-21 0,2-1-24 16,-2 0-30-16,0 2-19 0,0 0-29 16,-2-1-2-16,4 1 16 0,-1-1 33 15</inkml:trace>
  <inkml:trace contextRef="#ctx0" brushRef="#br0" timeOffset="489412.4381">26149 15638 224 0,'8'-4'253'0,"-2"0"-2"0,1-2-35 0,-2 1-57 16,-2 1-31-16,0-1-13 0,-1-1-4 15,-1 3 0-15,-1-3 8 0,-1 3 1 0,1 0-3 16,-4-2-7-16,1 4-15 0,-2-1-12 16,1 0-18-16,-4 0-13 0,-2 4-14 0,1 0-12 15,-4 1-4-15,2 2-9 0,0 1-3 16,0 1-1-16,2 3-7 0,4-3 1 15,0 2-2-15,3 0 1 0,1-1-2 0,1-1 0 16,1 1 1-16,2-2 1 0,1 1-4 16,1 1 1-16,-1-5 1 0,1 4 0 0,0-4-2 15,2 0 2-15,-2 0 0 0,2 2 0 16,-1-3-1-16,2 0 1 0,-2 2-1 0,1-1-2 16,-3 1-3-16,1-1-5 0,2 0-6 15,-1 0-13-15,-2-1-13 0,1 0-19 0,2-1-25 16,1-1-26-16,-1 0-32 0,0 0-40 15,2 0-59-15,-2 0-49 0,0 2-30 0,1 0 1 16,-1-2 20-16,1 1 47 0</inkml:trace>
  <inkml:trace contextRef="#ctx0" brushRef="#br0" timeOffset="489745.0978">26284 15745 182 0,'0'0'273'0,"0"0"21"16,0 0-25-16,3-1-65 0,-3 1-55 15,1-2-29-15,2 1-15 0,1-2-12 0,1 1-5 16,-1 0-4-16,1-1-4 0,3 1-8 0,-2 0-12 15,1 1-8-15,-3-2-15 0,1 2-12 16,0 1-9-16,-1-2-7 0,0 4-2 16,-1-1-6-16,0 0 1 0,-1 1-2 0,-2 1 0 15,0-1-2-15,0 3 1 0,-2 1 1 16,0 1 0-16,-2 0 0 0,0 2 0 16,-2 0 0-16,2 1 0 0,-4 1 1 0,1-1 1 15,1-1 0-15,-5 2 0 0,5-2-1 16,-3 1 1-16,0-2-2 0,5 1 0 0,-1-3 0 15,2 1 0-15,-1-2 1 0,4-1-1 16,2-1 0-16,0 2 3 0,2-2-3 0,0-2 0 16,2 1-1-16,1 0 1 0,-2-2-2 15,2 1-1-15,-1-1 0 0,2 0-1 16,-4-1-1-16,1 1-1 0,-1 0-7 0,0-2-20 16,0 0-29-16,0 2-44 0,2-1-69 15,-6 1-98-15,4 1-71 0,-1 4-21 0,2-3 9 16,3 2 35-16</inkml:trace>
  <inkml:trace contextRef="#ctx0" brushRef="#br0" timeOffset="490645.3999">27511 16874 203 0,'1'0'278'0,"1"0"17"0,0 0-22 15,-2 0-78-15,0 0-40 0,0 0-17 16,-2 0-4-16,0 0 6 0,1-1-5 0,-1 1-10 16,-1-1-19-16,-2-1-22 0,-1 1-18 0,-2-1-21 15,-1 1-15-15,-3 1-7 0,-2 0-9 16,2 0-6-16,-6 0-6 0,1 1-2 0,-2-1-1 16,0 0-2-16,-3 0 1 0,0-1 2 15,0 1-1-15,1 0 1 0,-1 0 0 0,1-2 0 16,5 2 0-16,1-1 0 0,2 1-1 0,3-2 1 15,1 2-2-15,4 0 1 0,2-1-4 16,1-1-7-16,4 0-3 0,0 1-12 0,1-2-8 16,2 0-11-16,1 0-6 0,2-1-3 15,-2-1-4-15,1 1-3 0,2-1-3 0,0 1-6 16,-1-1-8-16,0 1 1 0,1-1 1 16,-4 1 10-16,0 0 14 0,-2 1 23 0,-3 2 27 15,0-2 24-15,0 3 19 0,-1-1 9 0,-2 1 8 16,-1 0 6-16,-1 1-1 0,-2-1 0 15,-1 2 2-15,0 0 1 0,0 1-4 0,-1-1-1 16,2 3-7-16,1-2-8 0,-1 0-8 16,6 1-9-16,-1 1-7 0,2 1-4 0,2-1-8 15,-1-2 2-15,3 4-4 0,-1-1 1 16,3-2-4-16,1 2-2 0,2-1 3 0,0 1-3 16,1-2-4-16,-1 2-1 0,1-1 1 15,-4 1 1-15,2 0-6 0,-2-3-12 0,-1 4-31 16,-2-4-51-16,-3 0-72 0,-5 0-139 0,-4-1-70 15,-2 1-26-15,-2-3 9 0,-1 0 40 16</inkml:trace>
  <inkml:trace contextRef="#ctx0" brushRef="#br0" timeOffset="491295.058">26042 16864 243 0,'1'-3'302'0,"-1"0"25"15,3-1-30-15,-3 1-74 0,4-2-47 0,-4-1-30 16,-2 3-14-16,0-1-11 0,1-1-9 0,-1 1-16 16,-1 0-18-16,-1 2-22 0,-1 1-17 15,-2-1-16-15,1 2-9 0,-5 3-7 0,3-1-3 16,0 5-2-16,2 1 1 0,-3-1 2 15,2 2 0-15,2 1-1 0,1 1 1 0,-1-1 0 16,2 1-2-16,-1-2-3 0,4 0 1 16,0-2-1-16,0 2-1 0,4-3 0 0,-1-1 1 15,0-1-1-15,0-1-2 0,4-1 1 0,1-2 1 16,-1 0 0-16,0-2-2 0,1-2 0 16,0-1 1-16,-1 0 2 0,0-1-1 0,-1 1-1 15,1-3-3-15,-3 1 3 0,2 1-1 16,1-2 0-16,-6 1 1 0,1 2 2 0,-1-1 0 15,1 2 0-15,0 1 2 0,-2-2 1 0,0 2-3 16,0 1 3-16,-2 1-1 0,2 0 3 16,0 1-2-16,-2 1 2 0,2 0 0 15,-1 4 1-15,1 0-2 0,0 1 1 0,1 0 1 16,1 1-3-16,1 1 1 0,1-1-4 0,2 1 3 16,1 1-3-16,0-2 0 0,1 0-1 15,0 0 1-15,1 0 0 0,-1-3 0 0,-1 1 0 16,2 0-2-16,-3-2-1 0,-1-2-5 15,0 1-12-15,1 0-25 0,-3-2-41 0,3 0-45 16,-2-2-55-16,-1 0-83 0,-3 2-86 0,-3-3-24 16,3 3 12-16,3-4 35 0</inkml:trace>
  <inkml:trace contextRef="#ctx0" brushRef="#br0" timeOffset="491861.8305">26333 16884 108 0,'8'-5'282'0,"-1"0"28"0,0 1 21 15,-4 0-72-15,0-1-60 0,0 0-31 0,1 0-12 16,-3 0-12-16,-1 1-12 0,0-1-22 0,-1 1-23 16,-1 1-25-16,-1 0-21 0,0 1-16 15,-2 2-11-15,-4 0-6 0,1 2-1 16,-4-1-3-16,3 1 0 0,-2 3 0 0,0-2 0 16,-2 2 2-16,4 1 0 0,1 0 1 0,0 0-2 15,-1 0 0-15,4 0-2 0,-2 2-3 16,6-2 0-16,-3 1 2 0,3-1-4 0,1 2 2 15,1-4-1-15,3 2 0 0,0 1-1 16,5-2 0-16,0 1 1 0,-1-2-2 0,0 0 0 16,1-3-1-16,2 2 1 0,-1 0-1 0,-1-2 1 15,2-1-5-15,-1 0 1 0,1-1-9 16,1 1-8-16,0-3-13 0,0 2-14 16,-1-2-13-16,1 0-9 0,0-2-2 0,-1 2 0 15,0-3 7-15,3 2 8 0,-1-1 15 0,-1 0 13 16,-2 1 13-16,-2 0 8 0,0 1 7 15,-4 0 9-15,1 0 6 0,-3 1 4 0,0-1 12 16,-1 3 10-16,-1-1 11 0,-1-2 9 0,1 1 5 16,-4-1-2-16,3 2-5 0,-3-1-8 15,0-1-10-15,-1 1-4 0,1 1-5 0,-1 1-2 16,-2-1 0-16,2 1-2 0,1 1-2 16,-2 0-5-16,-1 3-4 0,1-1-3 0,1 3-4 15,0-2-2-15,-1 2-2 0,3 2 1 0,2-2-2 16,1 1-1-16,0 2 0 0,1-1-2 15,2-1 0-15,3 0 0 0,1 2 0 16,-1-2 0-16,2 0 2 0,1-1 0 0,1 1-2 16,0-2 4-16,0 0-2 0,2-2 0 0,-4 0 0 15,2-2-3-15,-2-1-6 0,0-1-15 16,0-2-23-16,3 1-35 0,-3-2-45 0,0-1-48 16,0 1-69-16,0-2-80 0,-3 1-39 15,-2 1-2-15,0-2 29 0,-1 2 43 0</inkml:trace>
  <inkml:trace contextRef="#ctx0" brushRef="#br0" timeOffset="492346.1807">26657 16909 28 0,'4'-3'255'0,"1"-1"27"15,0 1 7-15,0 0-43 0,-2 0-60 0,2 1-43 16,-2-1-24-16,-2 2-14 0,2 1-8 0,-1-2-12 16,0 2-12-16,-1 0-15 0,1 2-9 15,0-2-13-15,1 1-8 0,-2 1-10 0,3-1-4 16,-3 2-4-16,2-1-4 0,1 1-2 15,2 0-2-15,-3 0 0 0,0 0-1 0,0 0-1 16,-1-1 2-16,-1 3-1 0,-1 0 1 0,0-1 3 16,-1 2 2-16,-1 1 3 0,-1-2 4 15,0 1 5-15,-2 1 0 0,1 0 3 0,-3-2-2 16,4 0-3-16,-2 0-4 0,0 0-4 16,0-2-3-16,2 1-3 0,-3-1-3 0,2-2 0 15,0 1 0-15,1-2-2 0,0 0 2 16,1 0-4-16,1 0 1 0,-1 0 1 0,2 0-2 15,0 0 1-15,2 0 1 0,-1-2-2 0,4 2 3 16,0 0-2-16,1-1 1 0,0 1 1 16,2 0-1-16,-1 0 1 0,-1 1 0 0,3-1 0 15,-2 2 1-15,-2-2 0 0,-2 0 0 16,2 3 2-16,-2-2-2 0,0 1 3 0,-1 0-2 16,0 3 1-16,0 0 0 0,-2 2-1 0,-2 1 2 15,2 1 1-15,-2 0 0 0,-2 1 3 16,1 1 2-16,2-2 3 0,-4 2 0 15,2-3 0-15,-1 2-1 0,1-3-2 0,0 0-3 16,-1-1-2-16,0-1-1 0,0-1-1 0,0-1-1 16,0 0-2-16,-1-1-4 0,-2-2-1 15,1 0-9-15,2-2-20 0,-4-1-39 0,-1 0-58 16,0 1-104-16,0-3-103 0,-1 2-49 16,2 0-12-16,1 1 23 0,-2 0 51 0</inkml:trace>
  <inkml:trace contextRef="#ctx0" brushRef="#br0" timeOffset="493262.252">27761 17910 156 0,'1'0'260'0,"4"-2"17"0,-4 0-25 0,1 0-66 15,-2 1-44-15,0-3-20 0,1 1-4 0,-2 2 4 16,1-2 1-16,0 1 0 0,0 0-9 0,-2 1-8 15,1 1-16-15,-1-1-19 0,-1 1-15 0,2 1-15 16,-6-1-10-16,2 3-12 0,-1-3-7 16,-5 3-1-16,-2-1-5 0,1-1-1 0,-6 1-3 15,1-2 2-15,-5 0-4 0,-2 1 3 0,-3 1-3 16,1-2 0-16,-5 0 1 0,1-3-1 0,-1 1 0 16,1 1-4-16,0-2 4 0,1-1-1 15,4 2-3-15,-1-1 2 0,3 0-2 0,2 0 3 16,4 0 0-16,3-1 0 0,4 1-1 0,4 2-2 15,1-2 2-15,2 1-4 0,3 1-2 16,1-1-5-16,6-2-6 0,-2 3-1 0,3-1-6 16,2-1-4-16,2 3 0 0,-3-1-2 0,4 1 1 15,-2-2-3-15,-2 2 3 0,4-2 1 0,-5 1 4 16,1 0-1-16,-1-2 6 0,-2 1 3 0,1 1 4 16,-2-1 5-16,0-1 2 0,-4 0 7 15,-1 3 2-15,0-1 6 0,0-2 3 0,-1 0 2 16,-1 3 0-16,-1 0 3 0,-2 0 1 0,0 0 3 15,-1 0 2-15,0 3 4 0,-2 0 0 0,0-2 1 16,0 2-3-16,0 2-3 0,2-2-2 16,1 2-4-16,2 1-3 0,-1 1-1 0,3 0-2 15,1 0-1-15,1 1-2 0,4 1-3 16,2-1 0-16,3 0-1 0,0 0-2 0,0 0 0 16,2-1 0-16,-2 1-2 0,1-1-1 0,0 1 2 15,-3-1 0-15,0 1-5 0,0-2-20 0,-2 3-40 16,-2-2-73-16,-7 0-120 0,-3-2-91 0,-2-2-48 15,-1-5-6-15,-4 0 26 0</inkml:trace>
  <inkml:trace contextRef="#ctx0" brushRef="#br0" timeOffset="493962.0876">26216 17977 6 0,'5'0'249'0,"-4"-1"22"0,5-2 10 0,-4-2-56 15,1 1-75-15,0-1-44 0,-1-1-20 0,-1 0-5 16,-1-1 1-16,-1-2 6 0,-1 1 5 15,1-1 2-15,-3 1-2 0,1 1-5 0,2 1-9 16,-5 0-9-16,1 0-12 0,0 2-12 0,-1 1-6 16,-1 1-9-16,0 0-5 0,-3 2-6 15,0 2-3-15,0 2-5 0,-2 0-4 0,3 3-3 16,-2-1-1-16,1 4-3 0,2-2 1 0,0 1-2 16,2 2 0-16,3-2 0 0,2 0 0 0,1 0 1 15,1 0 0-15,2-2-1 0,5-1 0 0,-2 0-1 16,6 0 0-16,-2-3-2 0,2 0 1 15,0-2-1-15,1-1 0 0,0 0 3 0,-1-1-1 16,-1-2-2-16,1 0 0 0,-2-1 0 0,0-1-2 16,0-1-3-16,-1 2 1 0,-5-2-1 0,1-2-1 15,0 2 4-15,-2 0 0 0,-1 0 2 16,0 1 2-16,-2-2 1 0,0 2 0 0,1 1 0 16,-1 3 1-16,0-2-1 0,-1 3 0 15,1 0 1-15,0 0 1 0,-2 0 1 0,0 3-1 16,1 1 1-16,-1 1-1 0,1 1 2 0,1 0-2 15,0 1 1-15,1 1-1 0,1-1 1 0,-1 1 1 16,4 2-3-16,3-2 3 0,-4 1-3 0,3-2 1 16,-1 0-2-16,1 1-3 0,0-3-3 15,0 1-17-15,-2-1-33 0,-1-3-50 0,1 1-67 16,-5-3-138-16,3-3-69 0,1 1-25 0,-2-2 14 16,2 0 40-16</inkml:trace>
  <inkml:trace contextRef="#ctx0" brushRef="#br0" timeOffset="494278.2216">26459 17929 7 0,'4'-1'275'0,"-1"-3"32"0,0 0 21 16,0 0-32-16,0 1-85 0,0-2-49 0,0 2-22 16,-3 1-12-16,2-2-8 0,-2 3-6 0,0-1-15 15,-2 1-19-15,1 1-18 0,-3 0-18 16,0 0-15-16,-2 3-10 0,-2-2-11 0,0 3-1 15,-2-1-4-15,-1 4 1 0,0-3-3 0,-1 2 1 16,0 0 1-16,3 1-3 0,-4-2 3 0,5 1-2 16,2 2-1-16,3-3 2 0,0 3-2 15,3-2 0-15,0 1 0 0,3 0-2 0,2 0 2 16,1 1-2-16,0-2 0 0,5 0 2 0,-1-2 0 16,0 1-1-16,0 1 1 0,-2-3 0 0,4 1-1 15,-3-1 0-15,0 0 1 0,-1-1-1 16,0-2-3-16,0-2-9 0,-2 2-20 0,1-1-27 15,-1 1-45-15,2 0-46 0,0-2-72 0,-3-1-70 16,1-1-64-16,-1 2-11 0,2-1 17 16,1-3 38-16</inkml:trace>
  <inkml:trace contextRef="#ctx0" brushRef="#br0" timeOffset="494563.3726">26688 17946 55 0,'2'-4'278'0,"-1"0"33"16,-2 0 19-16,-1-1-39 0,2 0-71 0,-1 0-45 15,-4 0-34-15,2 1-23 0,2-1-19 0,-4 3-14 16,0-2-17-16,-2 3-12 0,0 1-6 16,-1 0-5-16,0 1-13 0,0 3-7 0,-1-1-6 15,1 2-6-15,1 0-4 0,1 2-4 0,-2 1-2 16,5-2 2-16,0 1-3 0,1 1-2 0,2-1 0 16,0-1-2-16,2 2 2 0,-1-2 0 0,4 0 0 15,1 0-1-15,1-2-2 0,1 2 2 16,0-3-2-16,1 2-1 0,0-3 3 0,0 2-1 15,1-3-1-15,-2 0-1 0,0-1 1 0,2-1-4 16,-3 1-7-16,2-1-15 0,-1 1-22 0,-4 0-24 16,6 0-36-16,-6 1-27 0,3-1-32 15,-2 0-39-15,1-3-45 0,-2 0-39 0,1 1-16 16,0 0 9-16,0 2 26 0</inkml:trace>
  <inkml:trace contextRef="#ctx0" brushRef="#br0" timeOffset="494945.3149">26866 17970 216 0,'6'-2'277'0,"-3"1"20"0,0-1-41 0,-1 1-72 16,-1-1-53-16,-1 0-22 0,0 2-14 0,0 0-9 16,0 0-2-16,-1 2-4 0,-3 0-4 0,1 1-6 15,-1 0-3-15,-1 3-2 0,0-2-3 16,2 2-7-16,-2 1-6 0,0 1-7 0,1 0-9 16,-2 0-8-16,4 1-9 0,-1-2-3 0,1 0-6 15,1-1-1-15,-1 1-5 0,4-2 0 16,-2 0 1-16,1 1-2 0,1-3 1 0,0-1-1 15,1 2 0-15,0-1 0 0,1-2 0 0,3 1 0 16,-2-1 0-16,1 1 0 0,0-1 0 16,2-1 0-16,-2 2 0 0,2-2 0 0,0 0 0 15,0 1 0-15,0-1 0 0,-2 0 0 0,2 0 0 16,2-1 0-16,-4 1-1 0,0 0 1 16,1-2-3-16,-1 2 2 0,2-1-2 0,-3 1 1 15,-1 0 1-15,1-2-1 0,2 1-2 0,-3 1-4 16,-1 0 1-16,-1-2-3 0,1 2-2 0,-1 0-5 15,-1 0-4-15,-1 0-6 0,2 2-5 0,-1-2-8 16,-1 0-8-16,0 0-12 0,-1 0-16 16,-1 0-11-16,1 0-14 0,-3 0-9 0,1 0-13 15,-3-2-18-15,3 1-28 0,-2-4-29 0,0-1-31 16,1 2-29-16,-1-2 0 0,-3 2 21 0</inkml:trace>
  <inkml:trace contextRef="#ctx0" brushRef="#br0" timeOffset="495108.1163">26940 18028 77 0,'0'-1'256'16,"-2"-4"31"-16,2 2-6 0,2-1-34 0,-2 0-53 15,1-1-27-15,-1 2-13 0,2-2-4 16,0 2-8-16,-2 1-15 0,0 1-19 0,0 1-27 16,0 1-21-16,0 1-22 0,0 2-14 0,0 3-9 15,0 0-7-15,-4 2-3 0,4 2-5 16,-1-1 2-16,-1 2-2 0,1 0-2 0,-1 2 2 0,0-1-6 16,2 2-17-16,0 2-50 0,2-1-81 15,-2 2-150-15,-2-4-80 0,2-1-39 0,-2-2-5 16,2-3 38-16</inkml:trace>
  <inkml:trace contextRef="#ctx0" brushRef="#br0" timeOffset="495812.2501">27391 18363 93 0,'-2'1'272'0,"1"1"21"0,-1-2 12 16,-1 0-65-16,-1 1-62 0,1-1-34 16,-3-1-13-16,-2 1-5 0,0 0-3 0,-1-2-11 15,-3 1-14-15,-2-1-15 0,2 1-17 16,-6-1-15-16,1 0-18 0,-5 0-10 15,-4-1-10-15,-2 1-7 0,-4-2-4 16,-1 1-1-16,-3-2-1 0,-2 1 0 0,-6-2 2 16,1 0-2-16,-1 0-2 0,-1-3 1 15,3 1-3-15,-1 1-3 0,2 1 4 0,-5-2-1 16,7 2 8-16,-3 2 1 0,0-3 2 0,1 5 3 16,1-4-1-16,-2 3 0 0,0-2-2 15,1 2-3-15,-3 0 0 0,-1 0-1 0,-2 2-1 16,3-2-1-16,-3 0 1 0,0-1-2 0,0 2-2 15,1 1 1-15,-1-3-1 0,1 3-1 0,0-2 1 16,0 1-1-16,1 1 2 0,2-1-1 0,-3 2 0 16,5 0 0-16,-5 0 2 0,5 2-1 15,-2-2 1-15,-2 1 0 0,0-1 0 0,1 2 0 16,0-2-1-16,-2 1 0 0,3 1-1 0,-1-2 1 16,0 0 0-16,1 0-2 0,-3 0 7 0,2 0-1 15,-4 0 2-15,4-2 0 0,-2 1 0 0,3-1 0 16,-1 2-4-16,0-1-2 0,3 1 0 15,-2 0 0-15,5 0-3 0,0 0-2 0,2 1-5 16,2 1-11-16,4 1-17 0,0 2-21 0,4-3-35 16,0 3-40-16,3-2-57 0,-1-3-103 0,0 0-59 15,-1 1-15-15,3 1 11 0,3-2 31 16</inkml:trace>
  <inkml:trace contextRef="#ctx0" brushRef="#br0" timeOffset="497298.0593">22476 18326 74 0,'-3'7'300'0,"0"-2"40"0,1 0 30 15,-2-2-57-15,2 0-73 0,-1 1-50 0,2-3-36 16,1 0-31-16,-4-1-24 0,4 0-23 16,-1-1-20-16,-1 1-18 0,1-1-13 0,1 1-12 15,-2-2-5-15,0 0-4 0,2-1 0 16,0-1-3-16,2-3-1 0,0 2 0 15,-1-4 0-15,1-2-1 0,-1-1-3 0,3 0 0 16,-3-3 0-16,4 2-3 0,-1-3 4 16,0 2-1-16,-1-1 1 0,2-2 1 0,-2 1 1 15,2-1 1-15,-1 2 0 0,2 0 1 0,-2 0-2 16,0 3 2-16,0 0 1 0,-1 3 0 0,2 0-2 16,-2 2 0-16,3 1 2 0,0 1-2 15,1 2 3-15,-3 1-2 0,3 0-1 0,-2 4 0 16,1-1 0-16,-2 1 2 0,1 3 1 0,-2 3 4 15,2 2 2-15,-1 2 3 0,0 3 7 0,1 2 3 16,-1-2 4-16,0 6 5 0,1-3 8 0,-2 0 3 16,2-2 1-16,-4 1 0 0,2-3 0 15,2 3-5-15,-4-3-7 0,2-1-5 0,1-2-6 16,-1-2-5-16,0 0-8 0,0-3-5 16,-1 0-5-16,1-2-5 0,-1-1-5 15,-1-2-4-15,-1 1-1 0,2-1-4 0,1-1-4 16,-3 0-12-16,0 0-9 0,0 0-1 15,0 0-5-15,0-1-6 0,0 1-22 16,0-2-31-16,-3 1-43 0,1 1-47 0,-2-1-86 16,-3 1-78-16,-3-2-19 0,0 1 19 15,2-3 38-15</inkml:trace>
  <inkml:trace contextRef="#ctx0" brushRef="#br0" timeOffset="497454.1114">22494 18260 173 0,'-5'2'311'0,"4"-4"31"0,-4 0 12 0,2-1-91 16,3 0-76-16,-2 1-55 0,2 1-39 16,0-1-30-16,2 2-21 0,2 0-21 0,1 0-10 15,2 2-8-15,3-1-11 0,2 2-20 0,-3 0-40 16,5-1-63-16,-6-2-95 0,-3 0-82 0,1 1-41 16,0 0-2-16,4-2 27 0</inkml:trace>
  <inkml:trace contextRef="#ctx0" brushRef="#br0" timeOffset="497795.9453">22854 18180 182 0,'-1'1'308'0,"-2"-2"32"0,-1-1 8 16,3 1-77-16,-3-2-57 0,3 0-40 15,-2-2-25-15,-2 2-22 0,2 1-21 0,2 1-27 16,-1 0-23-16,0 1-17 0,-1 0-12 0,2 0-9 15,-4 1-4-15,1-1-1 0,0 1 0 0,-5 1-1 16,0 0-1-16,0 2-3 0,-3-1 0 16,0 3-3-16,-2 0-2 0,1 2-1 0,1-1-2 15,1 2 0-15,1 0-2 0,2 0-1 0,1 2 2 16,2-1 0-16,2 1 1 0,1-2-3 16,2 0-1-16,2-2 0 0,1 2 2 0,4-3-2 15,3 0 2-15,1-1 0 0,5-1-1 0,0-1-2 16,1 2-1-16,1-2 0 15,2 0-2-15,0 0 2 0,0-2-6 0,0 1-13 16,2-1-28-16,-3-1-55 0,0-1-74 16,-6-1-140-16,-1 1-70 0,-2-3-23 0,1-5 8 15,2 1 45-15</inkml:trace>
  <inkml:trace contextRef="#ctx0" brushRef="#br0" timeOffset="498112.1685">23183 18198 65 0,'-2'-2'309'0,"-1"-1"35"0,-1-2 33 16,-1 0-38-16,2 0-86 0,-4-1-57 0,3 1-41 15,-4 3-30-15,-1-2-24 0,-3 3-26 16,1 2-24-16,-1 1-18 0,-4 0-7 0,2 2-4 16,-1 1 0-16,0 2 2 0,2-1 0 0,-3 2-2 15,7 0-2-15,-1-1-2 0,2 2-2 0,2 1-4 16,3-1-2-16,1 0 1 0,4 2 0 15,-1-2 2-15,6 1-1 0,2-1 5 0,2 2 1 16,2-4-2-16,4 2-3 0,0-1-3 16,3-2-7-16,-2-2-7 0,0 0-4 0,1-2-7 15,-2 1-7-15,-3-3-10 0,-1-2-6 16,0-1-4-16,-4 1-13 0,-2-1-36 16,0 0-76-16,-7 3-131 0,0 0-85 15,-4-5-47-15,-1-4-11 0,-3 0 29 0</inkml:trace>
  <inkml:trace contextRef="#ctx0" brushRef="#br0" timeOffset="502646.0007">23969 12923 192 0,'0'-1'305'0,"0"0"16"15,0-1 8-15,-1 2-124 0,1 0-73 0,-2 0-36 16,0 2-11-16,1 0 0 0,1 2 7 16,-3 3 3-16,-1 0-1 0,-1 4-8 0,1-1-12 15,-4 6-9-15,2-1-12 0,-2 0-10 16,1 1-12-16,1 2-11 0,0-1-5 15,-1 1-7-15,3 1-3 0,-1-1-3 0,2 2 1 16,1-2-3-16,-1 0 0 0,2 0-3 16,-1-3 1-16,2-2-1 0,0-2 0 0,0-3 1 15,0 0 0-15,0-1 2 0,0-4 0 0,0 1 0 16,0-3 0-16,0 0 0 0,0 1 0 16,2-2 0-16,-2 0 0 0,0 0 0 15,0 0-2-15,1-2 2 0,4 0-8 0,-4-2-7 16,2 1-17-16,1-1-31 0,-3-1-46 15,2-1-53-15,-3 4-115 0,0 2-80 0,-1-3-31 16,2 0 3-16,-1-3 33 0</inkml:trace>
  <inkml:trace contextRef="#ctx0" brushRef="#br0" timeOffset="503114.0311">24084 13036 113 0,'2'-2'274'0,"0"2"18"0,-2 0-1 16,-2 0-79-16,0 0-71 0,1 2-40 15,-2 1-19-15,-4 2-6 0,1-1-1 0,-2 1-4 16,2 1-3-16,-1-3-6 0,-1 4-5 16,-1 1-6-16,1-5-1 0,2 2-4 15,-2 1-2-15,-1-2-5 0,1 1-4 0,-1-1-8 16,-3-1-7-16,4-1-4 0,-2 1-4 15,1 1-1-15,5-2-5 0,-3-1 2 0,4 0-3 16,0 1 0-16,3-2 1 0,0 0 0 16,0 0-1-16,1-2 1 0,2 2 1 15,2 0 2-15,-1-1 0 0,2 1 1 0,0-1 0 16,-1 2 0-16,0-1 1 0,-1 1 0 16,1 2 0-16,0 3-1 0,-1 0 0 0,1 0-3 15,-2 3-2-15,1 0-1 0,0 2-4 0,0-2-4 16,0 0 3-16,2-2-2 0,-1 1 2 15,0-1 0-15,1 1 1 0,-1-3 1 16,2 0 0-16,0 1 2 0,-2-1-2 0,0-1 1 16,0 1-1-16,-4-1-1 0,4-1 0 15,-3-1 0-15,-1-1-1 0,2 0-1 0,-1 1 0 16,-2-2-1-16,0 0-2 0,1 0-10 16,2-2-29-16,-1 1-43 0,0-4-54 15,-1 4-111-15,-1 1-101 0,0 0-46 0,2-2-2 16,3-3 28-16,0 0 47 0</inkml:trace>
  <inkml:trace contextRef="#ctx0" brushRef="#br0" timeOffset="503326.0464">24192 13203 105 0,'1'0'289'0,"4"0"25"0,-2 0 20 0,2 0-82 16,2 0-74-16,-3 0-47 0,4 0-26 15,-2 0-9-15,2 0-12 0,-1 0-11 0,-1 0-14 16,2 1-13-16,-2-1-12 0,-1 2-9 15,0-2-9-15,0 0-3 0,1 0-4 16,-5 0-3-16,4 0 0 0,-2 0-6 0,0-2-6 16,1 2-7-16,-3-1-16 0,3 1-19 15,-3-2-34-15,2 1-44 0,2-1-92 0,-5 2-89 16,0 0-41-16,0 0-6 0,4-1 16 16,1-1 39-16</inkml:trace>
  <inkml:trace contextRef="#ctx0" brushRef="#br0" timeOffset="503962.0811">24563 13034 142 0,'3'-1'236'16,"1"-2"13"-16,-1 0-43 0,0 2-55 16,-3-1-43-16,3 1-22 0,-3-1-11 0,0 1-5 15,2 1-3-15,-2-2-1 0,2 0-2 16,-2 1-4-16,0 1-3 0,0-1-5 0,0-1-8 16,0 2-5-16,0-3-7 0,1 2-5 15,-1-1-2-15,0 1 2 0,-1-1-2 16,1-1 3-16,-2 1 2 0,0 1 3 0,1 0-1 15,-1 0 1-15,-1-1 0 0,0 0-1 16,-2 1-1-16,-1-1-7 0,1 2-4 0,-1-1 0 16,-1 1-4-16,1 0-2 0,-2 0-1 15,0 1 0-15,3-1 2 0,-1 2-1 16,1-1 0-16,-2 3 1 0,2-3-1 0,0 1 0 16,0 2-1-16,0 0 1 0,2-1 1 15,-3 3-3-15,3 0-1 0,-2 0-3 0,4 1 0 16,-4 4-2-16,2 0-3 0,-2-1 0 15,2 4-1-15,-3-3 1 0,2 5-2 0,1-3-1 16,0 2 0-16,1-2 2 0,-1 4 0 16,2-2 0-16,-1 0 2 0,0 0 1 0,1 0 0 15,-1 0 1-15,1 0 2 0,-3-1-2 16,4-3-1-16,-2 0 2 0,0 0-3 0,0-2 0 16,1-2 0-16,1-1-1 0,-2 0-1 15,2-3-2-15,0-2 0 0,-1 3 1 16,1-4-1-16,0 1 1 0,0-1 0 0,0 2-1 15,0-2 2-15,0-2-4 0,0 2-4 16,0-1-4-16,0-1-3 0,0 0 1 16,0 1-3-16,0-2-2 0,0-1-5 0,0 1-18 15,0-4-25-15,0 3-31 0,-2 0-32 16,0-1-30-16,1-1-53 0,-1 0-55 0,-1 2-57 16,-2-1-12-16,0 1 8 0,-1-2 24 15</inkml:trace>
  <inkml:trace contextRef="#ctx0" brushRef="#br0" timeOffset="504170.063">24364 13209 196 0,'5'-5'263'0,"-2"1"10"16,3 1-31-16,-1 0-47 0,-2 1-44 0,4 1-23 15,-2-1-16-15,1 1-4 0,2 2-2 16,-4 1-5-16,1-2-6 0,3 1-8 0,-1 1-11 16,0-2-8-16,0 0-12 0,-1 1-10 15,0-1-10-15,4 0-9 0,-4 0-6 16,2 0-7-16,-1 0-6 0,2 0-1 0,-1-1-2 15,-2 1-6-15,1 0-10 0,2-2-15 16,-5 2-34-16,3 0-44 0,-1 0-66 16,-2 2-124-16,-3 2-76 0,-1 2-29 0,3-1 8 15,-1-2 33-15</inkml:trace>
  <inkml:trace contextRef="#ctx0" brushRef="#br0" timeOffset="504578.0839">24628 13300 100 0,'2'0'294'0,"-4"-2"32"16,2 2 12-16,-1 0-57 0,-1 0-72 0,0 0-43 15,-4 0-32-15,3 0-16 0,-2 2-17 16,1 0-15-16,0-1-15 0,0 1-18 16,0-1-13-16,-2 2-11 0,3-1-6 0,0 1-5 15,1-1-7-15,-1 2 0 0,2 0-2 16,-1-1-2-16,2 2 0 0,0-1-3 0,2 1-1 15,-1-1 0-15,2 1-2 0,1-3-1 16,-1 2-1-16,3-1 0 0,-1 0-1 16,-1-3 2-16,3 0 0 0,-1 3 2 0,1-6-2 15,0 3 0-15,0-2-2 0,-1 1 2 16,-1-4 0-16,1 1 0 0,-1-1 0 0,-1-1 2 16,0 0-2-16,-4 0 1 0,1 2-1 15,-2-4-1-15,1 4-1 0,-4-2 2 0,0-1 0 16,-2 4-1-16,1-2 1 0,-2 2 0 15,-1-2 0-15,4 3 0 0,-4 1 0 0,5 0 0 16,0 1-2-16,-1 1-5 0,1 0-9 16,2 3-30-16,-3 0-40 0,4 1-42 0,-1-1-58 15,-2 1-89-15,1-1-83 0,0 2-19 16,1-2 12-16,2 0 31 0</inkml:trace>
  <inkml:trace contextRef="#ctx0" brushRef="#br0" timeOffset="504937.0353">24738 13168 117 0,'4'-7'257'0,"2"-2"17"16,-3 2-19-16,1-3-69 0,1 3-56 0,-4-2-26 15,2 2-12-15,-1 0 7 0,0 2 8 16,-1 0 11-16,-1 1 7 0,0 2-4 15,0-2-5-15,-1 3-16 0,1 1-16 0,0-1-21 16,0-2-18-16,0 3-17 0,0 3-8 16,0-2-12-16,0 2-2 0,0 1-3 0,0 1-3 15,0 3 0-15,0 0-2 0,0 3 2 16,0 3 0-16,-2-1-1 0,0 2 1 0,1 2-2 16,-1-2 2-16,-1 0 0 0,-2 3-1 15,0-3 2-15,-1 1-1 0,2-2 2 16,-3-1-2-16,2-3 0 0,2 1 0 0,0-4 0 15,0 1-2-15,-2 0 0 0,5-4 0 16,-3 2 1-16,3-3-1 0,0 2-8 0,0-4-21 16,0 2-43-16,0-1-57 0,0 1-100 15,-1 0-116-15,-3 1-56 0,4-1-9 0,0-3 25 16,4 3 48-16</inkml:trace>
  <inkml:trace contextRef="#ctx0" brushRef="#br0" timeOffset="505596.1048">24948 13303 215 0,'3'-5'299'0,"0"2"29"16,0-4-18-16,-1 4-80 0,1-2-52 15,-2 3-33-15,1-3-21 0,-2 2-12 0,0-1-8 16,0 0-13-16,-2 1-13 0,1 1-15 15,1-2-13-15,-5 2-13 0,2 1-16 0,2-3-4 16,-4 3-6-16,2-1-5 0,-2 0-2 16,0 1 1-16,-1 1 0 0,0-1-5 15,1 2 2-15,-2-1-1 0,1 1-1 0,-2 3 0 16,2-1 1-16,-1 1 1 0,-1 2 1 16,4-2-2-16,-2 3-1 0,1 1-1 0,2-1 1 15,1-1-4-15,0 1 2 0,2 1-1 16,0-1 3-16,0-1 0 0,2 0 0 15,0 0 2-15,-1-2-1 0,1 3 0 0,1-4-1 16,-1 1 0-16,-1-1 1 0,4-2-1 16,-2 3-1-16,2-3 0 0,-2 1 1 0,2-2-1 15,-2 0 1-15,0-2 1 0,5 1-1 16,-5-3 0-16,2 3 1 0,-1-2-1 16,0-1 0-16,1-1 0 0,-2-1 0 0,3 2 1 15,-3-1-1-15,2-3 0 0,0 3 0 16,-1-1 1-16,1-3-1 0,0 1-1 0,2-1 1 15,-2-1 0-15,3 0-1 0,-1 1-3 16,0-4 0-16,1 3 3 0,0-2-1 0,-1 0 2 16,-1 0 2-16,0 0 6 0,-1 1 1 15,-2-1 1-15,2 3 0 0,-2-1 1 0,2 1-3 16,-2 0-1-16,0 1 1 0,-1 1 0 16,-1 1 6-16,-1 3 5 0,0-2 3 0,0 4 5 15,0-1 3-15,0 0 8 0,0 2-1 16,0 0-2-16,0 0 1 0,-1 4-6 15,-4 0-2-15,2 3-3 0,-2 1-5 0,0 4-3 16,-3 5 2-16,-1-1-3 0,1 4-2 16,0-1 0-16,0 1-3 0,1 2-4 0,-1-1-15 15,1 3-25-15,1-1-23 0,2 1-16 16,3 1-18-16,1 1-47 0,1-1-66 0,3 5-144 16,2-1-65-16,-1-1-31 0,0-5-7 15,0 4 34-15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38:34.907"/>
    </inkml:context>
    <inkml:brush xml:id="br0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28244 3786 105 0,'-1'-2'319'0,"-2"0"23"0,-1 0 11 16,3 1-57-16,-3-3-115 0,1 3-60 0,2-2-25 16,-2 1-6-16,1-1-2 0,1 1-3 15,1 1-12-15,0 0-14 0,0 1-15 0,0 0-15 16,1 0-9-16,-1 0-7 0,5 0-4 16,-4 1-3-16,2 0-1 0,2 1-1 0,2 3 2 15,-1-1-4-15,5 2 2 0,-1 0-1 16,1 2-2-16,1-1 4 0,-1-1-5 0,1 2 4 15,2-1-3-15,-3 1-1 0,3 1 3 16,-1-3-3-16,1 4 1 0,0-2 0 0,-1 1-1 16,-1 0-2-16,-2-2 1 0,1 0 1 15,-7 1-2-15,3-1 2 0,-2-2 0 16,-4 1 0-16,-1 1 2 0,0-4-2 0,0 2 0 16,-1 0-2-16,-2-1 2 0,-2 0 0 15,1 1 0-15,-3 0-1 0,1-2 1 0,1-2 1 16,-2 1-1-16,1-1 0 0,-2-1 0 15,4 0 2-15,-1-1 0 0,0-1-1 16,0-1-1-16,0-1 3 0,-1 1-3 0,3-2 1 16,-2 1-1-16,4-2 0 0,-3 1 0 15,1 0 1-15,2 0 1 0,-1-1-2 0,2 1 3 16,0 3 1-16,0-2 0 0,2 3-1 16,-2-2 0-16,0 1-1 0,0 1-2 15,0 1 1-15,0 0 1 0,0 0-2 0,-2 0 0 16,2 0 0-16,0 0 0 0,-2 0 0 15,2 1 0-15,0 1 0 0,-1-2 0 0,-1 4 0 16,1 0 0-16,-4-1-2 0,2 4 2 16,-2-3 2-16,4 1-2 0,-4-1 0 15,2 1 0-15,-2-1 3 0,0-1-3 0,1 0 0 16,-3 0 0-16,2 0 0 0,-3-1 0 16,0-2 0-16,-1 1 0 0,1-2 0 0,0 1-1 15,-1-2 1-15,3-1 0 0,1 0 1 16,0 0 0-16,2-1 2 0,-1-2 0 15,1 0 0-15,2-2 4 0,-2 0-4 0,1 0 1 16,1-3-2-16,1 1-1 0,0-1 0 16,1 1-2-16,1 2 6 0,2-2-3 0,-1 5 0 15,2-2-1-15,2 1 0 0,-2 0-1 16,4 0-2-16,-1 0 1 0,0 1 0 0,-2 0-1 16,1 3 1-16,-1 0 1 0,-3 1 0 15,0-2-1-15,-1 3-2 0,1 0-17 0,-3 3-38 16,1-2-62-16,-2 2-125 0,-2 2-108 15,-2-2-56-15,-2 1-15 0,-3-1 21 0,-2 3 55 16</inkml:trace>
  <inkml:trace contextRef="#ctx0" brushRef="#br0" timeOffset="334.8548">27993 3911 202 0,'0'1'258'0,"0"0"19"0,0-1-41 16,-2 1-64-16,1 1-35 0,1-2-13 0,-2 0-5 15,0 0-7-15,-1 0-7 0,0 0-14 16,-1-2-12-16,-3 2-14 0,2-1-11 15,-1 1-9-15,0-1-5 0,-3 0-5 0,0-1-5 16,1 0-7-16,-6 1-3 0,3-1-3 16,-2 1-1-16,-2-2-3 0,0 1-2 0,1 0 4 15,1 1-8-15,0-1 1 0,1 1-2 16,3 1-2-16,-2-1-2 0,4 1-3 16,3 0-7-16,-1 1-35 0,3 0-81 0,-1 4-159 15,-1 0-81-15,1-1-44 0,-2 0-20 16,-2-3 25-16</inkml:trace>
  <inkml:trace contextRef="#ctx0" brushRef="#br0" timeOffset="2432.1281">27122 3850 3 0,'1'0'245'0,"1"0"17"0,-1 0 6 15,3 0-63-15,-1 1-81 0,2-1-56 0,-2 2-30 16,2-2-12-16,1 2-7 0,0-1-3 16,0 2-2-16,3-3 3 0,0 3-2 0,-1-1 1 15,-2 1-3-15,1-1-1 0,2 0 1 16,-3 1-2-16,0 0-1 0,1 0 0 0,-1 1 0 16,2-2 1-16,-2 1-2 0,1 1-2 15,-1-1-1-15,2 2 2 0,-4 0-5 0,1-2 1 16,2 1 0-16,-4-1-1 0,0 0 1 15,0-1-1-15,-3 1 0 0,2 0 5 0,-4-1-2 16,2-1 1-16,-3 0-2 0,0 0 5 16,0 1 2-16,-4 0-1 0,1-1 2 0,-3 1 3 15,1-2 2-15,-4 1 0 0,2-1-2 16,-2-1-1-16,1 1 1 0,-1-2-2 16,1-1-1-16,-2 0-4 0,4 1 2 0,-3-3-1 15,2 0-1-15,0 0 2 0,0 2 1 16,2-4-1-16,2 3 1 0,0-3-4 0,3 2-2 15,1 1 1-15,2-3 1 0,0 3-4 16,2-1 0-16,1 1 0 0,0-1-4 16,0-1 2-16,3 3-4 0,-1-1 2 0,-2 2 0 15,1 1 0-15,-3-1 0 0,2 2 0 16,-1-1-2-16,0 2 1 0,-1-1 0 0,2 2 0 16,1-1 1-16,0 1 0 0,-2 2-1 15,1 1-1-15,-2-1 2 0,1 1 0 16,0 0 0-16,-1 0 0 0,-1 0 0 0,0 1-1 15,0-2 2-15,-1-1-1 0,1 1-1 16,-4 0 1-16,3-1 0 0,1 0 0 0,-3 0 0 16,-2 0 1-16,2-2-1 0,-2 2 0 15,0 0 0-15,-3-1 0 0,0 1 0 16,-2 0 0-16,-2 1 0 0,-2 1 3 0,0-2-2 16,-2 3 3-16,-1-1-2 0,0 2 1 15,-1 0 1-15,1 2 2 0,1-1 1 0,0-1 0 16,3 1 1-16,-1-2 1 0,3 1-1 15,1-2-1-15,0-1 0 0,2 1-1 0,-1-1-2 16,0-1-3-16,1 2 0 0,0-2-1 16,0 0-9-16,-1-1-19 0,-1 1-35 0,2 1-59 15,-2-1-114-15,0-2-71 0,0 2-29 16,0-3 0-16,0 2 24 0</inkml:trace>
  <inkml:trace contextRef="#ctx0" brushRef="#br0" timeOffset="2916.1206">26665 3954 78 0,'-4'-8'298'0,"0"1"26"0,-1-2 15 15,4 0-63-15,-1 1-93 0,2 1-57 16,0-3-36-16,0 3-17 0,2 0-9 0,-1-1-9 16,4 1-8-16,-4 1-11 0,4 0-8 15,-2 0-7-15,2 0-6 0,2 1-4 0,-1 1-4 16,1-1-3-16,2 1-2 0,-1 1-2 15,0 1 0-15,1 0 0 0,-3 1 0 0,1 1 0 16,1 0 0-16,-2 1 0 0,0 1 0 16,-3 0 0-16,2-1 0 0,-3 2 0 0,-1 2-1 15,1-2-2-15,-2 1 1 0,-2 1 0 16,-1 1 2-16,-2 0 0 0,0 0 0 0,-3 0 0 16,-1 1 1-16,1-1-1 0,-1 2 0 15,-4-3-1-15,4 2 2 0,-3-1-1 16,2 0 1-16,0 0-1 0,0-2 0 0,0 1-2 15,-2-2 2-15,3 1 1 0,-4-2 0 16,4-1-1-16,-1-1 2 0,-1 0 2 0,2 0-4 16,-1-1 0-16,-1-1 0 0,2-1 0 15,2 1 2-15,0-2-2 0,-1 1 0 16,1 0 0-16,1 0 2 0,-1 0-1 0,1 2 0 16,2 0 0-16,0-3-1 0,1 4 0 15,0 0-2-15,0 0-1 0,-2 4 3 0,-1-3-2 16,0 1 2-16,2 2 0 0,-1-1 2 15,1 1-2-15,0 1 0 0,1 1-2 16,0 0-8-16,0 1-23 0,2 2-36 0,-1 0-50 16,1 2-98-16,-1 1-94 0,-1-2-42 15,1 4-3-15,0-1 20 0</inkml:trace>
  <inkml:trace contextRef="#ctx0" brushRef="#br0" timeOffset="3184.9127">26476 4232 120 0,'4'2'262'0,"1"0"16"16,-2-2-8-16,2 1-81 0,-1 1-65 15,5-2-39-15,-2 1-21 0,-1-1-12 16,-1 0-9-16,2-1-4 0,-3 1 0 0,1 0 4 16,-4-2 0-16,3 1 0 0,-1-3-1 15,-2 1-3-15,1-2-5 0,0 2-6 0,-2-4-7 16,0 4-1-16,-2-2-2 0,-1-1 1 15,0 1 0-15,-1 1 2 0,3 0 4 16,-1 2-3-16,1 1 0 0,-3-1-4 0,2 0-2 16,0 2-10-16,-1 0-4 0,1 2-8 15,-1 0-13-15,0-1-27 0,-2 3-46 0,2 0-60 16,-1 1-112-16,1 1-68 0,2-1-23 16,-2-1 6-16,1-1 33 0</inkml:trace>
  <inkml:trace contextRef="#ctx0" brushRef="#br0" timeOffset="4065.8715">26317 3880 15 0,'-5'-3'250'0,"1"1"24"15,0 0 12-15,1 0-68 0,0 0-72 0,0 2-47 16,1 0-30-16,0 2-16 0,-1-2-9 16,3 3-8-16,-1 0-6 0,-4 2-3 0,4-1-6 15,-1 1-3-15,1 0-1 0,-3 2 0 16,3-3-4-16,-2 1 3 0,-1-1 1 0,3 1 0 16,-3-1 1-16,0 0 0 0,-1-2 2 15,2 1 0-15,-2-1-2 0,0-1 1 16,1 1-2-16,-3-2-3 0,1 0 0 0,2-2-4 15,-1 1 0-15,0-1-4 0,0 0 1 16,0 1 0-16,-1-1-2 0,1 0 0 0,1-1-1 16,-3 0 1-16,2 0 0 0,1-1 0 15,-2 2 2-15,2-3 0 0,1 4 0 16,0-2 3-16,1 3 1 0,2-3 2 0,0 3-1 16,2-2 0-16,-2 2-1 0,2 0-3 15,-2 0-6-15,0 2-1 0,0-2-1 0,-2 3-1 16,0-2 1-16,1 4 0 0,-2-1 0 15,-2 4 1-15,-2 0 1 0,1-1 0 16,-2 0-1-16,2 0 0 0,-2 3-1 0,0-3 3 16,0 1-1-16,2-2-2 0,-1 0 1 15,-2 0-1-15,1-3 1 0,0 1 0 0,-1 1-2 16,-2-3 2-16,1 0 3 0,-1 0-2 16,-1-2-1-16,0 0 4 0,0 0-2 15,1-2 0-15,0 0 0 0,-2 0 0 0,4-1 1 16,0-3-2-16,-1 3 1 0,2-2 2 15,1-1-2-15,-1 0 0 0,2 0-1 0,2 0 2 16,-1 2 0-16,1-1-1 0,1 2 2 16,2 0 2-16,-1 0 0 0,0 2 1 0,2 1 2 15,0-2-2-15,0 1 1 0,0 1-2 16,0 1-2-16,0 1-2 0,0-1-3 0,-1 2 2 16,-1 3-2-16,1 0 0 0,-1 0 1 15,-1 2 1-15,0-1-1 0,0 4-1 0,0-2 1 16,-1 1-1-16,1 2 1 0,-2-1 1 15,1 0-1-15,-2 0 2 0,-1 1 1 16,-1-1 1-16,-1-1-1 0,-1 0 1 0,-1 0 3 16,2-2 2-16,-5 0-2 0,2 0 2 15,-2-2 1-15,2-2-2 0,0 1-2 0,-2-2 0 16,3 0 1-16,-1-2-2 0,0 0 1 16,0-1-2-16,-2 0-3 0,1-1 3 15,-3-2-5-15,2 2 0 0,-2-2 1 0,2-2 1 16,1 1-2-16,4-1 3 0,1-1 0 15,1 0-2-15,1-1 2 0,3-2-3 0,3 0-3 16,0-2-4-16,3 1-2 0,3-1-4 16,-1-2-5-16,3-1-5 0,0 0-16 0,4 1-29 15,0-3-43-15,1 2-93 0,-3-1-107 16,2-2-53-16,2 3-13 0,-5-1 14 16,6 1 36-16</inkml:trace>
  <inkml:trace contextRef="#ctx0" brushRef="#br0" timeOffset="4394.8815">25909 3724 10 0,'0'-1'270'0,"3"-1"31"16,-3 0 14-16,0 1-53 0,2 0-84 16,1 1-66-16,-3 0-36 0,0 0-26 15,0 0-13-15,1 0-11 0,-1 1-7 0,0 0-9 16,0 3-3-16,0-2-5 0,0 3 1 15,0 0-2-15,-1-1-1 0,1 0 0 0,-5 3 0 16,1-3-1-16,0 1-1 0,0-2 1 16,-3-1 0-16,1 2 1 0,-3-3 2 0,2 1 1 15,1-2-1-15,-1 0 0 0,1 0 4 16,3-3 3-16,0 1 5 0,1-1 10 0,1 1 9 16,1-3 9-16,0-1 7 0,0 1 1 15,0-1-3-15,1 2-4 0,3-4-11 0,0 2-6 16,2 1-11-16,1-4-7 0,1 3-4 15,0 1-4-15,2 0-6 0,-1 2-23 16,-1 2-36-16,-4 2-72 0,2 2-131 0,-4 2-73 16,-4 4-29-16,-5 3-2 0,-1 1 30 15</inkml:trace>
  <inkml:trace contextRef="#ctx0" brushRef="#br0" timeOffset="4598.0292">25612 4399 133 0,'6'-1'267'0,"0"-1"12"0,3 2-6 16,0 0-119-16,0-1-90 0,1 1-52 15,1-2-39-15,0 1-40 0,0-1-42 0,-2 1-51 16,1 1-43-16,-4 1-19 0,2-1-1 15</inkml:trace>
  <inkml:trace contextRef="#ctx0" brushRef="#br0" timeOffset="4831.9168">26020 4431 193 0,'4'-2'349'16,"0"1"30"-16,-1-2 16 0,2 1-93 16,-1-1-110-16,1 1-74 0,0 0-47 0,1 0-27 15,-1 1-17-15,1-2-13 0,3 3-14 16,0-2-17-16,-1 2-22 0,-2 2-32 16,5-2-41-16,-5 0-84 0,-1 3-101 0,0-2-43 15,1 2-8-15,2-2 12 0,-3 1 37 16</inkml:trace>
  <inkml:trace contextRef="#ctx0" brushRef="#br0" timeOffset="4991.8754">26037 4524 212 0,'-1'5'348'16,"1"-4"24"-16,0 1 13 0,0 0-103 16,1 0-103-16,-1-2-65 0,0 0-37 15,3 0-22-15,-1 0-9 0,-1 1-12 0,1-1-23 16,-1 0-55-16,-4 0-110 0,-3-1-130 15,-2 1-70-15,0-2-36 0,-6 0-9 0,0 0 35 16</inkml:trace>
  <inkml:trace contextRef="#ctx0" brushRef="#br0" timeOffset="5566.079">25414 4042 245 0,'0'-1'297'0,"-1"-2"18"16,-1 1-30-16,-1 1-89 0,0 1-57 15,-1-1-34-15,1-1-14 0,-2 0-9 0,3 1-11 16,-2 1-7-16,1 0-16 0,2 0-13 15,-1 1-13-15,-1 1-9 0,0 1-5 0,-2 0-4 16,0 0-1-16,-1 1-2 0,1 1-1 16,-1 1 3-16,-1 0 0 0,2 0-2 0,1 0 0 15,-4 0 2-15,2 1 1 0,-1 1-3 16,2-3-1-16,-2 3 0 0,2 0 1 0,-1-1-1 16,-1 1 0-16,2-1-1 0,1-2 2 15,-1 1 0-15,1-2-1 0,0 2 0 16,3-3 1-16,-3 2 1 0,1-3 1 0,2 2-1 15,-4-2 6-15,2 2 1 0,-3 1 1 16,-1-3-2-16,2 3 3 0,-1-1-2 0,0-1-3 16,-2 2-4-16,2-1-9 0,-4 0-23 15,2-1-35-15,-3 2-43 0,3 0-76 16,-2 0-106-16,1 2-55 0,0-1-11 0,2-2 12 16,2 0 38-16</inkml:trace>
  <inkml:trace contextRef="#ctx0" brushRef="#br0" timeOffset="5846.9431">25259 4364 221 0,'8'4'272'0,"1"-1"19"0,-1 0-50 16,-1-2-72-16,-1-1-47 0,3 0-34 16,0 0-14-16,-5 0-9 0,3-1-5 0,-1-1-3 15,-2 1-5-15,1-2-7 0,2-2-13 16,-2 2-8-16,-1-3-10 0,2 0-6 0,1 0-6 15,-4-1-4-15,0-1-1 0,0 0-3 16,-3 3 0-16,0-2 5 0,-3 2-1 0,0-1 2 16,-2 3 1-16,0 0 0 0,-2-1 1 15,0 3 1-15,3 0-1 0,-3 1 1 16,1 1 1-16,-2 2 0 0,3 0-3 0,-3 2-6 16,3-1-13-16,1 1-20 0,-2-1-34 15,4-1-30-15,1 2-63 0,-3-3-86 0,1 3-44 16,0-2-11-16,0-1 14 0,3-2 26 15</inkml:trace>
  <inkml:trace contextRef="#ctx0" brushRef="#br0" timeOffset="6168.8612">25104 3987 231 0,'-5'-6'309'0,"1"0"24"16,-1 3-22-16,3-1-87 0,1 3-67 15,1-2-51-15,0 3-34 0,1 0-23 16,-1 0-18-16,2 0-13 0,-1 3-6 0,1 2-4 16,0 1-2-16,1 0 4 0,-2 1-1 15,3 2 0-15,-3 0 2 0,1-1 0 0,0 0-3 16,-2 2 2-16,0-2-1 0,0 2-3 15,-4-2-1-15,3-1-1 0,-3 0-2 0,1-1-2 16,-2 0-1-16,1 0-2 0,-2-1-10 16,-2-1-14-16,1-1-25 0,-1 0-31 0,1-1-42 15,-1-2-65-15,0 1-88 0,0 1-36 16,-2-4-2-16,6 1 15 0</inkml:trace>
  <inkml:trace contextRef="#ctx0" brushRef="#br0" timeOffset="6398.9906">25009 3898 199 0,'-1'2'268'0,"-2"1"21"16,1 0-48-16,0 3-68 0,-1 1-45 16,0 3-31-16,-1 0-22 0,0 0-14 0,0 4-8 15,0 1-9-15,1 0-11 0,-2-1-7 16,0 3-8-16,1-2-5 0,-2 2-10 0,1-2-10 15,-1-2-20-15,1-1-30 0,-2-1-43 16,1-2-76-16,-2-2-86 0,2 1-35 16,-1-4-6-16,1-1 15 0</inkml:trace>
  <inkml:trace contextRef="#ctx0" brushRef="#br0" timeOffset="6570.4283">24858 4123 272 0,'-8'6'314'0,"-2"-1"26"16,-2 2-43-16,-1 2-72 0,-3 0-60 0,2 0-46 16,-2 2-34-16,2-1-25 0,-2-1-18 15,3 0-15-15,-1-2-14 0,5 0-20 0,-3-1-33 16,3-2-48-16,1-1-84 0,-1 2-108 16,1-5-55-16,0 0-17 0,6-2 12 0,2-3 37 15</inkml:trace>
  <inkml:trace contextRef="#ctx0" brushRef="#br0" timeOffset="6748.9612">24891 3896 44 0,'0'-3'332'0,"-2"2"40"16,1 0 28-16,-3-1-35 0,4 1-115 15,-3-2-91-15,2 3-65 0,-1-3-48 0,0 1-50 16,1 1-57-16,-1-1-68 0,2 2-115 15,-3 3-86-15,-3 1-41 0,1-2 6 0,-1 3 28 16</inkml:trace>
  <inkml:trace contextRef="#ctx0" brushRef="#br0" timeOffset="7282.0956">24753 3963 56 0,'-2'3'266'0,"2"-1"27"0,-3 2 9 0,2 0-64 15,-5 1-60-15,1 1-44 0,0 0-32 16,-1 1-19-16,-2-1-14 0,-1 2-15 16,0-3-10-16,1 3-13 0,-2 0-8 0,0-1-5 15,0-3-6-15,0 3-2 0,-2-3-4 16,4 0 0-16,-2-3-6 0,2 0 1 0,0-1 1 16,0 0 1-16,-2-1-3 0,4 0 0 15,0-3 0-15,1 0 0 0,1-1-1 0,1 0-1 16,3 1 2-16,-1 0 3 0,-2-2 3 15,1 1 4-15,2 2 9 0,0 0 9 0,-1 2 6 16,1 1 2-16,0 0 5 0,-2 0-2 16,2 0-3-16,0 0-6 0,0 2-6 0,-1 0-3 15,-1 2-5-15,-1 1-1 0,0 3-4 16,-1 0-3-16,-1 2 3 0,1 2-4 16,-4 0 1-16,3 0-1 0,-3 1-1 0,3 0-2 15,-4 0 1-15,5-1 1 0,-5 0-2 16,5-3-1-16,-4 1 2 0,0 0 0 15,2-3-2-15,-2-2 3 0,0 2 1 0,-2 1 1 16,-1-5 0-16,2 4-1 0,-5-4-1 16,1 0-1-16,-3 0-3 0,2-2 2 0,-3 2-3 15,2-3 2-15,0 0-1 0,0 0 1 16,1-3-2-16,0 1-1 0,1-3 0 0,0-1 0 16,4-1 0-16,0-1 0 0,1-3-1 15,3-1 2-15,2-1 0 0,1-2-1 16,4 0 0-16,1 0 0 0,2-2-2 0,1 1-4 15,3 1-11-15,-1 0-22 0,3-1-29 16,2 3-43-16,0 0-58 0,-5 1-116 0,-1 0-77 16,0 3-29-16,2-2 10 0,-1 2 27 15</inkml:trace>
  <inkml:trace contextRef="#ctx0" brushRef="#br0" timeOffset="7482.8969">24820 3768 65 0,'3'-2'338'16,"-2"-1"36"-16,-1 1 26 0,-1 0-37 0,-4 0-112 15,-1 1-89-15,-4 1-53 0,-1-2-35 16,-2 2-21-16,-1 2-16 0,1-2-9 0,0 1-11 16,1 1-13-16,0 0-26 0,1-1-40 15,1 1-52-15,-1 0-88 0,2 0-117 16,-3-1-58-16,2-1-12 0,2-3 19 0,1 1 41 15</inkml:trace>
  <inkml:trace contextRef="#ctx0" brushRef="#br0" timeOffset="7631.9311">24658 3709 14 0,'2'-2'312'16,"-1"1"41"-16,-1 0 32 0,0-1-19 16,0 2-102-16,0-2-72 0,0 1-54 0,-1 0-36 15,1 1-25-15,-2 0-30 0,1-3-37 16,-1 3-55-16,-2 3-65 0,-4-1-126 0,-4 3-104 15,-2 0-52-15,-2 1-10 0,-2 1 20 16,-6 3 53-16</inkml:trace>
  <inkml:trace contextRef="#ctx0" brushRef="#br0" timeOffset="8398.8909">24042 3898 100 0,'0'0'308'0,"0"0"30"0,0 0 18 0,1 0-73 15,-1 0-94-15,2 0-62 0,-1 0-44 16,-1 0-29-16,4 2-18 0,-3-2-11 0,1 1-11 16,3 1-3-16,-2-1-5 0,2 1-2 15,2 1-1-15,0 0-1 0,-1-2 0 0,1 2-2 16,0-1-3-16,-1 1-4 0,-1 0 1 16,2 0-1-16,-4 1 1 0,2 1 0 15,-4-2 3-15,4 3 3 0,-5-2-2 0,1 2 2 16,-2 2 2-16,-2-3-2 0,0 3 0 15,-2-2 0-15,0 3 0 0,-1-4 2 0,-2 1 1 16,-1-1-1-16,0-1 5 0,0-1 0 16,-2 1 0-16,1-3 3 0,-1-1-1 0,0 0 2 15,2-2-2-15,-1-1 2 0,-1 0-5 16,3-2-1-16,2-1-2 0,-1-1-4 16,3 1-4-16,-1-2-1 0,2 1-2 0,2-2 2 15,-1 1-2-15,4-1 2 0,-1 3 4 16,1 2-2-16,1-2 1 0,1 3 3 0,1 0 0 15,-2 0-2-15,2 1-1 0,2 1 3 16,-3 1 0-16,2 1 0 0,1 1 0 16,-2-2 0-16,-1 3 3 0,1 0-3 0,0-1 0 15,-1 1-2-15,0 1 1 0,-3 0 1 16,-1 2 0-16,2-2 1 0,-1 1-2 0,-2 3 1 16,-1-3 0-16,1 2 0 0,-3 0-3 15,-2 1 1-15,2-2-2 0,-3 3 2 16,-1-2 0-16,-3-1-1 0,2 1 3 0,-3 0 0 15,0-3 1-15,-1 1 3 0,-2-1 0 16,0-3 0-16,1 3 4 0,-2-2 5 0,2-1 2 16,1-1 6-16,2-1 7 0,2-1 2 15,3-3 8-15,-1 2 3 0,6-3-4 0,-3 0-3 16,4-1-7-16,0-2-7 0,4-2-8 16,0-1-7-16,1 0-3 0,2-1-1 0,0-1-1 15,0 1 0-15,1 1 1 0,-4 1-1 16,1 2 1-16,1 2-2 0,-1 0-4 0,-2 2-21 15,-3 1-35-15,2 0-45 0,-4 1-79 16,-1 5-126-16,-3-1-60 0,-7 4-15 16,2-2 16-16,-3 4 34 0</inkml:trace>
  <inkml:trace contextRef="#ctx0" brushRef="#br0" timeOffset="8843.7678">23816 3874 218 0,'-2'-5'299'15,"-3"3"26"-15,1-1-19 0,-1 0-69 0,-2 1-53 16,-2 2-32-16,1 0-27 0,-2 0-19 16,-2 0-23-16,2 2-19 0,2 1-22 0,-2 1-10 15,2 1-13-15,0-1-5 0,0 4-5 16,2-2-4-16,-1 1-1 0,2 1-2 0,2 0-1 15,2 2-1-15,-3 0 0 0,3-1 0 16,1 0 0-16,0-1 0 0,0 0 0 16,0 0 0-16,0 0-1 0,-2-1 1 0,2 2 0 15,-1-2 0-15,-1 0-2 0,-1 2 2 16,2-2 0-16,-3 1-4 0,1-1 3 0,-2 1 0 16,1 0 1-16,-1-3 0 0,-2 1 1 15,-2 1-1-15,1-4 1 0,2 1 1 16,-5-1 0-16,3 0 1 0,-2-2 4 0,2 1 2 15,-2-2 2-15,1-2 2 0,1 1 3 16,-1-2 3-16,1 1-1 0,2-3 0 0,-1 2-3 16,3-4-2-16,-1 1-1 0,4-3-5 15,-1 0 1-15,4-3-5 0,2 0-1 16,1-3-2-16,1 2-2 0,2-1-1 0,0 2-5 16,3-1-10-16,-1 1-27 0,-1 1-47 15,-1 1-69-15,-3 4-145 0,-2 1-72 0,-3 5-28 16,0 0 4-16,0 0 34 0</inkml:trace>
  <inkml:trace contextRef="#ctx0" brushRef="#br0" timeOffset="9634.1422">23186 3916 221 0,'2'2'279'15,"-2"1"21"-15,0 1-36 0,-2 3-74 16,1 1-49-16,-3 1-24 0,1 3-18 0,-3 0-13 16,3 0-11-16,2 3-9 0,-4-1-14 15,1 1-17-15,1-1-7 0,-2 0-8 0,2-3-9 16,2 0-1-16,-4-4-3 0,4-1-3 16,-1-2-1-16,1-1-1 0,1 0 2 0,0-3-4 15,-4 2 1-15,4-2 0 0,0-2 0 16,-1 0 2-16,1 0-1 0,-2-1-1 15,0-3-1-15,2-1-1 0,0 0-4 0,0 0 3 16,0 0-2-16,0-4 3 0,0 2-1 16,-1 0 2-16,-1 0 2 0,1 0 1 0,-3 4 0 15,1-1 1-15,-3 2 0 0,3 1 3 16,-2 0-1-16,0 1-2 0,2 2 0 16,-2 2 0-16,2-1-3 0,0 1-1 0,-1 4 0 15,-1-1 0-15,3 2 0 0,1-2 0 16,-3 3 0-16,1 1 3 0,2 0-3 0,-3-1 0 15,3 1 0-15,-2-2 0 0,-1 1-2 16,2-3 2-16,0 0 0 0,-1 0 0 16,1-2 2-16,-1-2 0 0,1 1-2 0,-1-1 0 15,0-1 2-15,0-1-1 0,-1-1-2 16,1 1 1-16,-1-2-2 0,-1-2-2 0,4 0 2 16,-3 2-4-16,0-2 4 0,0-1-2 15,1 0 2-15,-2 1 2 0,-1 1 0 0,2-3 2 16,-1 4 1-16,-3 1 2 0,0-1-1 15,-1 3 4-15,-3 0-1 0,3 0 4 0,-2 3-1 16,1-1-1-16,1 1 4 0,-2 4-3 16,1-1-1-16,-3 1-3 0,3 1 1 15,-3 0-2-15,-1 3-2 0,3 0-1 0,-2-1 0 16,0 2 1-16,2 0-1 0,-3 0-1 16,1-1 1-16,2-1-2 0,-1-1 0 0,0 0 0 15,2-2 0-15,2 1-2 0,-2-1 0 16,2-5-5-16,0 1-8 0,4-1-18 0,-3-1-28 15,2-2-46-15,0-1-101 0,-4 2-101 16,1-3-47-16,4 1-11 0,0-3 13 16,3-1 37-16</inkml:trace>
  <inkml:trace contextRef="#ctx0" brushRef="#br0" timeOffset="10049.6881">22796 3949 258 0,'-11'0'305'16,"-2"3"26"-16,0-1-34 0,-1 1-82 15,-2 3-56-15,2-2-39 0,-2 2-28 0,4 0-23 16,-1 0-16-16,2 0-11 0,3 2-14 16,0-4-10-16,5 2-5 0,0 2-5 0,1 0-2 15,1 1-4-15,-1-1-1 0,2 0-1 16,2-1 3-16,-1-1-3 0,-1 0 0 15,0 0 0-15,2 0 0 0,-2-1 0 0,-2 1-2 16,1-2 2-16,-2 4-1 0,-2-2-2 16,-3 0-1-16,-1 1 2 0,-1-1 2 0,-1 0 0 15,-2 0 0-15,0-1 2 0,0-1 2 0,1-1-2 16,-2 0-1-16,1-2 0 0,1-1 1 16,-1 0 0-16,4-1 3 0,1 0 8 15,-2-2 7-15,2 0 7 0,4 0 3 0,0-2 1 16,3-1-4-16,-3 0-6 0,4-1-8 15,4-1-7-15,-3-1-2 0,4 0 0 0,2-1-4 16,-1-2-5-16,3 0-15 0,1 0-25 16,1-2-35-16,1 2-46 0,0 0-90 0,-3 0-103 15,0 3-40-15,1-1-6 0,1-1 20 16,2-2 35-16</inkml:trace>
  <inkml:trace contextRef="#ctx0" brushRef="#br0" timeOffset="10217.9079">22808 3735 110 0,'7'0'324'0,"-2"0"30"15,-1 0 18-15,4-3-62 0,1 0-105 0,4-2-76 16,1 0-43-16,2 0-26 0,5 0-15 16,-2-1-16-16,3 2-22 0,-2-1-36 0,1 4-55 15,-7 1-133-15,-2 1-92 0,-6 4-50 16,1 2-18-16,-5 4 15 0</inkml:trace>
  <inkml:trace contextRef="#ctx0" brushRef="#br0" timeOffset="10403.8136">23035 4436 45 0,'3'7'390'0,"-2"-3"42"0,3-1 24 15,-4-1 10-15,1-1-162 0,-2-1-142 16,-1 0-75-16,0 0-50 0,-1-3-57 0,-2 0-85 16,-3 3-175-16,-2 3-95 0,-5 0-49 15,0-1-18-15,-2-2 21 0</inkml:trace>
  <inkml:trace contextRef="#ctx0" brushRef="#br0" timeOffset="10808.821">22333 3903 14 0,'-4'0'277'0,"0"1"32"0,-3 6 21 0,-2 0-39 16,-1 5-88-16,1 3-54 0,-2 3-36 15,1 0-22-15,1 1-10 0,1 2-14 0,-1-1-13 16,2 0-9-16,2-4-11 0,4 0-10 16,-3-1-7-16,1-1-9 0,2-4-10 0,1-2-26 15,0-2-31-15,0-2-35 0,-3-1-64 16,0 0-117-16,0-2-61 0,-2-1-19 16,1-1 11-16,1-2 25 0</inkml:trace>
  <inkml:trace contextRef="#ctx0" brushRef="#br0" timeOffset="11349.6339">22179 3952 28 0,'2'-2'273'0,"1"1"28"16,-3 0 14-16,3-1-62 0,-3 1-79 16,0 1-55-16,0 0-34 0,0 0-17 15,-1 1-5-15,-1-1-6 0,1 2-2 0,-3-1-7 16,-1 0-6-16,-1 1-10 0,0 1-6 15,-3 0-4-15,-1 2-7 0,0-2-4 0,-2 1-3 16,1 1-1-16,-1-1-4 0,2 1 0 16,-2 1-1-16,-2-2-2 0,3 2 1 15,1 0 3-15,-2 0-2 0,3 0-1 0,2 0 1 16,2-1-1-16,4 0-1 0,-4-3-4 16,5 3 2-16,0-3-3 0,5 3 0 0,-4 0 2 15,4-2 0-15,0 0-1 0,1 0 3 16,1-1-2-16,2 2-1 0,-1-1 2 0,2 0 0 15,-4-2-2-15,1 3-1 0,0-3 1 16,-2 0 0-16,0 2 1 0,-4-3-1 0,2 2 2 16,-3-1 2-16,0-1 3 0,-1 2 2 15,-1-1 2-15,-1 2 2 0,-2 0-1 0,2-1 2 16,-4 2-1-16,3-2-1 0,-4 1-1 16,3 0 0-16,-3 0 1 0,0-2-1 0,-2 3 1 15,-2 0-3-15,0-3 1 0,1 2 1 16,-2-1 1-16,-1 1-2 0,3-3 2 15,-2 0 5-15,4-2 0 0,-3-1 1 0,4 0 2 16,1 0 2-16,0-1-4 0,3-1-4 16,-3-1 2-16,5-1-3 0,-1-2-4 0,3 1-2 15,0-2 1-15,3 0-1 0,-1-3-3 16,3 1-3-16,1-1 2 0,-1-3-10 16,2 2-22-16,0-1-39 0,0-2-55 0,-4 2-145 15,2 0-78-15,-4 2-36 0,6-2-1 16,-1 0 28-16</inkml:trace>
  <inkml:trace contextRef="#ctx0" brushRef="#br0" timeOffset="11503.8602">22141 3691 35 0,'8'-2'345'0,"-4"1"48"0,0 0 28 16,-1-1-2-16,-1 1-129 0,-1-1-96 0,-1 2-68 15,0-1-42-15,0 1-28 0,0-2-24 16,0 2-16-16,0 2-27 0,0-1-47 15,0 1-60-15,-6 2-121 0,2 4-109 0,-5 2-61 16,1 3-12-16,-2 6 23 0,-3 4 51 16</inkml:trace>
  <inkml:trace contextRef="#ctx0" brushRef="#br0" timeOffset="11675.8607">21985 4311 268 0,'0'3'388'15,"0"0"29"-15,0-3 15 0,0 0-111 16,0 0-118-16,0 0-85 0,0 0-51 0,0-3-35 16,-2 3-28-16,0-2-42 0,2-1-47 15,-1 1-50-15,-1-2-94 0,-1 3-99 0,-3-2-46 16,3 0 2-16,0-5 23 0,-1 1 42 16</inkml:trace>
  <inkml:trace contextRef="#ctx0" brushRef="#br0" timeOffset="12181.8563">21869 3867 46 0,'0'-8'325'0,"-1"0"39"0,1 1 20 16,0 1-37-16,0 0-112 0,0 2-75 0,1-1-55 16,-1 2-26-16,0 1-17 0,2 1-8 15,-2 1-12-15,2 0-10 0,-1 0-11 0,1 0-10 16,1 3-3-16,1-1-6 0,-1-1-2 15,-1 1 0-15,1 1 0 0,1 0 0 0,-3-2 0 16,2 1 0-16,-3-1 3 0,2 1-2 16,0-1-1-16,-2 1 0 0,0-1 0 15,0-1-1-15,0 2 1 0,-4 1 0 0,1 0 0 16,-2-1 0-16,0 2-1 0,-4 0-1 16,3-2-1-16,-4 1 1 0,2 1 1 0,-2-1 0 15,-2 0 1-15,-2 0 1 0,1 2 3 16,1-2 1-16,-2 0 0 0,-1 1-1 15,1-1 0-15,1 2 0 0,1-1-2 0,2 1-2 16,2-2-1-16,4 1 1 0,-2 1 0 16,2-1-2-16,1 2 2 0,2 2 0 0,-3 1 5 15,4 3 3-15,-1 0 2 0,-1 4 4 16,2 1 3-16,-1 1 2 0,1 1 0 0,0 2-2 16,-2-2-3-16,2 1-2 0,-2 0-4 15,2-1 0-15,0-3-6 0,0 0 0 0,0-4-2 16,0-1 1-16,0 0-4 0,0-4 3 15,2 0 0-15,0-1 0 0,-2-2 2 16,0-1-2-16,0-1-2 0,0-1-6 0,-2-1-18 16,0-1-32-16,-1 1-34 0,1-4-50 15,-2 3-118-15,-4-1-97 0,-1-3-36 0,-1-1 1 16,-1-1 19-16,1-1 43 0</inkml:trace>
  <inkml:trace contextRef="#ctx0" brushRef="#br0" timeOffset="12417.7567">21473 4027 185 0,'0'-2'359'0,"1"2"32"0,1 0 16 0,-1 0-91 15,-1 0-101-15,0 2-80 0,0 0-47 16,2 3-26-16,-2 0-12 0,3 2-11 0,-3 4-3 16,1 0-8-16,-1 1-7 0,3 0-8 15,-3-2-6-15,0 2 0 0,0-3-5 0,0 2 1 16,0-2-1-16,-3-2 0 0,2-1-1 15,-5-1 1-15,1 1-1 0,-1-2-2 16,-3 0-4-16,0-2-9 0,-2 0-19 0,1-2-32 16,-2 0-38-16,1-4-47 0,0 2-83 15,-7-3-97-15,4-1-38 0,-3-1-2 0,2-4 22 16,0-2 42-16</inkml:trace>
  <inkml:trace contextRef="#ctx0" brushRef="#br0" timeOffset="13381.8986">21215 3934 145 0,'1'-2'330'0,"-1"1"27"16,2 1 14-16,-1-1-89 0,-1 1-100 16,4 0-62-16,-1-1-34 0,3 1-20 0,0 0-6 15,2-2-8-15,4 0-3 0,-2 1-13 16,0 1-11-16,1 0-9 0,1 0-4 16,-2 1-3-16,1 1-3 0,2 0 0 0,-4 0-2 15,1 1-3-15,-1 2-1 0,-2-1 0 0,-3-1 0 16,0 3 3-16,-3-3-1 0,-2 3 2 15,-1-1 4-15,-3 1 0 0,-3-2 2 16,-3 2 4-16,0 0-3 0,-2-1 3 0,-1 1-1 16,0-3-4-16,-2 1 2 0,0-1-6 15,2-3 2-15,0 2-3 0,-2-2-3 0,5-2-2 16,-1 0 0-16,4 0-1 0,0-3-1 16,3-1-2-16,2 0-1 0,-2-1 0 15,5-2 0-15,0 1 0 0,0 1 2 0,5 2 0 16,-4-1 1-16,2 2 0 0,1-1 1 15,-3 2 1-15,2 0-2 0,1 3 3 0,-3-1 2 16,3 1-2-16,-1 1 1 0,1 2-1 16,-1 0 0-16,0 2 1 0,1-1 1 0,-1 4-4 15,-2-1 1-15,1 2 1 0,1-1 0 16,-3 1 0-16,2 0 0 0,0 0 3 16,-2 0-3-16,0-2 0 0,0-1 0 0,-2 1 0 15,0-3-2-15,-1 1 1 0,-2 0 2 16,-1 0 1-16,-2-1-2 0,0 1 2 0,-1-1 0 15,-4 1-1-15,4-2-1 0,-3 0-1 16,2-1 1-16,2-1-1 0,-2 0 1 16,2-1 0-16,0 0-1 0,2-2-5 0,0 0-4 15,1-1-4-15,-2 0-6 0,1 1 2 16,2-1-1-16,-3-1 6 0,1 3 5 16,-2-3 6-16,-1 4 2 0,-3 0 3 0,3 4 3 15,-4-2 0-15,0 3-1 0,1 1-2 0,1 0 2 16,1 1-4-16,-1 1 1 0,5-1-2 15,1 1 0-15,4-2 0 0,-1 1 0 0,2 1 0 16,2-4 1-16,2 2-1 0,1-1-1 16,4-2 1-16,-4-2-2 0,3 2-1 0,-1-3-6 15,-3 2-5-15,1-2-4 0,0-2-7 16,-2 2 0-16,-2 0-1 0,1-1 4 16,-2 1 4-16,0 0 9 0,0-2 5 0,-2 2 2 15,-1-1 7-15,2 1 4 0,-4 0 2 16,0 0 5-16,2 0 2 0,0-3 1 0,0 3 0 15,-2 0-2-15,0 0 3 0,2 0-1 16,-3 0-3-16,1 0 4 0,2-2-1 16,-2 2-1-16,2 0 0 0,-2 0-2 0,0 0 0 15,-1 0 0-15,2 2-2 0,-4-2-1 16,1 3-3-16,-2-2-1 0,3 2-3 0,-2 0 0 16,-1 0-3-16,0 2 0 0,5-2-1 15,-3 1 3-15,1-1-1 0,2 2 2 16,0-2-3-16,-1 1 2 0,2-1-1 0,0 1-1 15,0 3 1-15,1-3-3 0,0 1 2 16,-1 0-1-16,2 2 0 0,-3-1-2 0,1 1 0 16,2 1 0-16,-1-1 0 0,-1 2 0 15,0 0 1-15,2 3-1 0,-1 0 1 16,0 0-1-16,1 2-1 0,1 1 1 0,-2 1-3 16,2-1-1-16,0 2 2 0,2-1-2 0,-2 2 4 15,1-1-2-15,-1-2 2 0,2 0-3 16,0-1-14-16,-2 0-32 0,1 0-42 0,-1-4-51 15,0 2-112-15,-1 0-99 0,-4-2-45 16,3 0 5-16,2-4 26 0,2-1 41 16</inkml:trace>
  <inkml:trace contextRef="#ctx0" brushRef="#br0" timeOffset="13563.7515">21082 4549 346 0,'8'-1'411'0,"-2"0"26"0,2 1 18 0,0-2-135 16,-2-1-126-16,1 1-82 0,1 1-45 16,0-2-30-16,1-2-14 0,0 3-11 0,1-3-11 15,2 0-18-15,0-1-43 0,2 0-52 16,-5 2-117-16,3 1-116 0,-3-2-56 16,0 2-19-16,-1-2 23 0,0 2 44 0</inkml:trace>
  <inkml:trace contextRef="#ctx0" brushRef="#br0" timeOffset="14516.1647">20609 4072 244 0,'2'0'328'0,"0"0"41"0,-2 2-16 15,0-2-67-15,-4 1-58 0,3 3-51 0,-3-1-38 16,-2 4-37-16,0 0-30 0,-2 2-22 16,3 0-17-16,0 0-12 0,2 2-9 0,-2 1-5 15,2-2-7-15,2 1 2 0,-1-1-2 16,0-2 0-16,2-1 0 0,0-1 0 16,-2-1 0-16,2-1 3 0,0 0-2 0,0-4-2 15,-2 2 1-15,2-1-3 0,0-1 1 16,0 0 0-16,2 0-3 0,-2-1 0 0,2-1-1 15,-2-2 3-15,4 0-2 0,-4 1 3 16,1-4 0-16,-1 1 1 0,2 1 0 16,-2-2 1-16,0 1 0 0,-2 1 0 0,2 0 0 15,-1 1 0-15,-1 1 1 0,0 0 0 16,-2 0-1-16,2 3 2 0,-1-2-2 0,2 2 2 16,-3 2 1-16,0-2-3 0,0 4 2 15,-1-1-2-15,1 1 1 0,-2 1-1 16,3 0 0-16,-4-1-1 0,4 2 1 0,-2-1-2 15,0 0 2-15,-1 0 0 0,3-1 0 16,-2 2 0-16,1-4 0 0,-1 1 2 0,0 1-4 16,2-2 4-16,-2-1-2 0,1 1 0 15,0-2 0-15,1-2-2 0,0 1 0 0,0-1-1 16,-2 0-2-16,2-1 1 0,-5-1-1 16,5-2-1-16,-4 3 4 0,3-1-1 15,-3 1 1-15,0 1 0 0,0-2 2 0,-1 1 0 16,0 1 0-16,-3 2 2 0,3 0 0 15,-1 0 3-15,-2 2 0 0,1 0-2 0,2 1 3 16,-1 0-3-16,-4 1 0 0,4 0-1 16,1 3 1-16,-3-1 0 0,1-1-3 15,1 5 4-15,-2-2-3 0,0 2 1 0,1 0-1 16,-2 2 1-16,0-1 1 0,0-1-2 16,2 1 3-16,-1-1 0 0,0-2 1 0,0 0-1 15,3-2 0-15,-3 1-2 0,0-4-2 16,1 1-10-16,-2-2-16 0,2-2-26 0,-2-2-37 15,-2 0-55-15,1 0-95 0,-3-1-103 16,0 1-46-16,-1-1-4 0,3-1 22 0,0-1 42 16</inkml:trace>
  <inkml:trace contextRef="#ctx0" brushRef="#br0" timeOffset="14908.9056">20156 3985 148 0,'4'-1'336'0,"-2"-1"36"16,-1 2 27-16,2 0-86 0,-1 0-75 0,3 0-63 15,1-1-43-15,3-2-30 0,4 0-24 16,0-2-21-16,3 2-19 0,-2-1-15 15,3-1-13-15,-4 1-4 0,3-1-5 0,-3 1-1 16,0 1-9-16,-1-2-25 0,-1 4-40 16,-2-1-46-16,-1 2-97 0,-1 3-120 0,-3 3-57 15,-2 1-12-15,2 4 23 0,-2 3 37 0</inkml:trace>
  <inkml:trace contextRef="#ctx0" brushRef="#br0" timeOffset="15099.8663">20429 4475 276 0,'2'5'391'0,"2"0"30"0,-2-3 22 15,-1 0-118-15,-1 1-111 0,0-3-86 16,0 0-51-16,2 0-29 0,-2 0-19 0,0 0-14 16,0-1-11-16,-2-1-22 0,-1 0-36 15,-3 0-64-15,0 1-113 0,-2 1-111 0,-6 0-55 16,-1-2-16-16,0-1 18 0,0-2 55 15</inkml:trace>
  <inkml:trace contextRef="#ctx0" brushRef="#br0" timeOffset="15329.5498">20061 4061 120 0,'-3'-2'380'0,"-1"0"43"15,1 2 23-15,1 0-41 0,-1 4-130 16,-2 1-107-16,1 4-70 0,-4 5-40 0,2 1-25 16,1 3-11-16,2 0-12 0,1 1-4 15,0-1-3-15,1 0-3 0,-1-2-9 16,2 0-18-16,-1-3-34 0,-4-1-43 0,4-3-54 16,-3-2-92-16,0 1-99 0,-4-2-40 15,1-3 4-15,4-3 27 0,-3 0 43 0</inkml:trace>
  <inkml:trace contextRef="#ctx0" brushRef="#br0" timeOffset="15848.8294">19931 4184 300 0,'0'0'363'16,"0"0"28"-16,2 0-18 0,-2 1-97 15,0-1-84-15,-2 2-67 0,-1 2-44 16,0 1-25-16,-4 2-17 0,2 1-11 0,-1-1-7 15,2-1-9-15,-3 0-4 0,4 0-6 16,-2-2 3-16,0 2-2 0,-1-3-1 0,2 2 0 16,0-4-1-16,-2 2 0 0,1-1 1 15,-1-2-4-15,-5-2-2 0,3 1-2 16,-2-2-8-16,1-1-3 0,-1 0-4 0,2-2 0 16,-2 0 0-16,2 1 3 0,0-3 8 15,1 1 4-15,1 0 4 0,1 2 2 0,1-2 3 16,0 1 2-16,3 3 2 0,-1 1 0 15,2 0 4-15,-1 0-1 0,1 2 4 16,0 0 0-16,0 0 1 0,0 2 3 0,0-2-3 16,0 2-1-16,-2-1-2 0,0-1-3 15,2 1-2-15,-3 2-2 0,0 0 2 0,-3 1-1 16,0 3 0-16,-2-1 1 0,-1-1-2 16,0 2 0-16,-2-1-2 0,-2 1-3 0,-1 1 4 15,-2-2-1-15,-3 0 3 0,-3 1 1 16,0-1 0-16,-3 2 5 0,0-2-4 0,-1-3 4 15,0 1-2-15,0-1-4 0,1-3 1 16,-4 2-3-16,4-4-3 0,1 2-1 0,1-1 0 16,3-3-1-16,3 0-3 0,4 3 4 15,1-4 0-15,4 1-2 0,2-1-3 16,2 1-2-16,1-4-6 0,5 1-20 0,1-2-37 16,2 0-45-16,0 0-76 0,-4 1-128 15,1 1-66-15,0-1-17 0,-1-3 16 0,-1-1 37 16</inkml:trace>
  <inkml:trace contextRef="#ctx0" brushRef="#br0" timeOffset="16015.965">19331 4053 139 0,'9'-1'318'16,"0"-1"41"-16,0-2 38 0,1 3-73 0,1-2-74 16,5-1-52-16,0 1-42 0,3 0-35 15,-2-2-37-15,5 2-30 0,0-2-23 16,0 3-14-16,1-3-10 0,-3 2-3 0,2 0-10 15,-6 0-57-15,-2 2-105 0,-6-1-148 16,-8 2-78-16,0 3-41 0,-6 3-15 0,-5 2 43 16</inkml:trace>
  <inkml:trace contextRef="#ctx0" brushRef="#br0" timeOffset="16181.7901">19133 4268 12 0,'0'5'377'0,"1"-3"41"16,1 1 24-16,4-5 9 0,2-1-162 0,3-2-167 15,3 1-132-15,-4 1-152 0,-4 2-140 16,-3 2-76-16,2 2-27 0,-3 0 7 0,-4 2 42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39:43.1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15486 5958 69 0,'-3'-2'271'0,"3"2"17"15,0 0 7-15,0 0-78 0,0 0-95 16,0 0-50-16,-2 0-25 0,2 0-11 0,0 0-5 15,0 2 3-15,0-2-2 0,2 1-3 16,-2-1-4-16,2 0-1 0,-1 0-4 16,-1 0-2-16,4 0-4 0,-3 0-1 0,4 2 3 15,1-1 0-15,3 1 4 0,1-1 3 16,1 1 0-16,5-1 0 0,0-1 1 0,3 0-3 16,1 2 1-16,0-2-3 0,1 1 0 15,1-1-2-15,-1 1-4 0,3 1-1 16,1-2 0-16,-3 2-3 0,2-2-2 0,2 1 1 15,-3-1-2-15,1 0 1 0,1 0-4 16,-1 2 1-16,1-1 1 0,4 1 0 0,-1-2-1 16,4 1 1-16,-1-1-1 0,4 2 2 0,-2-2-2 15,-1 1-1-15,1 1 0 0,-1-2 0 16,-2 1 1-16,0 2-1 0,-2-3-2 16,-1 1 2-16,0 1-2 0,-2-2 1 0,-1 0-4 15,-2 2-2-15,-3-2 4 0,1 0-1 16,-3-2 0-16,0 2 1 0,-3 0 0 0,2 0 1 15,-3 0-2-15,1-2 1 0,-5 2 0 16,3 0 0-16,-2 2 0 0,-2-2 0 16,-1 0 1-16,-2 0-1 0,-1 0 1 0,-2 2-1 15,2-2 1-15,-4 0-1 0,2 0 0 16,-2 0-1-16,-2 0 1 0,2 0 0 0,0-2 0 16,-1 2-1-16,1 0 1 0,-3 0-1 15,3 0-3-15,0 0 1 0,0-2-4 16,-2 1-3-16,2 0-8 0,0-1-4 0,0 1-8 15,0-1-6-15,-1 1-5 0,1-1-2 16,-2 1 2-16,2-1 1 0,-1 1 6 0,-1-1 4 16,0 2 6-16,1-1 2 0,-3-1 1 15,3 0-2-15,-2 1-3 0,-1 0-4 0,1-1-6 16,2 2-4-16,-5-1-4 0,3-1-5 16,-1 1-4-16,1-1-5 0,0-1-16 0,1 2-18 15,-1-3-25-15,0 2-21 0,0 0-15 16,-2-2-6-16,2 1 11 0,2 1 37 0,-3-3 44 15,1 3 56-15,1-1 66 0,-1 0 53 16,0 0 32-16,0-2 16 0,0 2 1 16,-3 1-15-16,1 0-26 0,0-1-24 0,2 0-13 15,0 3-12-15,-1-2-7 0,1-1-7 16,2 3-7-16,-1-2-6 0,0 1-4 0,0 1-3 16,2 0-1-16,2-2-4 0,-2 2-2 15,2 0-3-15,0 0-5 0,-1 0-5 16,-1 0-2-16,2 2-5 0,-1-2 0 0,1 0-2 15,1 1 0-15,-1 1-1 0,1 0 2 16,0 1-1-16,2-2 2 0,-2 1 1 0,3 1 1 16,1 0 2-16,-3 1-1 0,5-1 5 15,-5 0-4-15,5 2 2 0,-2-2-6 0,-1 1 1 16,-1-1-4-16,3-1-3 0,-5 1 2 16,0 0-1-16,0 0 2 0,0-2-1 15,-1 2 0-15,1-1 3 0,-1-1-3 0,0 2-2 16,-1-1 0-16,-1-1-1 0,0 1 0 15,0-1-1-15,0-1 2 0,0 2 1 16,-1-2 2-16,-1 1 4 0,-1 0 1 0,-1 1 4 16,1 1 1-16,-2-1 1 0,1 1 1 15,-5 0-2-15,-1 0-3 0,-1 1 0 0,-2-1-1 16,0 2-2-16,1-1-2 0,-1 1 0 16,4-1-3-16,-2 1 1 0,4-2-3 0,1 1 0 15,1-1-3-15,3 0-3 0,1 2-11 16,1-2-21-16,1 0-35 0,-1-2-90 0,0-1-111 15,2 3-54-15,1-2-23 0,-3-1 5 16,0 0 29-16</inkml:trace>
  <inkml:trace contextRef="#ctx0" brushRef="#br0" timeOffset="4533.7531">15111 5615 178 0,'2'-2'254'16,"-2"2"4"-16,0-2-38 0,0 2-60 0,0-1-50 15,2 1-31-15,-1 0-15 0,-1-2-7 16,0 2-5-16,0 0-1 0,0 0-6 16,0 0 0-16,0 0-5 0,0 0-2 0,2 0-6 15,-2 0-1-15,0 0-1 0,0 0 0 16,0 0-2-16,2 0 2 0,-2 0-2 0,0 0-2 15,0 0-4-15,0 0 0 0,0 0-6 16,0-1-1-16,-2 1-2 0,2 0 0 0,0 0-3 16,0 0-3-16,0 0-1 0,0 0 0 15,0 0-6-15,0 0 2 0,0 0 1 16,0 0-2-16,0 0-2 0,2 0 0 0,-2 0 1 16,0 0 0-16,0 0-2 0,0 0 2 15,0 0 2-15,0 0-1 0,0 0-1 16,0 0 1-16,0 0-1 0,-2 0 0 0,0 0 0 15,2 0 0-15,0 0 1 0,0 0-2 16,0 0 1-16,2 0-5 0,0 0-2 0,-2 1-8 16,1-1-6-16,-1 2-14 0,2-1-7 15,-1 1-7-15,1-2-3 0,-2 2-2 0,0-1 1 16,2-1 7-16,-1 0 6 0,-1 1 9 16,0-1 7-16,0 0 7 0,0 0 6 15,-1 0 5-15,1-1 4 0,-2 1 4 0,2 0 3 16,0-1 2-16,0 1 3 0,0 0 2 15,0-2 1-15,0 2 0 0,0-2-2 0,0 1 2 16,0 1-1-16,0 0-4 0,0-2 2 16,0 2 2-16,0 0-1 0,0 0 3 0,0-1 0 15,0 1 1-15,0 0 5 0,0 0 0 16,0 0 3-16,0-2 1 0,0 2 1 0,0 0-4 16,0 0-1-16,0 0-3 0,0 0-4 15,0 0-4-15,2 0-5 0,-1-1-6 0,-1 1-5 16,3 0-10-16,-1 0-14 0,0 1-11 15,2-1-15-15,-2 2-9 0,-1-2-7 16,2 3-5-16,-3-2 0 0,2 1 6 0,0 0 7 16,-2-1 9-16,0 0 13 0,0-1 10 15,0 1 19-15,0-1 14 0,0 2 13 16,0-2 9-16,0 0 6 0,0 0 7 0,0 0 1 16,0 0 0-16,0 0-1 0,0 0 1 15,-2 0-3-15,2 0 3 0,-2 0-2 0,2 0-1 16,-1 0-1-16,1 0-1 0,-2 0-1 15,2 0-2-15,0 0 0 0,0 0 1 0,0 0-1 16,0 0-1-16,0-2 2 0,0 2-5 16,0-1 2-16,0 1-4 0,0-1-1 15,0 0 1-15,0-1-1 0,0-1 1 0,0 0-1 16,0 1 0-16,0-3 0 0,0 3-6 16,0-3-3-16,2 1-2 0,-1-3-5 0,1 2 1 15,1-1-4-15,0-4 1 0,1 2-3 16,0-2 0-16,0 2 0 0,2-1-3 15,-2 1 1-15,0 1 2 0,0 0-1 0,-2 3 2 16,1 0 1-16,0 1-1 0,1 1-1 16,-3 2-1-16,4 0-1 0,-4 2 2 0,2 1-2 15,1 0 2-15,-1 1 0 0,-2 2 0 16,3-1 1-16,-3 1-2 0,3 1 3 0,-3-2-2 16,-1 4 2-16,0-2 0 0,2 0-1 15,-2 3 3-15,0-3-2 0,-2 0 2 0,2 0-4 16,-1-1 3-16,-1 0-2 0,0 0-1 15,-3-2 1-15,2 1-1 0,-3-1 1 0,1 2 3 16,-3-3 0-16,0 0-2 0,2 0 0 16,-2 0-2-16,-1 0 0 0,-1-1-2 15,2-1 1-15,-3 1 0 0,2-1 1 0,-1 1 0 16,1-2 0-16,1 0 0 0,0 0-2 16,1 0-2-16,0-2-4 0,2 1-2 0,-1-1-4 15,1-1 1-15,0 0 1 0,0 0 3 16,2 2 2-16,-3-2 3 0,3 1 2 15,1 1 2-15,-1 1 0 0,0 0 0 0,1 0-2 16,-1 0 1-16,-2 0 1 0,-1 3 0 16,2 0 1-16,0-2 1 0,-1 3-2 0,2 1 0 15,-2 1 0-15,2 0-3 0,2 0 3 16,-4 2-3-16,4-2 3 0,-1 0 0 16,2 0 2-16,0-2-2 0,3 2 0 0,-3-1 1 15,5 0-1-15,-4 0 1 0,4-2-1 16,0 2-1-16,0-2 1 0,0-1 0 0,2 0-1 15,-1 1-1-15,-1-2 1 0,0 2-1 16,-2-1-2-16,1 2 0 0,-1-3 2 16,-2 2 0-16,2 0 2 0,-1-1 0 0,-2 1 2 15,-2 2-2-15,-1-3 0 0,2 1 0 16,-2 2 0-16,-2-4 0 0,0 1 0 16,-2 2 2-16,3-3-1 0,-4 1-2 0,0-1 1 15,0 1 0-15,2-2-2 0,-2 1 2 0,0-1 0 16,2 0 0-16,-2-1 0 0,0 1 0 15,0-3-2-15,3 3 4 0,0-3 0 0,0 1-1 16,2-1 4-16,-1 2-3 0,2-2 1 16,1 1-3-16,-1-1 0 0,1 2 0 0,-1-2 0 15,2 1 0-15,0 0 0 0,-2 1 2 16,2 1-1-16,0-2 2 0,0 2 0 16,0 0 2-16,0 0-4 0,0 2-1 0,0-2 0 15,-1 1 0-15,-1 3 0 0,1-1 0 16,-3 1 4-16,1 1-2 0,-2-1-1 0,1 1 2 15,-1 1-2-15,0-2-2 0,1 2-1 16,-3-1 2-16,1 1 2 0,-2-2-2 0,0-1 1 16,2 2 1-16,-1-2 0 0,-2-2 3 15,3 1-2-15,-1-1 0 0,2-1-1 16,1-1 2-16,-4-1-3 0,3-1 0 0,2 0 1 16,-2 0 0-16,0-3 1 0,2 2-3 15,2-2 2-15,-3-1 2 0,2 2-1 16,0-1-1-16,0 1-1 0,2 0 2 0,-1 0 3 15,1 0-6-15,-2 2 3 0,2 0 0 16,0 1 2-16,0 2-2 0,0-2-2 0,0 2 2 16,0 0-1-16,-1 0-1 0,1 2-1 15,-2-2 0-15,2 0 0 0,0 2-1 0,0 1 1 16,0 0 1-16,-2-1-1 0,2 1 1 16,-3 0-1-16,3 0 3 0,-3 1-1 15,-2 1 0-15,2-1 1 0,-5 1 1 0,2-1 0 16,0 2 2-16,-1 0 0 0,-4-2-2 15,2 3 0-15,-3-1 3 0,-1-2 0 0,0 2 1 16,-3-1 0-16,2 2 2 0,-2-3 2 16,0 1-2-16,0 0 1 0,0-3-3 0,-1 0 2 15,3 1-3-15,-2-2-3 0,2 1 1 16,-2-2-2-16,5-2 0 0,-2 2-1 0,2-1-2 16,2 0 3-16,1-3 1 0,-1 3 0 0,0-3 0 15,3 2-2-15,1-1 2 0,-1-1-4 16,3 1 2-16,-2-3-2 0,4 4 0 15,-1-2-2-15,2-1-7 0,2 2-14 0,-1-3-20 16,4 2-25-16,3-2-25 0,-4 1-31 16,1-1-55-16,0 1-93 0,-3 1-55 0,1 0-13 15,0-1 5-15,3-2 19 0</inkml:trace>
  <inkml:trace contextRef="#ctx0" brushRef="#br0" timeOffset="4718.4168">14453 5662 178 0,'3'-1'281'16,"1"-1"20"-16,-1 2-25 0,4-1-76 15,-1-1-67-15,2 0-39 0,4 1-17 0,-2 0-12 16,1-2-6-16,2 0-14 0,-2 1-11 16,1-1-11-16,0 2-20 0,-4-1-30 0,2 0-45 15,-6 4-128-15,-3 1-81 0,1-1-41 16,1 1-15-16,-1-2 11 0</inkml:trace>
  <inkml:trace contextRef="#ctx0" brushRef="#br0" timeOffset="4926.9115">14738 6076 171 0,'2'8'360'0,"-1"-4"30"15,-1-1 12-15,0-1-67 0,0-1-145 0,0 1-79 16,0-2-47-16,0 0-25 0,0 0-10 16,-1 0-11-16,1-2-14 0,-2 1-32 15,1 1-52-15,-5-2-106 0,1 2-116 0,2 0-60 16,3 0-18-16,0 0 8 0,0 0 37 16</inkml:trace>
  <inkml:trace contextRef="#ctx0" brushRef="#br0" timeOffset="7250.4645">16691 5304 239 0,'0'0'260'0,"0"0"10"0,2 0-65 16,-1 0-81-16,-1 0-50 0,0 0-29 0,0 1-12 16,0-1-9-16,0 2-2 0,0-1 0 15,0 2 0-15,-1 2-1 0,-1 2 3 0,1 1 1 16,-3 1 0-16,3 3-3 0,-2 0-1 16,1 3-1-16,-2 3-1 0,0 1 1 0,3 2 0 15,-1 3 4-15,1 0 0 0,1 3 3 16,0 0-1-16,0 4 1 0,1-2-1 15,2 4-3-15,-1 0 0 0,2 2-5 0,0-1-2 16,-1 2-7-16,-2 0 1 0,1 0-1 16,-2 3 1-16,-2-2 2 0,1 4 5 0,-2-2 2 15,-3 5-1-15,1-1-5 0,0 5 1 16,-1 0-5-16,1-1-4 0,-2-3-3 0,1 0-1 16,-2-3 2-16,4-4-3 0,-5-1 2 15,5-1 0-15,-4-1-2 0,3-2 0 0,2 1 0 16,-2-2 0-16,2 1 2 0,1-2 0 15,1-2 1-15,-1 1-3 0,1-4 0 0,1-1 2 16,0-1-2-16,-2-2 2 0,-1-3 1 16,3-2 0-16,0-1 1 0,-1-1 3 15,-1-4 0-15,2 0-3 0,-1 0-2 0,1-3 2 16,0-1 0-16,-2-1-2 0,2-1-2 16,0-1 0-16,0 0 4 0,0-2-4 0,0 1 0 15,0-2-1-15,0-2-4 0,-2 1-14 16,2 0-22-16,-1-3-33 0,-1-1-59 15,0 0-126-15,2-1-66 0,0-3-24 0,2-1 7 16,1-4 22-16</inkml:trace>
  <inkml:trace contextRef="#ctx0" brushRef="#br0" timeOffset="8316.7997">16653 5302 63 0,'0'2'233'16,"-2"-1"18"-16,4 1-23 0,-2-2-58 0,2 1-60 15,-1 1-37-15,1-2-22 0,0 0-9 16,-1 1-4-16,2 1 0 0,2 0 4 0,0-1 4 15,4 0 7-15,1 0 9 0,1 3 6 16,6-3 7-16,-1 1-1 0,6-1-2 16,2 1-6-16,4-1-9 0,4 1-9 0,3-2-11 15,3 0-6-15,4 0-8 0,3 0-3 16,3 0-6-16,2 0-5 0,3 0-3 0,1 0-5 16,5 1-2-16,-4-1 1 0,2 0-3 15,-3 0 2-15,-2 2 0 0,-3-2-1 16,2 0 0-16,-7 0 1 0,3 0 1 0,-5 0 0 15,-2-2 0-15,-2 1 3 0,-3-1-2 16,0 1 1-16,-2-2-1 0,-3 1-1 16,-3-1 0-16,-2 0 0 0,-3 1-1 0,-1-3 1 15,-4 2 0-15,-4 0 0 0,0-1 0 16,-5 2 0-16,-2 1 1 0,-3-1 2 0,0-1-3 16,-1 0 0-16,-2 0 0 0,0 1-1 15,-2-1-1-15,-1 0 0 0,-2 0 0 0,1 0-6 16,-4 2 0-16,-2-2-6 0,1 0-1 15,-1-1-3-15,-2 3-2 0,2-2 5 16,0 1 1-16,-2 0 7 0,4-1-1 0,0 1 7 16,2-1 1-16,-2 1 0 0,3 0 0 15,-1-2 1-15,-1 2-1 0,3-1 0 0,-4 0 0 16,3 1 0-16,0-1 0 0,1 0 0 16,0 2 1-16,3-1 1 0,-1 1-2 0,2 1 0 15,0 0 1-15,0 0-1 0,0 0-1 16,2 0 1-16,-1 0-2 0,1 0 1 0,0 1 1 15,1 2 0-15,2 0 0 0,1 0 0 16,2 2 0-16,0-1 1 0,0 2 1 0,1 0-2 16,2 0 1-16,-1 1 3 0,-1 0-4 15,2 0 1-15,-3-1-2 0,0 0 1 16,-1-1-1-16,0 1-2 0,-4-2 2 0,1 1-1 16,-3 1 4-16,-1-2-2 0,-1 1 0 15,-3 1 0-15,1-2 0 0,-2 2 4 0,-1-1-3 16,0 1 2-16,0-2 1 0,-1 1 0 15,-2-1 0-15,3 1-1 0,-2-2 0 16,1 1 1-16,1-1-3 0,-2 0-1 0,2-1-3 16,2 1-2-16,0-1-13 0,0 0-18 15,3 1-24-15,-1 0-31 0,2 0-55 0,-1 2-117 16,1-5-54-16,1 2-16 0,2-2 10 16,4 2 20-16</inkml:trace>
  <inkml:trace contextRef="#ctx0" brushRef="#br0" timeOffset="8925.1797">19028 5199 167 0,'0'1'276'0,"-2"-1"17"16,2 0-21-16,0 0-83 0,-1 0-69 16,1-1-38-16,-2-1-21 0,2 1-9 0,-1 1-5 15,-3-3-6-15,2 1 0 0,0 2-4 16,0-3-3-16,1 1 0 0,-1 1-3 16,1-2 2-16,-1 2-4 0,0-2-3 0,2 1-1 15,0 1-5-15,0-1-5 0,0 1-2 16,0-1-5-16,2 0-1 0,0 1-1 15,-1 0-4-15,2 1 1 0,-1-2-2 0,2 2-1 16,0 0 0-16,-1 0 0 0,0 2 0 16,0-1-2-16,0 2 2 0,-1 0 1 0,0-1-1 15,1 1 0-15,-2 1 1 0,1-1 0 16,-2 2-1-16,0-1 0 0,-2 1 0 0,1 0 4 16,-2 2 2-16,-4-1 2 0,1 1-1 15,-3 1 2-15,2-1-1 0,-2 2-1 16,2-2-5-16,-2-1 1 0,3 1-1 0,-1-1-1 15,2-2 0-15,2 0-1 0,-2 0 3 16,4-1-2-16,-4 0-4 0,2-2-7 0,2 1-19 16,-1 0-23-16,-1-1-29 0,1 0-33 15,1-1-52-15,-6 1-84 0,2-1-55 16,-2-1-12-16,0 0 7 0,2 0 26 0</inkml:trace>
  <inkml:trace contextRef="#ctx0" brushRef="#br0" timeOffset="9150.698">18837 5248 10 0,'1'-5'248'0,"2"-1"28"0,1 1 21 15,-3-3-57-15,2 1-65 0,-1-2-37 16,-2-2-24-16,2-1-8 0,-1 0-11 16,-1-1-7-16,0 0-7 0,0 0-5 0,0 1-10 15,0 1-7-15,0 2-11 0,0-1-9 16,0 3-12-16,0 1-7 0,0 1-6 0,0 1-7 15,0 1-11-15,0 0-15 0,0 3-23 16,0 0-32-16,2 0-36 0,-2 3-46 0,0-3-113 16,-2 1-64-16,-3 1-18 0,2-1 5 15,0 1 25-15</inkml:trace>
  <inkml:trace contextRef="#ctx0" brushRef="#br0" timeOffset="9616.696">18707 5103 253 0,'0'1'289'0,"-1"0"16"15,-1-1-46-15,2 0-89 0,2 2-67 16,-2-2-38-16,0 2-22 0,0-1-11 16,-2 2-4-16,2 2-2 0,-1 1 1 0,1-2 1 15,-2 4 1-15,2-2 1 0,0 1-2 0,0 1 0 16,2-1 0-16,-2 1-4 0,0-1-6 15,1-1-2-15,-1 0-1 0,0 2-5 0,0-4-3 16,0 2-3-16,0-3-1 0,0 2-3 16,0-2 0-16,0 0 1 0,-1-2-1 15,1 2-1-15,0-1 1 0,-2-1 1 0,0 1-1 16,2-2-1-16,-3 0-2 0,1 0 2 16,-1 0 1-16,0 0 0 0,-2 0 0 0,-2 0 0 15,0-2 0-15,1 2 0 0,-1-1 0 16,1-1 0-16,0 2-1 0,0 0 1 15,-1-2 0-15,2 2-2 0,-1-1 2 0,-2 1 0 16,4 0 0-16,-1 1 0 0,2 1 3 16,-2-2-2-16,1 3 1 0,1 2-1 0,-1-1 3 15,2 2-3-15,1 1 0 0,-1 0 2 16,1 0 2-16,1 2 0 0,1-2-1 16,1 3 1-16,1-3-2 0,0-1 1 0,-2 0-2 15,2-1-4-15,-1-3-10 0,0 2-24 16,-1-3-26-16,3-1-46 0,-4 0-110 0,0-3-79 15,1 0-31-15,2-1 0 0,1-1 14 16</inkml:trace>
  <inkml:trace contextRef="#ctx0" brushRef="#br0" timeOffset="9884.6893">18905 4734 54 0,'0'1'240'0,"-4"2"18"0,3 2 4 16,-7 2-79-16,2 2-59 0,-4 3-34 16,1 3-22-16,-7 2-11 0,3 1-8 15,-1 1-10-15,1 1-7 0,-1-1-6 0,3-1-8 16,-2-1-6-16,3 1-5 0,-2-2-4 15,4-1-8-15,-2-1-19 0,3-2-29 16,-1-2-91-16,3-1-86 0,-1-3-45 0,2 2-17 16,0-2 2-16</inkml:trace>
  <inkml:trace contextRef="#ctx0" brushRef="#br0" timeOffset="11000.5907">16661 6910 199 0,'7'-1'255'0,"-3"-2"8"0,2 3-45 16,-1-2-89-16,3 2-53 0,-1-1-30 0,1 1-15 16,2 0-2-16,0 0-1 0,4 1 3 15,0 1 5-15,4 1 3 0,-1-2 7 0,7 2 4 16,1 0 4-16,5-1 5 0,3 2 3 16,2-3 1-16,2 3 0 0,2-3 1 0,5 2-2 15,-1 0-2-15,3-1-5 0,-2 1-4 16,3-2-7-16,0-1-6 0,-2 0-8 0,-2 0-8 15,-2-1-5-15,-1 1-4 0,-2 0-5 16,-2-3-3-16,-3 3-1 0,1-2-2 16,-3 1-4-16,-1-1 2 0,-3 2 2 0,-3-2 1 15,-2 1 2-15,-5 0 0 0,-1-1 1 16,-5 0-2-16,-3 1-2 0,-3 1-2 0,-1 0-2 16,-1-1 1-16,-3 1-2 0,0-3-1 0,-1 3 3 15,-2-2-1-15,-5-1-1 0,3 3-1 16,-3-3 1-16,-1 2-2 0,0-2 0 15,-3 1 0-15,4-1-1 0,-2 0-1 0,1-1-4 16,1-1-1-16,-1 2-3 0,1-1-8 16,0-1-3-16,2 0-3 0,-1 1 3 0,0 0 0 15,2 1 5-15,0-2 7 0,2 3 6 16,1 1 3-16,-1 0 3 0,3 0 0 16,0 1 1-16,3-2 0 0,-3 2-3 0,4 2 1 15,-1-2 1-15,2 1 1 0,-1-1 1 16,2 1 0-16,-1 2 1 0,2-1-1 0,-3 1 2 15,3-2 0-15,-2 4-1 0,2-2 1 16,-2 1-2-16,0 2 4 0,-2-1 0 0,0-1 1 16,-1 2-2-16,-2 2 2 0,-2-1 1 15,1 1-3-15,-3 2 2 0,0-2-1 16,-4 2 0-16,-2 0 0 0,2-3-3 0,2 0-1 16,0-1 0-16,-2 1-1 0,2-4-6 15,1 2-4-15,-2-2-10 0,4 0-20 0,-2 1-25 16,1-3-31-16,2 0-52 0,1 2-94 15,-1-1-65-15,2-2-21 0,8 1 7 0,0-1 19 16</inkml:trace>
  <inkml:trace contextRef="#ctx0" brushRef="#br0" timeOffset="11751.302">18745 6844 122 0,'-2'-1'306'0,"1"-1"25"0,-2 1 13 0,3-1-93 16,0 2-91-16,3 0-62 0,-3 2-44 16,0-2-20-16,1 1-13 0,-1 1-7 15,3 2 0-15,-3 1-4 0,4-3-1 0,-3 3-2 16,3 0 0-16,-3 1 0 0,-1-2-3 15,2 1-1-15,-2-1 0 0,-2 1-3 0,2-1 1 16,-1 1-1-16,-1-1 0 0,0 1 0 16,-1-2 0-16,1 1-1 0,-1-2 1 15,2 1 1-15,-5-3-1 0,3 4 0 0,-4-3 0 16,2 1 1-16,-3 0-1 0,2-1-1 16,-2 2 1-16,3-3 1 0,-3 3 0 0,4-1-1 15,-4 1 2-15,5-1 0 0,0 3-2 16,1 0-2-16,0 0-1 0,2-1 1 15,0 0 1-15,2-1-1 0,1 4 2 0,1-3 0 16,-1 2 2-16,1-2-2 0,-1 1 0 16,0-1-2-16,1 2 2 0,-3 0 2 0,-1-1-2 15,2 1 0-15,-4 0 0 0,1 0 0 16,-3 0-2-16,1 0 2 0,-3 0 0 16,2-2 0-16,-3 2 2 0,2-1-1 0,0-2-1 15,-4 3 0-15,1-2-1 0,0-1 2 16,0 0-1-16,-3-1 1 0,2-2 3 0,-1 3 0 15,1-3 3-15,1-3-1 0,0 3 2 16,0-2 0-16,-3 1-1 0,3-3 0 0,0 2 5 16,2-1-1-16,-2-3 3 0,3 3 4 15,0-2 1-15,2-1-3 0,3 0-2 0,0 0 0 16,2-1-2-16,1-1-4 0,2 1-2 16,1-2-4-16,3 0 2 0,1 0-4 0,1 1-4 15,0-1-9-15,0 1-18 0,2 1-21 16,-4 2-28-16,1-2-39 0,-4 1-94 15,2 3-79-15,-5 3-32 0,2 0-2 0,-2 0 15 16</inkml:trace>
  <inkml:trace contextRef="#ctx0" brushRef="#br0" timeOffset="11945.1417">18776 7206 189 0,'0'4'341'0,"-1"-1"23"0,1-1 16 16,-2-1-100-16,2 1-99 0,-1-2-63 16,1 3-40-16,-5-3-18 0,4 0-8 15,-1 0-10-15,2-3-17 0,-1 3-25 0,1 0-33 16,-2-2-38-16,2-1-51 0,-3 2-125 16,0-1-82-16,-1-1-34 0,3-1 3 0,-3-4 20 15</inkml:trace>
  <inkml:trace contextRef="#ctx0" brushRef="#br0" timeOffset="12250.2963">18473 6985 18 0,'-2'-2'288'0,"-1"-2"30"15,3 1 17-15,-1 2-44 0,1 0-103 0,0-1-72 16,0 0-42-16,0 2-28 0,0 0-13 15,1 0-10-15,-1 0-7 0,0 0-5 0,0 2-5 16,0 0-3-16,0-1 3 0,-1 2 0 16,1 2 5-16,0-2 2 0,-5 4 5 0,4-1 3 15,-3 1-1-15,1 1 3 0,-2-1-2 16,1 2-1-16,-1-1-4 0,0-1-4 0,-1 1-4 16,1-2-3-16,0 0-4 0,1-3-2 15,-3 3-6-15,2-3-17 0,-1-2-23 0,2-1-31 16,0 0-70-16,-2-1-114 0,1-1-55 15,0-1-22-15,4-1 4 0,-2-1 23 16</inkml:trace>
  <inkml:trace contextRef="#ctx0" brushRef="#br0" timeOffset="12452.0293">18364 6874 48 0,'-1'-2'268'0,"-1"1"22"0,0 0 14 0,-1 1-74 15,2 1-76-15,-3 2-54 0,1 0-31 16,0 2-18-16,0 1-11 0,-2 1-6 0,4 2-9 16,-1 0-8-16,1 1-3 0,1 3-7 15,0-3-1-15,0 1-5 0,-2-3-3 16,0 2-8-16,2-2-16 0,0-3-25 0,-3 0-55 16,1 1-111-16,-1-3-62 0,0-1-22 15,3-2-3-15,-5-1 15 0</inkml:trace>
  <inkml:trace contextRef="#ctx0" brushRef="#br0" timeOffset="12833.4385">18255 6897 127 0,'0'-2'296'0,"-2"2"18"0,2-1 10 15,-1 1-102-15,-3 1-88 0,0 1-57 16,2 1-37-16,-1 0-17 0,2 1-8 0,-3 2-6 15,1-1-1-15,0 2-5 0,0 1 1 16,1-1-1-16,2 2-3 0,-1-1 0 0,-1 0 0 16,0 1 1-16,0 0 1 0,0-2-1 15,0 0 3-15,-2 0 0 0,-3 1 3 16,2 0 3-16,-4 1 3 0,0-2 0 0,-3-1 3 16,-2 2-3-16,3-2-2 0,-3 0 3 15,-2-2-2-15,3 2 1 0,-4-1 1 0,1-3 1 16,-3 2-3-16,0-1-1 0,0 0-3 15,-1-2-2-15,-1-1-3 0,0 0 1 16,-1 0-1-16,2-1-1 0,2-2 0 0,4 1 0 16,2-1-2-16,2 0 2 0,2 2-2 15,5-2-4-15,2 0-5 0,2 0-11 0,2-2-9 16,3 1-17-16,-1-1-18 0,3 1-41 16,0-1-93-16,-1-1-73 0,0 0-27 15,4-1-7-15,-1-1 9 0</inkml:trace>
  <inkml:trace contextRef="#ctx0" brushRef="#br0" timeOffset="13055.9931">18421 6543 260 0,'6'-5'354'0,"0"3"20"0,-2 1 9 0,-3 0-129 16,-1 2-105-16,-1 0-62 0,-5 3-35 15,-1 2-18-15,-1 2-7 0,-5 5-2 0,3 2-4 16,-5 1-4-16,4 1-4 0,0 2-3 16,1-1-3-16,0 2-10 0,2-1-21 0,1-1-30 15,2-1-41-15,-4-1-103 0,5-2-103 16,-3-2-49-16,2-2-12 0,-3 1 17 16,-1-3 31-16</inkml:trace>
  <inkml:trace contextRef="#ctx0" brushRef="#br0" timeOffset="18325.9581">19259 5166 12 0,'-1'0'215'16,"1"-2"21"-16,-4 2-20 0,4 0-41 15,-1 0-50-15,-1-1-31 0,2 1-19 0,0 0-11 16,0-2-9-16,0 2-3 0,0 0-6 16,0 0-7-16,0 0-5 0,0 0-5 0,0 2-2 15,2-2-4-15,-2 0-2 0,0 0-2 16,0 0 1-16,0 0-1 0,0 0 3 0,0 1 3 16,-2-1-2-16,2 0 0 0,0 0 0 15,2 0-3-15,-1 0-3 0,-1 0-3 0,2 0 1 16,0 0-1-16,-1 0-4 0,2 0 1 15,2 2 2-15,1-1-6 0,2 0 1 16,2 1-2-16,2 1 2 0,3-1 1 0,2-2 1 16,0 1 2-16,4-1-2 0,1 2 2 15,0-1-1-15,3 1 0 0,2-1-3 0,0-1 0 16,2 3-1-16,-1-2-1 0,0 1-2 16,1 0-1-16,-1-1 0 0,2 1 1 15,2-1-3-15,-4 1-1 0,2 1 3 0,0-2 0 16,-2-1 0-16,-1 2 1 0,-1-2 1 15,-1 0 2-15,-1 0-1 0,0 0 0 0,-5-2 1 16,1 1 0-16,-4 1-1 0,2-2 3 16,-4 1-4-16,-2 1 0 0,-2-2 0 15,0 1-2-15,-1-1 1 0,-3 2-2 0,-3 0 1 16,2 0 0-16,-3-1 0 0,0 1 1 16,-1 0-4-16,-1 0 2 0,0 0 0 0,0 0 0 15,0 0 0-15,0 0-2 0,0-2 5 16,0 2-2-16,0 0-3 0,0 0-2 15,0-2-4-15,0 2-8 0,0 0-11 0,-1-1-13 16,1 0-13-16,-4-1-12 0,3 2-8 16,-1-1-5-16,-1-1-4 0,0 1-1 0,-1-2-2 15,0 1 1-15,-1 1 1 0,2-1 0 16,0-1 0-16,0 2-5 0,1-2-13 0,-1 0-13 16,1 0-15-16,1 0-15 0,-3-1-11 15,1 2-12-15,2-1 2 0</inkml:trace>
  <inkml:trace contextRef="#ctx0" brushRef="#br0" timeOffset="18653.2638">19955 5121 60 0,'-5'1'227'0,"1"-1"19"0,4 0-27 15,-3 0-52-15,3 2-52 0,2-2-36 16,-1 0-25-16,1 0-12 0,0 0-11 0,-1 1-2 16,3 1-4-16,-3-1 1 0,4 2-2 15,-2-2 0-15,2 3 0 0,3-1-4 0,-4 0-2 16,1-2-2-16,2 3-4 0,-3-3-3 15,1 1-4-15,1 2 0 0,1-1 0 0,-1 0-2 16,1 1 3-16,-3-1-1 0,4 2 0 16,-3-1 1-16,1 1 1 0,1-1-1 0,-3 2 0 15,2-1 1-15,-1-1-1 0,-2 0-1 16,0 1 0-16,-1 1 2 0,0-1 0 0,-4 0 4 16,0 2 4-16,-1-2 1 0,0 1 4 15,-2 1 0-15,-1-3 1 0,2 2-4 16,-3-1-2-16,2 0-5 0,2-1-3 0,-2 0-1 15,2-1-6-15,-1 2-13 0,2-2-12 16,1 1-21-16,-1 0-22 0,0-2-38 16,2-2-83-16,0 5-70 0,-1-2-28 0,1-3-4 15,5 1 12-15</inkml:trace>
  <inkml:trace contextRef="#ctx0" brushRef="#br0" timeOffset="19249.9245">20163 4864 200 0,'-1'-16'227'0,"1"0"-3"0,1 2-57 16,-1-1-62-16,0 1-35 0,0 2-19 0,3-1-11 16,-1 2-5-16,0 2-6 0,-1 0-7 15,2 2-1-15,1 2-3 0,-4-1 1 16,3 3 0-16,-2 2 1 0,1-2 1 0,-2 3 0 16,0 0 0-16,0 3-1 0,0 0 0 15,0 3 0-15,0 3 0 0,0 1 1 0,0 2 4 16,-2 3-4-16,1 3 0 0,-1 2-1 15,2-1-1-15,-1 4-2 0,1 1-3 16,1 0 0-16,-1 0 0 0,3 3-6 0,-1 0 1 16,2 1-1-16,1 2-2 0,-2 0-1 15,2 3 0-15,0-1 2 0,-2 1 0 0,2-2-1 16,3 3 3-16,-4 0-2 0,1-1-1 16,0 0 2-16,2-2-1 0,-3 0-1 15,4 2 1-15,-3-5 4 0,-4-1 1 0,2-3 1 16,-1-2 4-16,-2-4 1 0,0-2 0 15,0 0-6-15,-2-5-1 0,1 2-4 0,1-3 0 16,-2-2-1-16,2-1 1 0,0 1-3 16,0-4-3-16,0 2-1 0,0-3 0 15,0 0-1-15,0 0 1 0,2-1-2 0,-2-1 2 16,0-1 0-16,0 0 0 0,0 0 0 16,0 0 0-16,0 0 0 0,0-1-2 0,1 1-11 15,1-3-11-15,0 0-22 0,1 1-28 16,0-4-68-16,2 2-109 0,-1-2-51 15,-1-1-17-15,1-3 5 0,1-1 16 0</inkml:trace>
  <inkml:trace contextRef="#ctx0" brushRef="#br0" timeOffset="19983.011">20217 4659 29 0,'-3'0'214'15,"1"0"14"-15,-1 0-24 0,2 0-49 16,1 1-47-16,-2-1-25 0,2 0-16 16,2 0-7-16,-2 0-7 0,1 0-7 0,2 0-3 15,-1 0-9-15,1 0-8 0,2 0-5 16,-1 1-5-16,3 1 0 0,3 1-2 0,3 0 1 15,4 2 1-15,3 0 3 0,3-2-1 16,3 4 2-16,-1-1 1 0,4-2-2 16,-1 1 1-16,-1 1 1 0,0-2 3 0,-2-1-2 15,2 0 0-15,-1 0 2 0,0-1-4 16,-2-1-4-16,0 1-2 0,-7-1-5 0,2-1-3 16,-6 0-3-16,-1 0-3 0,-2 0 0 15,-4-1 0-15,0 1 0 0,-1-2 0 0,-2 1 0 16,-1-1-2-16,0 1 2 0,-2-1-1 15,0-1 0-15,-4 2-2 0,1-2-1 16,1 0 2-16,-2 0-5 0,-4 0 2 0,3-1-2 16,-1 1 1-16,-1-1 3 0,3 0 0 15,-4-1 3-15,3 0 0 0,-1 0-1 0,3 0 3 16,-2 0-2-16,2 1 0 0,-2 1 0 16,5 0 2-16,0 2-2 0,0 0 0 0,0-1 0 15,5 2 0-15,-2 2-3 0,3-1 2 16,1-1 0-16,2 3 0 0,4 1 0 0,-2-1 1 15,1 3-1-15,0-1 0 0,-3 2-1 16,0-1 2-16,-4 2 0 0,2-1 0 16,-6 1 2-16,2 2 3 0,-3-1-1 0,-1 2-1 15,-1-1 1-15,-3-1-2 0,2 2 2 16,-2-1-2-16,-1-1-2 0,2 0 0 0,-1 0-1 16,2 0-3-16,-2-1-6 0,1-2-20 15,1 1-21-15,2-2-40 0,-4 0-115 16,1-3-70-16,-1 1-27 0,3-1-5 0,1 1 13 15</inkml:trace>
  <inkml:trace contextRef="#ctx0" brushRef="#br0" timeOffset="20633.6512">20162 5122 174 0,'-2'2'231'0,"0"-2"-7"16,2 0-43-16,0 1-50 0,2-1-43 15,0 2-22-15,-1-2-16 0,1 0-9 0,3 1-2 16,-1 0-5-16,4 1 1 0,3-1-2 15,2 3-2-15,3-3-7 0,0 1-3 16,4-1-1-16,-1 1-4 0,5-1 1 0,0 1-4 16,-1 0 2-16,2-2-3 0,-1 0 1 15,0 0-3-15,0 0-3 0,-2 0-1 16,-3 0-2-16,1-2-1 0,-2 2 2 0,-2-2-2 16,-2 1 0-16,0 1 1 0,-4 0-4 15,-2-2 0-15,-1 2 0 0,-2-1 0 0,-3 1 0 16,-1 0 0-16,1 0 0 0,-1 0 2 15,-1 0-2-15,-1-2 3 0,-1 1-3 0,1-1-3 16,-3-1 1-16,0 0 0 0,-4 2-2 16,3-4 0-16,-1 3 0 0,-1-4 3 15,1 2 0-15,-2-1-1 0,0 2 2 0,4-2 0 16,-3 0 2-16,2 0 0 0,1 0 5 16,1 2 2-16,0-1 4 0,3 3 4 0,-4-2-1 15,4 2-2-15,0 1 0 0,0 0-6 16,4 0 0-16,-4 1-3 0,4 1 0 0,2 0-4 15,1 2 2-15,1-1-1 0,1 1-1 16,2 1 0-16,-3-1-1 0,2 1 1 0,1-2 0 16,-3 1 3-16,-2-1-1 0,2 1 0 15,0 0 0-15,-2 0 1 0,0 1-4 0,-2-1 0 16,-3 1 0-16,1-1-2 0,-2 1 2 16,-2-1 0-16,-1 2 1 0,-2 0 0 15,0 0-1-15,-1 0 0 0,-1-1-2 0,2-1-4 16,-3 0-13-16,1 1-19 0,-2 0-29 15,3-2-70-15,-2 0-100 0,0-1-49 0,-2 2-18 16,2-3 5-16,2 4 23 0</inkml:trace>
  <inkml:trace contextRef="#ctx0" brushRef="#br0" timeOffset="21249.7062">20285 5493 168 0,'1'1'270'16,"-1"1"13"-16,0 1-22 0,2-3-95 0,0 1-67 15,-1-1-42-15,-1 0-25 0,0 0-13 16,2 2-7-16,0-2-5 0,1 1 1 15,2-1 0-15,-1 1-1 0,4 1 2 0,2 0 0 16,-2-1 3-16,2-1-1 0,3 0 0 16,0 0 3-16,3 2 1 0,1-2-2 0,0 1 1 15,5-1-5-15,-2 2-2 0,2-2 0 16,1 1-2-16,-1 1-4 0,2-2 4 0,-2 0-4 16,-1 1 3-16,-2-1-4 0,-2 2 3 15,-4-2-3-15,-1 1-2 0,-4-1 1 0,-3 0 0 16,-1 0-1-16,-4 0 1 0,0 0 0 15,0-1-1-15,-4-1-2 0,1 1-1 16,-2-1-2-16,-1 1 0 0,-2-2-1 0,0 0 4 16,2-1 0-16,-1 2 2 0,-2-1 2 15,5 0 0-15,-3 0 2 0,2 0 0 0,0 1 3 16,2-1-1-16,2 0 0 0,-4 2 2 16,2-1 4-16,3 1 0 0,0-1 5 15,0 2-1-15,2 0-1 0,-1 0 2 0,-1 0-7 16,5 0-1-16,-5 0-5 0,1 2-2 15,2-2 0-15,-1 1 0 0,0 1 0 0,-1-2 0 16,2 1 3-16,1 1-1 0,-1-1 2 16,2 2 1-16,1 0-2 0,-2 0 0 15,3 2 1-15,-1-2-4 0,-1 1 0 0,3 1 0 16,-4-1 0-16,0 1-2 0,-3 2 2 16,-1-2 2-16,0 2-1 0,-1 2 2 0,-3-2-1 15,1 1 0-15,-3 0-1 0,-2-1-2 16,2-1-7-16,-1 0-16 0,-3-1-22 15,2-2-39-15,-2-1-89 0,-4 3-80 0,3-3-38 16,0-1-4-16,1 1 8 0</inkml:trace>
  <inkml:trace contextRef="#ctx0" brushRef="#br0" timeOffset="21900.6891">20264 5738 119 0,'-4'2'240'15,"0"0"11"-15,3 1-23 0,-1-1-84 0,1 0-55 16,1 1-29-16,0 0-13 0,-2-1-4 16,2-1-2-16,0 1-1 0,2-1 2 0,-2 1-5 15,0 0-4-15,0-1-3 0,0 0-4 16,0 0-5-16,0-1-5 0,1 2-3 0,-1-2-3 15,0 2-1-15,2-1-1 0,-1-1 2 16,1 2 4-16,1-2 3 0,0 1 3 0,6 1 2 16,0-1 0-16,-1 1 1 0,3-1-1 15,1-1-5-15,1 0-3 0,3 0 0 0,-3 0-6 16,1 0-1-16,3 0-2 0,2 0-1 16,-3 0 1-16,3 2-2 0,-1-2 3 15,0 1-1-15,4 0-1 0,1 1-1 0,2 0-2 16,0-1 2-16,0 1-3 0,2 1 0 15,-6 0 2-15,1 0-1 0,-2-1-1 0,-5 2 0 16,-1-3 1-16,-4 1-1 0,-4-1 0 16,-3 1 1-16,0-2-1 0,-3 1 1 0,0-1 1 15,0-1 0-15,-3 1 0 0,2 0 0 16,-6-2-1-16,2 2-1 0,-1-1 0 16,-2 1-4-16,0-2-3 0,0 1-1 0,0-1-4 15,-1 0-2-15,1 1-3 0,-2 0-4 16,1-1 1-16,0 1-1 0,1-1 5 15,1 1 3-15,1-1 3 0,3 1 5 0,3 1 3 16,0 0 1-16,0 0-1 0,2 0 2 16,2 0 0-16,-1 0 2 0,4 0-1 0,-1 0 1 15,1 1 0-15,2-1-1 0,-1 2 2 16,0-1-1-16,-2 1-2 0,2-2 2 16,-4 3-2-16,1-3 1 0,-1 2 1 0,-3 2-1 15,1-3-1-15,-1 4 0 0,3-1 0 16,-4 0 0-16,0 1 0 0,0 0-1 0,-2 1-4 15,0 1-9-15,-1 1-5 0,2-1-17 0,-4 1-26 16,1-1-56-16,-5 2-88 0,-2 0-60 16,1 2-22-16,-2-2-4 0,1-2 16 15</inkml:trace>
  <inkml:trace contextRef="#ctx0" brushRef="#br0" timeOffset="25142.5039">26448 4618 127 0,'-2'0'213'0,"-1"1"6"15,3 1-50-15,-1-2-50 0,1 2-32 0,-2-2-18 16,-1 0-8-16,2 0-6 0,-1 0-4 15,-1 0-6-15,-2 1-5 0,0-1-5 0,-1 0-2 16,-3 1-6-16,-1-1 1 0,-1 2-4 16,-3-2-2-16,-1 0 0 0,-2 2-5 15,1-1 2-15,-4 1-3 0,-1-2 0 0,0 3-2 16,-1-2-2-16,1 0 0 0,-5 1-1 16,2 0-3-16,-3-1-1 0,4 0-1 0,-4 1-1 15,0-2-1-15,0 0 1 0,2 0 0 16,-1 0 0-16,0 0 0 0,-1 0-2 15,2 0 3-15,-4-2-1 0,2 1 1 0,2 0-1 16,-5-1 2-16,3 0-3 0,-3 1-2 16,0 0 0-16,1-2-2 0,-1 3 1 0,0-3-1 15,2 1 0-15,1 2 2 0,0-2-2 16,5 2 0-16,-4-1 0 0,4 1 0 0,1 0 0 16,0 1 0-16,-3-1 0 0,0 2-2 15,1-2 4-15,0 0-1 0,0 0 0 16,-1 2-1-16,1-2 3 0,2 0 0 0,-3 0-3 15,0-2 0-15,-1 2-1 0,3 0 1 16,-2 0 1-16,-1-2 1 0,0 2-1 0,0-1 3 16,-1 0 4-16,4-1-4 0,-2 2 0 15,1 0 2-15,-1 0-1 0,1 0-2 0,1 0-3 16,1 0 1-16,0 0 0 0,-1 0 1 16,1 0 1-16,2 0-3 0,-1 2 0 0,1-2 1 15,1 1 2-15,-1-1-1 0,3 0-2 16,-3 1 0-16,2 1 4 0,0-2-3 0,-1 2-1 15,1-1 0-15,-2 1 0 0,1-2 0 16,1 0 0-16,-2 3 0 0,3-3 0 16,-2 1 1-16,1-1 0 0,0 1 3 0,1-1-3 15,-1 0-1-15,3 2 2 0,-4-2 0 16,2 2-2-16,-1-2 1 0,0 0 0 0,2 1 0 16,-2-1-1-16,3 0 0 0,-2 0 1 15,3 0-1-15,1 1 1 0,-2-1-1 16,1 2 0-16,-3 0 1 0,3-1 0 0,-1-1 2 15,0 2-1-15,0-2-1 0,1 0 0 0,0 2 1 16,-1-1-2-16,1-1 0 0,0 0 0 16,1 0 1-16,3 1 2 0,-4-1 0 15,4 2 2-15,-3-2-1 0,2 0 0 0,-2 0-2 16,4 0 1-16,-2 0-2 0,2 0 1 16,-1 0-2-16,0 0 0 0,3 0 0 0,0 0 1 15,2 0 1-15,-1 0-2 0,1 1 0 16,-1-1 3-16,2 0-3 0,-2 0 4 15,2 0-1-15,-2 0 1 0,2 0 0 0,-3 2 1 16,0-2 1-16,1 0 0 0,-2 0 0 16,3 1-1-16,-1-1 1 0,0 0-2 0,1 0 1 15,0 0-1-15,1 1 0 0,0-1 0 16,1 0 0-16,-1 0 0 0,2 2 1 0,1-2 0 16,-4 0 0-16,3 0 0 0,-2 0-2 15,-1 0-1-15,2 1 1 0,-2-1-1 16,1 0-2-16,2 0 2 0,-3 0-1 0,3 0-2 15,-1 2-14-15,1-2-23 0,1 2-34 16,-4-1-94-16,4-1-103 0,0 0-53 0,0 0-19 16,0 0 9-16,5-1 25 0</inkml:trace>
  <inkml:trace contextRef="#ctx0" brushRef="#br0" timeOffset="41685.4616">8795 4064 75 0,'-4'-1'278'0,"2"1"22"0,-1-1 9 16,3 1-80-16,0 0-94 0,0 1-59 15,0-1-36-15,0 0-19 0,0 0-10 0,0 0-3 16,0 0-1-16,1 0 2 0,1-1 5 16,0 1 4-16,-1 0 6 0,-1-1 8 15,3 1 4-15,0-2 2 0,-1 0 0 0,-1 1-4 16,1 1-4-16,1-2-8 0,-1 1-4 15,-2 0-5-15,1-1-2 0,-1 2-2 0,0-2 2 16,2 0 1-16,-2-1-2 0,2 1-3 16,-1-4 1-16,1-2-3 0,1 0-3 15,0 1-1-15,3 0-2 0,-3-2 1 0,-1 3 0 16,1 0 0-16,0 1 0 0,1 1 0 16,-3 2-2-16,1 1 2 0,1-1 0 0,3 2 2 15,-1 3-4-15,1 0 1 0,1 3 0 0,2 3 1 16,0 2 0-16,1 1 0 0,-2 3 4 15,3 1-3-15,-3 0 2 0,2-2-2 0,-2 1 0 16,1-1-1-16,-3-2 1 0,1-2-1 16,-1-1 2-16,-2-3-2 0,1-1 0 15,-2-1 0-15,-1-1 0 0,1 0 1 0,-3-3-1 16,0 1 1-16,0-1 1 0,0-1-2 16,0 1 3-16,0-1-3 0,-3-1 2 15,1-1-2-15,-1 2-3 0,0-2-3 0,-3-2-5 16,3 2-6-16,-2-1-9 0,2 1-6 15,-2 0-9-15,2 0-4 0,-2 0-4 0,3-2-3 16,-2 2 1-16,2 0 5 0,-1 0 2 16,0-1 7-16,1 0 6 0,1 0 8 15,-1 0 7-15,1-1 3 0,-1 2 6 0,0-1 1 16,-1-1 6-16,0 2 0 0,0 0 3 16,-2-2 1-16,4 3 2 0,-2-1 0 0,1 0 0 15,0 0-1-15,-1 0 1 0,2-1 1 16,-1 3 1-16,0-1 0 0,1 1 5 0,-1-2 2 15,2 2 4-15,-2 1 0 0,2-2 0 16,0 2 1-16,0 0-2 0,0 0 2 16,0 2-6-16,0-2-1 0,0 0-1 0,0 1-1 15,0-1-4-15,0 0-2 0,0 2 0 16,2-1-2-16,-2 2-1 0,2 2 0 0,-1-1-1 16,-1 3 0-16,2-2-1 0,-2 3 3 15,2 0 1-15,-2 2 0 0,1 2 3 0,-1 0-1 16,0 3 2-16,0 0-2 0,0 3 2 15,0 0 1-15,0 3-1 0,0 0-1 0,-1 1-2 16,1 0 2-16,0 3-2 0,0 1-2 16,1 5 2-16,1-1 3 0,-1 1-1 15,-1 2 0-15,2 2 3 0,0 2 1 0,-1 1-5 16,2-1-3-16,-1 4 1 0,-2 1-1 16,4 0-3-16,-2 1 0 0,1 0 3 0,0 0-1 15,-1 2 0-15,1 1-2 0,0 2-2 16,-1 3 2-16,1 0 0 0,0 0 0 15,-1-2 3-15,0 1 1 0,-2 0 2 0,0-1-1 16,-2 1-3-16,2-3 0 0,-2 0-1 16,1-5 0-16,-1 0-1 0,1-6 0 0,-1 0 0 15,4-1 2-15,-1-2-2 0,-1 0 0 16,3-1 0-16,-3 2 3 0,4 0-2 0,0 1 3 16,-1-1-1-16,2-3 2 0,-2 1-1 15,0-2 0-15,1 0 0 0,-1-3-2 0,-2-1-2 16,1-3 1-16,0 0-1 0,0-5 1 15,-2 0 0-15,0-3-1 0,0-3 2 0,0-3-1 16,0 0 2-16,0-2-2 0,0-4-1 16,0 2 0-16,0-3 0 0,0-1-8 15,2 1-13-15,0-1-13 0,1 1-23 0,0-4-41 16,-3 2-125-16,0 0-68 0,0 0-29 16,5-4-6-16,-2 1 14 0</inkml:trace>
  <inkml:trace contextRef="#ctx0" brushRef="#br0" timeOffset="42932.7402">6963 6178 131 0,'3'0'257'16,"0"-1"12"-16,2 1-14 0,1 0-96 16,2 0-66-16,0 0-35 0,4 0-21 0,0 0-4 15,2 1-2-15,2-1 1 0,0 1 2 16,2 1 1-16,3 0 1 0,1-1 2 16,2 1-3-16,4 1-1 0,2 0-1 0,4 0 0 15,2-2 0-15,3 0-5 0,6 1-1 16,2-1-6-16,4 1-5 0,6-2-3 15,4 0-4-15,4 0-2 0,3 0-2 0,3 0-1 16,2 0-1-16,3 0-2 0,-2 0 5 16,5-2-2-16,2 2-1 0,6 0-1 0,1 0 0 15,4 0-4-15,-2 0 0 0,0 0-1 16,3 0 5-16,-1-1 1 0,0-2 1 0,1 0 0 16,4-1 0-16,-1-1 1 0,-1-1-5 15,2 0 0-15,-2 0-3 0,-2 0 3 0,-3 0 0 16,-2-1 0-16,4 1 0 0,-2 0 0 15,3 0 3-15,-4 1-4 0,-1 1-4 0,2-2 2 16,-1 1 4-16,-2 2 2 0,0 0 1 16,2 2 0-16,-1-2 2 0,1 1-1 15,-4 1-4-15,-1-1-2 0,-2 1-2 0,-3-1 2 16,-1-1 0-16,-3-1 1 0,-2 1 1 16,3 0 2-16,0 0 0 0,0-2 0 0,0 2-1 15,-3 1-2-15,-4-2 0 0,-1 0-2 16,0 2 1-16,-3-1 1 0,-2 1 3 0,-3-1-1 15,-1 2 1-15,-1 1 0 0,2-1 0 16,0 1-3-16,0 0-1 0,-2 0-1 0,0 1 2 16,-3-1-3-16,-1 0 0 0,0 0 3 15,-2 1-1-15,-1-1 1 0,-1 0 0 0,-4 2 1 16,0-2 2-16,-3 0-1 0,-1 1-1 16,2 1-1-16,-4-2 0 0,0 0 0 15,1 2-1-15,-7-1-1 0,1 1-1 0,-2-2-1 16,-1 1 3-16,-3 1-2 0,-3-1 1 0,-2 1 2 15,-5-2 0-15,3 0 0 0,-6 0-3 16,1 0 0-16,-4 0-1 0,-2-2-2 0,0 1 0 16,-4 1 0-16,-1-2-1 0,-5 1-1 15,-1 1 2-15,0-2-1 0,-4-1-2 16,-1 0 1-16,0 0-2 0,-3 0-1 0,-1 0 2 16,0 2 0-16,-3-4 0 0,1 2-1 15,0 0 4-15,0 0-1 0,0 0 2 0,3 1 3 16,-1-2 1-16,2 1 1 0,0 1 1 15,2 1 5-15,2 0-1 0,1-1 2 16,2 0 1-16,0 1-2 0,2 0-4 0,-1 1 0 16,2-3 0-16,1 3-2 0,2 0 0 15,-2 0 0-15,3 0 1 0,-1 0-1 0,2 3 2 16,0-2-2-16,0 2 1 0,0 1 0 16,-2 1-1-16,3 0 0 0,-2 1 0 15,-1 1 0-15,-1 1 0 0,0-1 3 0,1 2-1 16,-3 0-1-16,0 2 0 0,-1-3-1 15,-2 3 0-15,-2 0 0 0,-1-2-1 0,1 0 0 16,-2 0 1-16,-1-2 0 0,-1-1-6 16,1-1-9-16,-1-1-12 0,-1-1-22 15,0-3-53-15,0 0-102 0,1-3-71 0,-1-1-28 16,4-5-11-16,-3-2 15 0</inkml:trace>
  <inkml:trace contextRef="#ctx0" brushRef="#br0" timeOffset="43499.6249">12482 5461 161 0,'-8'-4'271'0,"-1"1"18"0,-4-1-13 0,2 4-84 15,-2 2-57-15,1 1-33 0,-1 3-22 16,1 0-11-16,1 5-9 0,1-1-8 0,2 2-13 16,2 0-3-16,1 2-6 0,5-1-4 15,0 1 0-15,3-2-2 0,2-2-2 16,3 1-4-16,-2-4-3 0,4 0-2 0,-1 0-5 15,2-4-5-15,0-2 0 0,-1-1 0 16,4-3 1-16,-1-3-4 0,2-1-2 0,-2-4 0 16,0-2-3-16,-2-1-1 0,-1-1 1 15,0 0-1-15,-5 0 1 0,1 2 3 16,-4 0 1-16,-2 3-3 0,0 1 3 0,-3 2 1 16,-2 1-1-16,-3 1-1 0,-3 4-3 15,0 0-6-15,-3 1-4 0,1 1-14 0,2 1-20 16,-3 2-33-16,6 0-65 0,0 1-109 15,2-1-53-15,4-1-18 0,6-3 4 16,3-3 24-16</inkml:trace>
  <inkml:trace contextRef="#ctx0" brushRef="#br0" timeOffset="43823.5422">12724 5215 126 0,'-11'-4'283'0,"0"1"22"0,-2-1 8 16,-1 3-101-16,0 1-77 0,1 3-47 15,-1 0-32-15,1 2-18 0,4 1-8 16,-2-1-8-16,6 2 0 0,2-2-1 0,1 3 1 16,4-1 2-16,0-2-1 0,4-1-1 0,0 3-4 15,3-4-4-15,0 0-4 0,0 0-2 16,4-2-1-16,-2-1-5 0,0-1 1 15,1-1 0-15,-4-1-1 0,2-1-1 0,-1-1 0 16,-4 1-1-16,1-2 0 0,-1 0-1 16,-3 0 0-16,0 0 0 0,-1-2-1 0,-1 2-2 15,-1-1-3-15,-1 1-7 0,-1 0-10 16,-1 0-15-16,1 1-22 0,0-1-55 0,-5-1-94 16,1 1-66-16,-2-2-30 0,5 1-5 15,-1-1 12-15</inkml:trace>
  <inkml:trace contextRef="#ctx0" brushRef="#br0" timeOffset="44137.5738">12571 4925 69 0,'-8'0'270'0,"-2"0"21"0,1 0 13 0,-1 2-87 15,-1 3-80-15,1 0-51 0,-2 3-30 16,3 1-16-16,-1 1-9 0,2 3-4 0,2-3-1 15,1 2-6-15,5-1 2 0,3-1-2 16,2-2-1-16,2-1-3 0,1 1-2 16,2-2-4-16,0-3-3 0,4-2-2 0,-3-1-2 15,2-3 1-15,1-1-1 0,-3-4-1 16,3 1 0-16,-4-4-2 0,0-1 0 16,-1 1 0-16,-3-2 0 0,-1 0-1 0,-3 1 1 15,-2 1-1-15,-4 2 1 0,-1 0 1 16,-4 3 0-16,-2 2-1 0,1-2 1 0,-3 6-2 15,0-2-11-15,-1 4-19 0,2 2-35 16,-2 1-89-16,0 1-95 0,1 1-48 0,-1-1-16 16,3 0 4-16</inkml:trace>
  <inkml:trace contextRef="#ctx0" brushRef="#br0" timeOffset="44483.5322">12161 4921 189 0,'-17'4'270'0,"3"1"15"0,-2 0-31 16,2 2-83-16,0 1-57 0,2 1-31 0,1 2-19 16,2-2-6-16,4 1-7 0,2 0 2 15,3-1-3-15,5 0-5 0,2 0-6 0,3-1-5 16,3-1-5-16,1-2-8 0,0-2-5 15,2-2-5-15,0-1-2 0,1-1-2 0,-2-4-5 16,0 1-1-16,-2-4 1 0,-1-1-2 16,-2 0-2-16,-2-1 1 0,-2-2 1 0,-4-1 0 15,2 2-2-15,-8-2 0 0,2 3 2 16,-4 0 0-16,0 0 0 0,-3 3 0 16,0 0 0-16,-2 1 0 0,0 1-4 0,-1 2-8 15,2-1-19-15,0 2-27 0,1-1-58 16,1 1-115-16,3 0-68 0,2-1-27 15,5-3-3-15,2-1 19 0</inkml:trace>
  <inkml:trace contextRef="#ctx0" brushRef="#br0" timeOffset="44833.0175">12479 4374 224 0,'-13'-2'305'16,"-2"2"15"-16,0 2 1 0,3 4-132 16,-1 0-81-16,3 1-49 0,1-1-22 0,3 2-11 15,3-2-5-15,1 1-1 0,2-1 1 16,3 0 2-16,2 0-1 0,3-1-3 16,-2 1-1-16,5-3-4 0,1 0-2 0,2-1-6 15,2-2-2-15,2-1-2 0,1-3-5 16,-1-2-5-16,1-2-5 0,-3-1-2 0,-1-3-5 15,-2 0 1-15,-1 0-1 0,-2-1 4 16,-3-1 4-16,-3 1 7 0,-4 2 5 0,0-1 5 16,-6 3 1-16,1 2 7 0,-5-1-1 15,0 4 2-15,-3 1 1 0,-3 0-8 0,0 1-7 16,-1 4-19-16,-1 1-34 0,1 1-85 16,3 4-105-16,-2 2-53 0,0 3-23 15,2-5 1-15,3 3 23 0</inkml:trace>
  <inkml:trace contextRef="#ctx0" brushRef="#br0" timeOffset="45183.4745">12049 4504 204 0,'-8'-2'300'0,"0"-2"17"0,-1 4-7 15,1 0-109-15,-2 4-70 0,1-2-43 16,-2 4-23-16,5 0-14 0,-1 2-4 0,1 0-4 16,1 0-8-16,4 1-1 0,1-1-5 15,1 1 0-15,5 0-5 0,-1-2-4 0,2-1-2 16,-1 0-5-16,5 0-6 0,-3-3-3 16,1 0-1-16,1-3-3 0,-1 0 0 15,2-3 0-15,-3-1-1 0,3-5-2 0,0-3 0 16,-1-2 3-16,1 0-2 0,-5 0-1 15,-1-1 2-15,-2 0 1 0,1 2 0 0,-8 5 1 16,1-2 1-16,-2 3 1 0,-3 1 1 0,-3 3-1 16,0 0-12-16,-2 4-17 0,-1 3-34 15,1 3-61-15,-4 5-134 0,1 3-68 16,-1 0-25-16,4-1-6 0,-2-1 25 0</inkml:trace>
  <inkml:trace contextRef="#ctx0" brushRef="#br0" timeOffset="45637.3905">11755 5004 14 0,'1'-2'265'16,"-1"-1"29"-16,-1 2 22 0,-2 0-54 0,-2-1-79 15,2 2-55-15,-2 0-40 0,0 2-25 16,1 0-19-16,-1 1-14 0,0 0-9 15,1 3-5-15,0 0-1 0,1 2-1 0,3-1 1 16,0 1 1-16,2-1 4 0,1 0 0 16,3 0 2-16,-1 0-4 0,1-2 0 0,4-1-5 15,-1 1-3-15,1-2-3 0,-1-2-1 16,1-2-1-16,1-2-3 0,-2-2-1 0,1-1 3 16,-1-1-4-16,1-3 1 0,-2 2-4 15,-1-4-1-15,0 1-2 0,-4 1-4 16,-1 1 2-16,-2 0-2 0,-2 0-7 0,-3 2-10 15,-1 0-18-15,-5 3-24 0,0 0-64 16,-5 3-116-16,0 2-57 0,-3 3-18 0,3-1 0 16,-1 1 19-16</inkml:trace>
  <inkml:trace contextRef="#ctx0" brushRef="#br0" timeOffset="46241.4009">9915 4579 261 0,'0'-1'292'16,"-2"1"16"-16,0 4-48 0,-4 2-93 16,-2 6-65-16,0 5-42 0,-1 2-19 0,-2 4-13 15,1-1-7-15,2 4-1 0,0-2 0 16,2-2-2-16,0 0-3 0,4-2 0 0,-1-2-5 16,1-2 1-16,1-5-4 0,1-2-5 15,1-1 1-15,1-5-7 0,-2 0-11 0,0-3-15 16,2-2-28-16,-4-2-77 0,-1-1-102 15,-2-4-46-15,-1 0-20 0,-5-4 1 0,3 2 19 16</inkml:trace>
  <inkml:trace contextRef="#ctx0" brushRef="#br0" timeOffset="46435.8287">9731 4681 159 0,'7'1'288'16,"-3"1"14"-16,4 1 15 0,0 2-109 0,2 0-75 15,2-2-31-15,-1 4-15 0,4-1-1 16,2-1-5-16,-1 3-7 0,4 1-14 16,-1-1-11-16,2 2-18 0,1 1-13 0,2-2-13 15,-1 0-22-15,-2 0-28 0,1-2-32 16,-2-1-38-16,-7 0-98 0,0 0-87 0,-5 0-34 16,-2 1 0-16,-3-4 18 0</inkml:trace>
  <inkml:trace contextRef="#ctx0" brushRef="#br0" timeOffset="46701.4464">9846 5149 161 0,'-4'5'296'0,"-1"1"17"0,-1 1 12 15,1 5-108-15,-1 2-85 0,-1 2-50 0,-2 4-23 16,1-1-14-16,0 1-11 0,2-1-9 16,0 1-6-16,-1-2-6 0,2-2-2 0,1-1-4 15,0-3-4-15,1-3-1 0,3 0 0 16,-1-4-5-16,1-4-14 0,-2 0-23 0,2-2-41 16,-2-4-88-16,-2 0-92 0,1-1-47 15,0-3-9-15,1-5 10 0</inkml:trace>
  <inkml:trace contextRef="#ctx0" brushRef="#br0" timeOffset="46883.8885">9714 5204 214 0,'4'0'327'0,"-2"0"16"0,1 0 8 16,2 0-123-16,-2 2-100 0,4 0-58 15,-1 1-34-15,3 0-16 0,-1 3-7 0,3-2-7 16,3 4 0-16,1-1-5 0,2 2-5 15,-1 2-20-15,1-2-24 0,1 1-51 0,-6-1-117 16,-2 1-69-16,-2-3-31 0,3-3-2 16,-5 1 14-16</inkml:trace>
  <inkml:trace contextRef="#ctx0" brushRef="#br0" timeOffset="47173.9502">9499 5160 10 0,'-2'3'273'0,"-1"-2"25"0,0 5 14 15,-2 3-44-15,2 3-103 0,-4 3-64 16,0 2-34-16,2 2-18 0,-3-1-11 0,3 1-3 15,0 0-5-15,2-1-6 0,0-3-7 16,3-2-3-16,-3-1-3 0,3-3-5 0,0-1-10 16,0-4-16-16,0-1-23 0,0-1-30 15,-1-4-58-15,-2-1-93 0,-1-1-57 0,-1-4-19 16,2-1 3-16,0-1 20 0</inkml:trace>
  <inkml:trace contextRef="#ctx0" brushRef="#br0" timeOffset="47332.8523">9386 5239 196 0,'-1'-2'308'0,"2"2"17"16,-1 0-4-16,2 2-106 0,1 0-86 16,2 0-52-16,0 3-32 0,1 0-12 0,3 1-12 15,-1 0-4-15,4 1-5 0,0 0-8 16,1 0-20-16,2-1-28 0,-2-3-77 0,-3 1-111 16,-1-3-58-16,-2 1-31 0,1-5 3 15,-2-1 17-15</inkml:trace>
  <inkml:trace contextRef="#ctx0" brushRef="#br0" timeOffset="47589.6953">9437 4652 181 0,'-3'-9'313'0,"-2"5"23"0,2 1 12 0,-2 3-119 16,0 3-88-16,2 3-52 0,-4 3-32 16,2 5-14-16,-2 2-5 0,1 2-2 0,1 3-1 15,-1-3-6-15,0 2-1 0,4-2-9 16,-1-2-7-16,0 0-4 0,1-2-6 16,1-3-18-16,-1 0-29 0,0-4-38 0,-1-3-56 15,-4-1-110-15,0-1-65 0,-4-2-23 16,3-3 6-16,-1-2 28 0</inkml:trace>
  <inkml:trace contextRef="#ctx0" brushRef="#br0" timeOffset="47766.5857">9238 4736 133 0,'3'2'279'16,"2"1"17"-16,1 2 17 0,3 2-99 16,3 1-70-16,2 1-35 0,0 0-17 0,3-1-6 15,3 2-10-15,0-3-12 0,-1 0-14 16,5 0-11-16,-2-1-16 0,0-1-23 15,-3-2-43-15,2-1-63 0,-7 3-137 0,-2-2-72 16,-5 2-37-16,-4-3-8 0,0 1 25 16</inkml:trace>
  <inkml:trace contextRef="#ctx0" brushRef="#br0" timeOffset="48249.9921">9546 5745 117 0,'-5'4'296'0,"1"2"19"15,-4 2 10-15,3 2-88 0,-3 2-101 16,3 2-60-16,2-1-33 0,0 2-16 0,1-1-10 16,2-1-4-16,0-1-7 0,0-1 0 15,3-2-4-15,-1-3-10 0,1-1-16 0,-1 0-19 16,1-3-20-16,-1-1-54 0,-2-1-91 0,0 0-56 15,-5-3-16-15,3-3-3 0,-1-2 15 16</inkml:trace>
  <inkml:trace contextRef="#ctx0" brushRef="#br0" timeOffset="48415.9537">9421 5770 44 0,'-3'-4'299'16,"1"-1"27"-16,2 2 14 0,0 2-52 15,4-1-108-15,-1 2-76 0,3 0-47 16,1 0-25-16,2 2-13 0,2-1-6 0,0 4-1 15,3-1 0-15,2 4-4 0,0 2 0 16,0 1 1-16,3-1-10 0,1 2-31 0,-4 0-65 16,1 3-127-16,-4-1-66 0,0-1-37 0,-4-3-11 15,-1 1 16-15</inkml:trace>
  <inkml:trace contextRef="#ctx0" brushRef="#br0" timeOffset="50571.592">10960 3727 182 0,'-4'5'258'0,"1"1"17"0,0 1-31 15,-3 2-90-15,4 1-50 0,-1 0-27 16,0 0-17-16,1-1-6 0,2 0 1 0,0 3-5 15,0-1-3-15,2 1-2 0,0 0-2 16,1 0-5-16,0 0-10 0,0 0-2 0,2-2-6 16,-2 1-6-16,-2-3-4 0,3 0-3 15,-3 0-5-15,-1-2 3 0,0-2-3 0,0 1 0 16,-3-2 3-16,1-1 1 0,-1 2 0 16,-4-1 1-16,0 0-1 0,-1 0-1 15,-1 0 2-15,-4-1-1 0,2 2-1 0,-1-1-2 16,0 0 0-16,1 0 2 0,-1 0-2 15,1 0 1-15,1-2-3 0,-2 2 2 16,2-1 1-16,0 1-3 0,0 0-1 0,1-2 0 16,1 1 1-16,-1-1-1 0,5 1 0 15,0-2 1-15,1 1 5 0,1-1-2 0,1 0 2 16,1 0 4-16,-2-1-1 0,2-1 0 16,0-1 1-16,0 2 2 0,-1-4 3 15,-1 2-4-15,0-3 2 0,1 2 0 0,-1-4-1 16,-1-1-2-16,-1 2-3 0,0-4-1 15,1 1-3-15,-2-1-2 0,-1-2-1 0,1 1 0 16,-2-2-1-16,0 2 0 0,-1-1 1 16,2 1 1-16,1 3 0 0,-3 0 1 0,5 1 1 15,-2 2 1-15,2 2 1 0,2 1-2 16,-1 0-3-16,2 1 2 0,0 1-2 0,3-1 0 16,0 2-2-16,2 0 2 0,4 0 0 15,1 0-1-15,1 0 1 0,5 0 0 0,-2 0-2 16,3 0 2-16,1 0 0 0,-1-2-2 15,2 1 2-15,-1 0 0 0,0-1 0 16,-3 1 0-16,0-1 0 0,-5 1 0 0,0-2 0 16,-3 1-2-16,-2 2 1 0,0-1 0 15,-2 1-9-15,-1 0-13 0,-1 0-23 0,-1 0-27 16,0 1-39-16,0-1-89 0,-3 3-93 16,2-1-37-16,1-2-8 0,0 4 13 15,1 4 33-15</inkml:trace>
  <inkml:trace contextRef="#ctx0" brushRef="#br0" timeOffset="51380.693">10925 4240 95 0,'1'0'241'0,"1"0"17"0,1 0-22 16,-3-1-60-16,3 1-47 0,-3 0-24 0,2 0-9 16,-2 0-1-16,2 0 4 0,-2 0-1 15,0 0-5-15,0 0-6 0,-2 0-14 16,0 1-17-16,-1-1-12 0,0 0-14 0,-2 0-9 15,-2 0-8-15,0 2 0 0,-1-2-7 16,0 1-2-16,-3 1-3 0,0-1-1 0,-2 1 0 16,-1 0 0-16,1 2 0 0,-2-1 0 15,2 1 0-15,-2-1 0 0,0 1 0 16,1 1 0-16,1-2 1 0,2 2 0 0,0-2-1 16,3-1-1-16,2 2 1 0,1-3-1 15,1 1-1-15,2-1-1 0,0 1 1 0,2 1 2 16,0 0-2-16,0 0 2 0,0 1 0 15,0 1 2-15,2-1-2 0,-2 1 0 16,0 1 1-16,4 0-1 0,-4 1 1 0,0 1-1 16,0-1 0-16,0 2-1 0,0-1 0 15,0-1 1-15,0 1 0 0,2-2 1 0,-2-1 0 16,0 0 1-16,0 0-2 0,2-1 0 0,-1-2 0 16,1 0 0-16,-1 0 0 0,1 1 1 15,0-1 0-15,1-1-1 0,0 1 0 16,0-1 1-16,0 1-1 0,1-1 1 0,0 2 0 15,2-2-1-15,-1 1 0 0,-2 0 0 16,2-1 0-16,0 1 0 0,3-1 0 0,-2 1 0 16,0-2 0-16,1-2-1 0,5 1 0 15,-2-1-2-15,3-3-1 0,2 1-1 16,1-2-3-16,3 0-1 0,-2 0-4 0,-1 0 1 16,0 0-1-16,-2 2 3 0,-4 1 2 15,2-2 1-15,-4 4 4 0,-1-1-1 0,-2 1 3 16,-1-1-2-16,-4 2 3 0,3 0 0 15,-3 0 0-15,0 0-1 0,0 0 2 16,0 0-1-16,-1 0 7 0,-1 0 1 0,2 0 6 16,-3-2 1-16,0 1 5 0,0-1 3 15,-2-2 1-15,2 1 0 0,-2-1-1 0,2-3 0 16,-2 2-1-16,1-3-2 0,0 1-6 16,1-2 0-16,0 0-2 0,1-2-2 0,1 1-3 15,-1-1-3-15,1 2 0 0,1 0-4 16,0 0-2-16,1 2-15 0,-1 2-35 0,0-1-49 15,-5 5-117-15,2 1-107 0,-3 0-53 16,6 0-21-16,-3 4 20 0,0 2 43 0</inkml:trace>
  <inkml:trace contextRef="#ctx0" brushRef="#br0" timeOffset="52166.3981">10958 4718 126 0,'0'2'272'0,"0"-2"24"0,-2 2-19 15,2-2-66-15,-1 0-67 0,-1 1-51 16,-1-1-28-16,0 0-19 0,0 0-13 0,-2 2-7 16,2-2-2-16,-2 1-2 0,0 1-1 15,-1-1-1-15,0 1 2 0,-2-1-2 16,2-1-4-16,-2 2-3 0,-3-1-1 0,1 0-3 16,2 1-2-16,-3 1-2 0,3-1-1 15,0 1-3-15,0 0 1 0,-1-2-2 0,1 4 0 16,2-1 0-16,-1-1 0 0,1 2 0 0,2-1 0 15,0-1-2-15,3 2 2 0,-1-2 0 16,0 2 2-16,2 0 0 0,0-2 1 16,0 2 1-16,2-2-2 0,-2 1 0 0,2 0 0 15,-2 1 0-15,1 1-2 0,-1 1 2 16,0 0-1-16,0 0 0 0,0 2 1 0,0-1-2 16,0-1 3-16,2 2-3 0,1 0 0 15,-1-1 0-15,2 1 0 0,-1-2 2 16,0 1-2-16,1-4 0 0,0 2 0 0,-2-3 2 15,1 2 0-15,-1-1-1 0,0-1 2 16,-1 0-2-16,2-1 1 0,-3-1-2 0,2 1 0 16,2 1-3-16,-2-3 3 0,1 1 0 15,2 0 0-15,0-1 0 0,1 0 3 16,6-1-3-16,-2 0 0 0,1 0 0 0,0-3 0 16,0 1-2-16,1 1-1 0,0 0 1 15,-2 0 0-15,-1-1 2 0,2 2 0 0,-3-2-2 16,2 3 0-16,-3-2 0 0,1 1-2 15,-3-1-2-15,0-1 1 0,-2 2 1 16,0-1 1-16,-1 1 3 0,1-1-2 0,-3-2 2 16,0 2 2-16,-3-1 2 0,1 0 3 15,-1-1 5-15,2-1 0 0,-3 1 5 0,1-1 2 16,1 1-1-16,-1-2 0 0,2 1 3 16,-3-2-1-16,3-1 0 0,-1 0 0 15,-1 0 3-15,3-3 1 0,-3 1 2 0,3-2 3 16,-1-2 1-16,1 1-4 0,0-2-1 15,0 1-4-15,1 1-4 0,-1 1-5 0,0 2-4 16,-1 3-3-16,-1 1-10 0,2 1-23 16,-3 3-35-16,1 1-35 0,2 2-54 0,-5 3-117 15,-1 1-75-15,1 4-21 0,4 0 8 16,-1 1 27-16</inkml:trace>
  <inkml:trace contextRef="#ctx0" brushRef="#br0" timeOffset="52966.4813">10836 5211 207 0,'0'-2'285'0,"0"2"20"15,-3-1-29-15,1 1-82 0,-1 0-64 16,-3 1-39-16,0 1-20 0,-4 1-12 16,-1 0-4-16,0 1-11 0,-2 0-4 0,0 1-5 15,0 0-4-15,0-1-6 0,0 0-4 16,4 0 0-16,-2-1-8 0,1 0 1 0,2-1-6 16,0 0-2-16,-1 1 0 0,3-2-4 15,-1 3 0-15,2-1-2 0,1 0 0 0,-1-2 0 16,2 2 0-16,0 0-3 0,1 0 3 15,2 2 0-15,-1-2 0 0,1 3-1 0,1-3 1 16,-1 1 1-16,2 1-1 0,0-1 3 16,1 1 2-16,-2 1-3 0,1 0 2 0,2 0-3 15,-2 1-1-15,1 1 0 0,-1 1 0 16,1 0 2-16,0 0 0 0,0 0 1 16,1-1-2-16,0 2 1 0,1-3-1 0,-2-1-1 15,0-1 0-15,0-2-3 0,2 0 6 16,-2-2-1-16,1-1 1 0,0-1 2 0,2-2-2 15,-1 0 4-15,2-2-5 0,-1-1 1 16,0 0-1-16,2 0-1 0,-2 0-1 16,1-1-1-16,-1 1 1 0,-1 1-2 0,3-1 0 15,-2 2 0-15,-1-1-2 0,1 2 0 16,2-1 0-16,0 1-3 0,0 0 5 0,0 0-2 16,-2 0 1-16,3-2 3 0,-2 2 0 15,1 0 0-15,-2-1-2 0,0-1 4 16,-1 2-2-16,-2-1 2 0,2-1 2 0,-3 1 0 15,-1-1 3-15,1 1 0 0,0-2 3 16,-2 3-1-16,0-2-1 0,0 1 4 0,-2-2-1 16,0 1 3-16,-1-1 3 0,0-1 0 15,0 2-1-15,-1-2 0 0,0 1-3 16,-2-2-5-16,1-1-7 0,0 0-8 0,0 2-20 16,0-2-35-16,2-2-50 0,-3 5-147 15,0 0-77-15,-1 2-35 0,4-2-3 0,-2 1 18 16</inkml:trace>
  <inkml:trace contextRef="#ctx0" brushRef="#br0">12618 3217 18 0,'-2'3'128'0,"2"-1"19"0,0-2 4 16,0 1-14-16,0 1-18 0,-1-1-33 16,1 1-27-16,-2-2-15 0,1 0-6 0,-2 3-5 15,1-2-4-15,-1 2-2 0,0 0-3 16,1 0-3-16,-1-1-4 0,0 1-3 0,1 0 0 16,-1-1-2-16,1 0-1 0,1 1 2 15,-1 0-1-15,-2-1 1 0,2 1-1 16,-1 0 2-16,0 0 2 0,1 0 0 0,-1-1-1 15,0 1 2-15,-2 3 0 0,2-2-3 16,-3 1 0-16,1-2-1 0,0 2-5 0,0 0 0 16,-1 1-1-16,1 0-1 0,-1 0 0 15,-2 1-2-15,3 1 1 0,-3-1 1 16,2 2 0-16,0-1 1 0,0-1-1 0,-1 1 2 16,2 1 4-16,1-2-1 0,-4 0 3 15,3 1 3-15,-1 0 3 0,-1 0 1 0,3 1 2 16,-6 0 1-16,4-2 2 0,-2 2-4 15,1 0 0-15,-3 1-4 0,2 1-3 0,-2 0-3 16,-1 2-3-16,3-1-2 0,-1 2-2 16,-1 2 0-16,1-2-1 0,-1 2 2 0,2-1-2 15,-1 1 1-15,1-1-2 0,0 2 1 16,0-1 3-16,0 2-1 0,-3-1 1 0,3 1 5 16,-3-1 1-16,0-1-1 0,1 0 1 15,-2 0 0-15,3 1 2 0,-3 0-2 16,0-1-2-16,1 2-2 0,-2-1 0 0,2 1-4 15,1 0 2-15,-2 0-4 0,1-2 2 16,0 2-1-16,0 0-1 0,-2 2-2 0,3-2 1 16,-2 3-1-16,1-1 0 0,-2-1 0 15,2 2 3-15,-2 1 1 0,1-1-1 16,-1 0 0-16,1 0 1 0,0-2-2 0,-2 3 1 16,2-3-1-16,0 1 1 0,-2 1 1 15,0-3-1-15,0 3 1 0,1-2 1 0,0 1 0 16,-1-1-1-16,3-1 2 0,-3-1 2 15,1-1 1-15,-1-1 2 0,1 3-4 0,-1-2 2 16,-2 1-2-16,-1 1 0 0,1 2-1 16,-1-1 0-16,-1 2-2 0,1 2 3 0,-1 1 0 15,0-2-1-15,-1 3 0 0,1 0-2 16,1 0-1-16,-1 2 4 0,1-1-2 0,1-1 0 16,1-1 0-16,0 0 4 0,1-1-2 15,0-1 0-15,0 1 0 0,-1-2 2 16,1 2-2-16,1-1 2 0,-2-1 0 0,0 1-1 15,1 1 1-15,-2-2-2 0,-1 3 0 16,1-2 1-16,-3 2-2 0,2 2-1 0,-4-1 1 16,1 1-2-16,1 1-3 0,-2-2-1 15,2 1 1-15,0-2 0 0,0 1-3 16,0 1 0-16,0-2-1 0,3 1 1 0,-1-1 1 16,0-1 0-16,3 1 0 0,-2-3 1 15,3 0-1-15,0-2 0 0,1-1 0 16,1 0 0-16,-2-1 0 0,2 1 0 0,-2 0 0 15,-1 0 0-15,0 1 0 0,-2-1 0 16,-2 3 0-16,1-1 2 0,1 0-2 0,-1 0 2 16,-2 1-2-16,0 0 1 0,2-1-1 0,1 1 3 15,-1 0 0-15,1-2-3 0,0 1 2 16,1-2-2-16,0 0 1 0,0-2-2 16,0 1 3-16,0-1 1 0,0-1-1 0,0 2 0 15,-2-1 1-15,1 1-2 0,-3-1 3 16,3 2 2-16,-4 2 0 0,1-1 4 0,-2 2-2 15,-1 3 0-15,2 0-2 0,-1 2 0 16,-1-2-4-16,0 1-2 0,0 1 3 16,1-1-2-16,-1-1-2 0,0 0-2 0,1 2 3 15,-1-4 0-15,0 2-2 0,0 1 2 16,0-1 0-16,-2 2 2 0,-1-2 2 0,1 0 2 16,0 2 0-16,-1-2 0 0,1 1-1 0,-1-1 2 15,0 2-5-15,1-1 0 0,-1 2 1 16,0-2 0-16,-1 3-1 0,0-1-2 15,-1 1 2-15,3 1 0 0,-2-1-2 0,1-1 0 16,2 0-1-16,2-1 1 0,-1-2-1 16,0-1-1-16,1 0 1 0,2 0 0 0,0 1 1 15,0 0-1-15,0-2 1 0,0 1-2 16,0 1 2-16,0 0-1 0,-1 1-1 0,2 1 2 16,-2-1 0-16,1 2-2 0,-2 1 0 15,-1 0-3-15,1-1-1 0,-1-2 4 16,0 1-3-16,0-1 0 0,1 1-2 0,1-2 2 15,0 0-4-15</inkml:trace>
  <inkml:trace contextRef="#ctx0" brushRef="#br0" timeOffset="69099.2133">9946 3135 111 0,'0'-2'197'16,"-1"-1"-15"-16,-1 0-24 0,0 0-44 0,-1 0-40 15,0 0-29-15,1 2-16 0,-2-2-7 16,2 1-9-16,1 1-5 0,-1-1-2 0,2 2-4 16,0 0 0-16,-1 0-2 0,1 0 2 15,0 0-2-15,1 0 0 0,-1 0 0 0,0 0 9 16,0 0 6-16,0 0 6 0,0 0 8 16,0 0 6-16,2 0 4 0,-2 0 0 15,0 0-2-15,0 0-1 0,0-2-4 0,1 2-1 16,-1 0-1-16,0 0 1 0,0-1-1 15,0 1 1-15,0 0 1 0,2 0-2 0,-2 0 1 16,0 0-2-16,0 0-4 0,0 1-2 16,0-1-4-16,0 0 0 0,0 0 1 15,2 0 0-15,-2 0 1 0,0 0 0 0,0 0-1 16,0 0-5-16,0 0 0 0,2 0-5 16,-2 0-2-16,0 0-2 0,0 0-3 0,0 2-2 15,0-2-2-15,0 0 1 0,0 0 0 16,0 2-3-16,0-2 3 0,0 0-2 0,0 0 1 15,0 0-1-15,0 0-1 0,0 0 0 16,0 0 0-16,0 0 0 0,0 0-3 16,0 0 5-16,0 1-2 0,0-1 2 0,0 0-1 15,0 0 2-15,0 0 2 0,0 0-2 16,0 0 0-16,0 0 0 0,0 0 1 0,0 0 2 16,0 2-3-16,0-2 0 0,0 0 0 15,-2 0-1-15,2 0-1 0,0 0-1 16,0 2 1-16,0-2 2 0,0 0 0 0,0 0 0 15,0 1 0-15,0-1 0 0,2 0 0 16,-2 1 0-16,0 1 0 0,0-1 0 0,0-1 0 16,2 0 0-16,-2 0 1 0,0 0 0 15,0 0 1-15,0 0-2 0,0 2 1 0,0-2 2 16,0 0-2-16,0 0 1 0,0 0 0 16,0 1 0-16,0-1-1 0,0 0-2 0,0 1 1 15,0-1-2-15,0 2 2 0,0-1 2 16,0 1-2-16,0 0 0 0,0-1 0 0,2 1 0 15,-1-2 0-15,-1 1 0 0,0 1 0 16,0-1 1-16,0-1 0 0,0 0 2 16,0 2-2-16,0-2-1 0,-1 2 3 0,1-2-3 15,-2 0 2-15,2 1-1 0,0 0 1 16,0 0-2-16,0 3 0 0,2-1 1 0,-1 0-1 16,-1 0 0-16,0-1 0 0,0 0-1 15,0 3 1-15,2-2 1 0,-2 0-1 16,0 1 0-16,0 0 2 0,0 1 1 0,0 0-3 15,0-1 1-15,1 0-1 0,-1 1 0 16,0 1 0-16,0-1 0 0,0-1 2 0,2 2-2 16,-2 0 0-16,0 0 1 0,2 2 2 15,-2-3-3-15,1 3 0 0,-1 0 0 16,2-1 0-16,-1 1 0 0,-1-1 0 0,0 0 0 16,0 1 0-16,2 0 1 0,-2-1 1 15,2-1 0-15,-1 1-2 0,-1 1 2 0,2 0-2 16,-1-1 0-16,-1 2 0 0,2-1 1 15,-2 1-1-15,2 1-1 0,-1-2 1 16,-1 2 1-16,3 0-1 0,-1 1 0 0,-1 2 0 16,1-3 0-16,-1 0 1 0,1 2 1 15,1-1-1-15,0-1 2 0,-1 1-2 0,1-1 1 16,-1-1 0-16,0 0 0 0,1 2-1 16,-2-4-1-16,2 2 2 0,0 0 0 0,0 0-2 15,-3 0 2-15,4 2-2 0,-3 0 0 16,1-1 0-16,-1 3 0 0,3-1 0 0,-1 5 2 15,0-2-2-15,0 1 2 0,0 1-1 16,0 1-1-16,0-2 0 0,-1 2 0 0,3-2 1 16,-2 0-1-16,0 0 1 0,1-1 0 15,-1 0 1-15,0-1 1 0,1-1-3 16,1 1 1-16,-2-1 3 0,2 3-2 0,-2-2 2 16,2 1-4-16,-2 2 1 0,2 1 2 15,-1 1-3-15,-2-1 2 0,3 2-1 16,-2-2 1-16,0 1-1 0,1 1 2 0,-1-2-2 15,0 1 3-15,1 1-1 0,1-2 0 16,-2 0 0-16,1 0-2 0,0-2 0 0,-2 2-1 16,1 0-1-16,0 0 0 0,1 0 1 15,0 1 0-15,-1 1 0 0,0 3 2 0,-1 1 1 16,1 1 2-16,0 1-1 0,-1-2 0 0,1-2-2 16,-3 2 1-16,2-1-2 0,1-1-1 15,0 1 0-15,0-2 0 0,-1 1 2 16,1 1-1-16,0 0-1 0,0-1 0 0,0 1 1 15,2 0 2-15,-1 0-3 0,0-2 1 16,1 2 2-16,-1 0-1 0,0-2-2 0,0 3 2 16,1-1 0-16,-3-1-2 0,3 2 1 15,-2 0-1-15,1-1 2 0,-1 1-2 16,1-1 0-16,-3 0 2 0,3 0 0 0,-1-2-1 16,0-1 1-16,-1 0 1 0,-1 2-2 15,2-5-1-15,-1 3 0 0,2-1 0 0,-1 1 2 16,-1-1 0-16,1-1-1 0,-1 1 0 15,1 4 2-15,0 0 0 0,2 2-2 0,0 1 2 16,-1 1-1-16,1-2-1 0,0 2 0 16,-2 0-1-16,2 0 0 0,0 0 0 0,-2 2 0 15,3-2 2-15,-1 1-1 0,0-1 1 16,-1 2 0-16,1-2-1 0,0 1 2 0,-2 2 0 16,0 0-3-16,0-1 2 0,0 1 3 15,-1 1-1-15,1 1-1 0,-3-1 2 16,0 2 0-16,2 0-1 0,-2 3-4 0,0 1 3 15,1 2-2-15,1 2 0 0,-2 1-1 16,0-3 1-16,2-1 1 0,-1-4 0 0,1 2-2 16,0-3 0-16,-1 2 3 0,2-2-2 15,0-2-1-15,2 2 2 0,-2 0 3 16,2-1-1-16,-2-1 1 0,2-1 1 0,-3 0-2 16,-1-1-1-16,2 2 0 0,-1 2-1 15,1 0-1-15,-2-1 0 0,-1-1 0 0,0 1 1 16,2-3-2-16,-1 0 0 0,-1 0 0 15,0-4 0-15,2-2 0 0,-2-2 1 16,0-3 1-16,0 0-1 0,0-5-2 0,0 1 2 16,0-2-1-16,0-2 1 0,0 1-1 0,0-3 0 15,0 0 1-15,0 0-1 0,0-2-1 16,2-2-3-16,-1 1-4 0,-1-2-11 0,0-1-20 16,0 0-34-16,0-2-49 0,0 0-131 15,-3 0-68-15,-2-3-30 0,1-4 1 16,2-3 23-16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8191" units="cm"/>
          <inkml:channel name="T" type="integer" max="2.14748E9" units="dev"/>
        </inkml:traceFormat>
        <inkml:channelProperties>
          <inkml:channelProperty channel="X" name="resolution" value="1612.54919" units="1/cm"/>
          <inkml:channelProperty channel="Y" name="resolution" value="2580.07886" units="1/cm"/>
          <inkml:channelProperty channel="F" name="resolution" value="10E-6" units="1/cm"/>
          <inkml:channelProperty channel="T" name="resolution" value="1" units="1/dev"/>
        </inkml:channelProperties>
      </inkml:inkSource>
      <inkml:timestamp xml:id="ts0" timeString="2020-12-29T00:41:17.5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14046 3723 12 0,'2'-2'263'0,"-1"-1"29"16,-1 2 18-16,0 0-60 0,0-1-75 0,2 0-50 16,-2 2-27-16,0-1-13 0,0 1-2 15,0 0 4-15,0 0 4 0,-2 0-2 16,2 0-10-16,0 0-10 0,0 0-14 0,0 0-12 16,-1 0-8-16,-1 0-5 0,2 0-4 15,0 0-4-15,0 1-1 0,0 4-2 0,0-1-5 16,-2 0-4-16,2 5-1 0,0-2-1 15,0 0-2-15,2 2-3 0,-2 0 1 0,0 2 1 16,3-2-2-16,-3 1-1 0,4 1 2 16,-4-1-2-16,1 1 4 0,2-1-5 15,0 1 1-15,-3-1-1 0,3-1-1 0,-1 2 0 16,-1-2-1-16,1-1 2 0,-2 2 1 16,0-2-1-16,-2 2-1 0,1-2 0 0,-1 2 0 15,-1 0 0-15,-1-2-1 0,1 0 1 16,1-1 1-16,0-1 0 0,1-2-1 15,-1-1-1-15,2 0 1 0,0-3-6 0,0 2-12 16,2-2-29-16,-1 0-44 0,3 0-48 16,-3-2-78-16,-1 2-119 0,0-6-54 15,-1 2-5-15,1-4 26 0,0-1 40 0</inkml:trace>
  <inkml:trace contextRef="#ctx0" brushRef="#br0" timeOffset="491.0285">14011 3717 80 0,'-1'0'260'16,"-1"0"23"-16,0-1 4 0,2-1-84 16,-1 0-64-16,1 1-43 0,0-1-23 0,0 2-12 15,0-2-6-15,0 1-3 0,0 0-6 16,1-1-6-16,1 2-7 0,0-3-9 15,2 2-6-15,3-2-5 0,-1 0 1 0,5 1 8 16,-3-1 3-16,3 0 6 0,2 0 6 16,-2 2 2-16,3-2-1 0,-1 1-2 0,-2 1-3 15,5 1-3-15,-7 0-2 0,3 0 0 16,-3 1-3-16,-1 2 1 0,0 0-3 0,-1 2-2 16,1-1-2-16,-3 4-4 0,1-2-2 15,-2 0-4-15,0 1-1 0,-1 0-1 0,-1 2-1 16,-1-4-1-16,1 2-1 0,0 0-2 15,-1-1 2-15,-1-2-2 0,2 2-2 16,-2 0-2-16,1-1 2 0,-1 1 0 0,0-3-2 16,-1 3 2-16,-1-3 0 0,-1 1-2 15,-2-1 2-15,-4 2 0 0,1-2-4 0,-3 0 2 16,-2-1-2-16,1 2 1 0,-4-3-2 16,2 1 1-16,-2-1-1 0,3-1 2 15,2 2-4-15,-1-2 0 0,0-2-2 0,4 1-2 16,-1 1-5-16,4-2-10 0,2 1-13 15,1-1-30-15,2-1-33 0,4 0-33 0,1 2-70 16,-1-4-96-16,4 1-41 0,-2-1-2 16,2 1 22-16,2-2 25 0</inkml:trace>
  <inkml:trace contextRef="#ctx0" brushRef="#br0" timeOffset="780.9767">14313 3703 10 0,'0'2'278'0,"0"-1"33"0,0 0 16 0,0 1-44 16,0 0-93-16,-2 1-56 0,-1 0-32 16,3-1-14-16,-1 3-3 0,-2 0-1 0,1 1-2 15,2 1-11-15,0 1-11 0,0-1-16 16,0 2-11-16,0-1-11 0,2-1-7 15,1 1-7-15,-2-1 0 0,2 1-2 0,-1-2-1 16,1-2-1-16,-1 0-2 0,0 0-1 16,-1-1-1-16,1-2-1 0,-2 1-2 0,1-2-5 15,-1 0-15-15,2 0-32 0,-2-3-44 16,0 0-57-16,-2-2-136 0,1-1-65 16,-2-1-22-16,3-2 9 0,1 0 31 0</inkml:trace>
  <inkml:trace contextRef="#ctx0" brushRef="#br0" timeOffset="953.2967">14378 3578 311 0,'2'-3'349'16,"-2"2"20"-16,1 0-11 0,-1-1-125 16,0 0-87-16,0 1-57 0,0 1-39 0,2-1-24 15,-1 1-26-15,1-3-43 0,4 3-44 16,-4-3-88-16,-2 3-105 0,0 0-54 0,0 0-14 15,0 0 17-15,0 6 29 0</inkml:trace>
  <inkml:trace contextRef="#ctx0" brushRef="#br0" timeOffset="1233.1941">14462 3712 117 0,'4'4'276'16,"3"-3"25"-16,-2-1 16 0,1-1-97 15,3-1-77-15,-1 2-45 0,0-3-26 16,2 3-18-16,-1-2-15 0,-1 0-10 0,0 2-6 16,-1 0-5-16,0 0-4 0,1 0-2 15,-1 0-5-15,1 0 0 0,1 2-3 0,0-2-2 16,-1 0-2-16,3 0-2 0,-1 0 1 16,-2 0-3-16,-2 0 0 0,3 0 4 0,-4 0-2 15,0 0 2-15,2-2-6 0,-4 2-5 16,0 0-11-16,0 0-8 0,-2-1-12 0,-1 1-12 15,-1 0-4-15,-2 0-11 0,0 0-9 16,0 0-28-16,-2-1-39 0,-2 1-55 0,-1-2-40 16,-1 2-12-16,1-2 3 0</inkml:trace>
  <inkml:trace contextRef="#ctx0" brushRef="#br0" timeOffset="1511.1518">14565 3678 28 0,'-2'-5'230'0,"0"0"28"0,2 0-13 16,0-1-39-16,0 1-56 0,0-1-34 15,0 0-19-15,-1 2-10 0,1-1-3 0,-2 2-3 16,2 2 3-16,0-1 0 0,-1 1-2 16,1 1-2-16,-2 0-5 0,0 0-5 0,2 0-11 15,-2 1-6-15,0 2-10 0,0 3-3 16,2 2-9-16,-3-1-5 0,3 2 0 0,0 0-8 16,-1 2-4-16,1 0-2 0,1 0-4 15,-1 1-2-15,0 0-3 0,3-1 2 16,-1 0-4-16,2 2-1 0,-2-3 3 0,0 1 0 15,-1-2 0-15,2 0-3 0,-1-2 0 16,0-2-3-16,-1-1-7 0,1 0-14 0,-1 0-21 16,1-1-39-16,-2 0-42 0,2-3-44 15,-4 1-85-15,2-1-89 0,-2 2-26 16,2-2 10-16,2 3 28 0</inkml:trace>
  <inkml:trace contextRef="#ctx0" brushRef="#br0" timeOffset="1907.9842">14824 3782 139 0,'3'-3'267'0,"0"-1"23"0,-3 0-21 0,0 2-65 16,0-1-63-16,-3 0-34 0,0 2-21 15,2 0-11-15,-4-1-7 0,0 0-6 16,0 2-7-16,-1 0-5 0,-4 0-8 0,2 2-3 15,-1 0-5-15,-2-1-1 0,1 0-2 16,2 2 0-16,2-1-5 0,-2 1-5 0,2 0-4 16,0 2-5-16,-1 0-4 0,2 3-2 15,1-2 0-15,-1 1 1 0,4 2-1 0,-1-1 1 16,2-2 0-16,2 1-4 0,-1 1 2 16,4-2-2-16,1 1 1 0,0-2-2 0,1 1 1 15,-1 0 0-15,6-2 2 0,-2 1-2 16,1-2-1-16,0 1 0 0,2-2 0 0,-2-1-1 15,3 0 1-15,-2-1-2 0,1 0-2 16,-3 0-2-16,1-1-5 0,0 0-4 16,-3-2-9-16,2 0-8 0,-1 0-14 0,-3 0-14 15,-1-2-18-15,0 0-19 0,-2 0-15 16,2 0-24-16,1-4-55 0,-3 2-76 0,0-1-30 16,-1 1-5-16,1-4 11 0</inkml:trace>
  <inkml:trace contextRef="#ctx0" brushRef="#br0" timeOffset="2379.473">15033 3646 175 0,'1'-4'293'0,"1"-2"26"0,-2 1-4 15,0 2-85-15,0 0-55 0,-2 2-31 0,2-1-21 16,0 1-13-16,0 1-10 0,0-2-15 16,-1 2-15-16,-1 2-17 0,2-1-12 0,-2 4-12 15,1 0-10-15,-1 3-4 0,2 0 0 16,-1-1-2-16,1 2 1 0,1 0-2 0,-1 2-1 15,0-1 1-15,0 2-1 0,0 0 0 16,0 2-1-16,0-3-1 0,0 3 0 16,-1 0 0-16,-1-3-4 0,0 3-3 0,-1-3 1 15,3-1-2-15,-3 1 0 0,0-1-1 16,2-2 1-16,-1 1 0 0,2-3-1 0,-1-3 0 16,1 1-1-16,0-1 0 0,0-1 0 15,1-1-1-15,-1-1-1 0,2 0 2 16,-1-1 1-16,4-1-1 0,-2-1 1 0,2-1 0 15,-1-1-1-15,3-1-2 0,-1 2-1 16,2-4 4-16,-2 2 0 0,1 2-2 0,-1-2 2 16,3 1 0-16,-2-1 0 0,-1 5 0 0,1-2-3 15,-1 0 3-15,0 3 0 0,0 0 0 16,-2 0 0-16,0 3 2 0,-2 0-1 16,1 0 1-16,0 3-2 0,1 1 3 0,0 1-1 15,-1 1-2-15,-1 2 0 0,1 1 0 16,0 1 0-16,-1-2 0 0,1 2 0 0,0-3 2 15,0-1-2-15,-1 0-2 0,1-3 2 16,0 0-5-16,0-3-5 0,-1 0-29 0,-1-1-43 16,1-2-64-16,-2 0-157 0,0 0-78 15,-2-4-36-15,-2 0 1 0,-6-2 35 16</inkml:trace>
  <inkml:trace contextRef="#ctx0" brushRef="#br0" timeOffset="4824.1419">14223 4567 245 0,'0'-3'276'0,"0"-1"17"16,0-1-57-16,0 2-78 0,0-1-50 15,0 1-29-15,0 1-18 0,0-1-11 0,0 2-2 16,0 1 1-16,0-2-3 0,0 1-1 16,0 1 3-16,-2 1-3 0,2-1 0 15,0 2 0-15,0-2 0 0,0 0-2 0,0 0-4 16,0 0-4-16,0 0-5 0,0 0-6 15,0 1-2-15,0-1-4 0,0 0-2 0,0 0 2 16,0 0-1-16,0 0 2 0,0 0 0 16,0 2-1-16,0-2-2 0,0 0-1 0,0 0 0 15,-1 3-2-15,1-1-1 0,0 0 0 16,0 1 3-16,0 2-3 0,-2 1-1 16,2-1 0-16,-1 2-4 0,1 2-2 0,-2 0-1 15,-1 3 0-15,0 0 0 0,1 0 1 16,-1 2 0-16,0 0-3 0,0 3-1 0,1-1 0 15,-1 2-1-15,0-1 0 0,0 1-1 16,-1-2 2-16,2 2 0 0,0-3-1 0,0-1-1 16,2-2 1-16,0-1 1 0,0-1-2 15,0-2 1-15,2-1 1 0,-2-1 1 0,0-2 0 16,4-1-1-16,-4 0 1 0,0-1-1 16,0-1 0-16,4-1-1 0,-4 2-1 0,3-2 0 15,0 0 1-15,0 0-1 0,2 0 1 16,1 0 0-16,-1 0 0 0,3-2-2 15,-2 2 2-15,-1 0 0 0,0 0-1 0,1-1 1 16,0 1 0-16,-1-2 1 0,-2 2-1 16,2-2 1-16,0 2-1 0,-2-1-1 0,3 1-1 15,-3-3-2-15,2 3-4 0,1-1-8 16,-1-2-10-16,2 0-18 0,-1 0-28 16,-2-2-32-16,1 3-30 0,-1-2-23 0,-1 0-53 15,-2-1-73-15,-1 1-40 0,0-1-4 16,0 1 13-16,2-4 21 0</inkml:trace>
  <inkml:trace contextRef="#ctx0" brushRef="#br0" timeOffset="5148.9908">14418 4625 129 0,'3'-7'270'0,"0"1"25"0,0 0-12 15,0 0-76-15,-1 3-65 0,-1-1-38 0,-1 2-22 16,0-1-10-16,0 3-3 0,0-2 6 16,-1 4 3-16,1 0 3 0,-5 1 4 0,5 4-4 15,-3 2-8-15,2 3-11 0,-3 2-10 16,1 1-12-16,1 1-11 0,-1-1-7 16,2 2-8-16,-1-1-1 0,0 1-2 0,2-2-2 15,0-2-4-15,-1 1-1 0,1-2 0 16,1-4-2-16,-1 2 0 0,2-3-1 0,-2-3 1 15,2 2-2-15,-1-4-3 0,-1 0 1 16,0-1 2-16,0 1-3 0,2-2-4 16,-2 0-8-16,0 0-15 0,1-2-31 0,-1 1-35 15,0-2-36-15,0 0-34 0,0-1-71 16,-3 0-86-16,0 1-26 0,1-1 8 0,1-4 20 16,2 2 32-16</inkml:trace>
  <inkml:trace contextRef="#ctx0" brushRef="#br0" timeOffset="5524.5234">14453 4596 249 0,'3'-6'288'0,"-2"0"18"0,2 3-43 16,-3-2-75-16,0 2-58 0,3 0-37 16,-3 1-32-16,2 1-23 0,1 0-13 0,0-1-9 15,2 1-6-15,3-1 1 0,1 1-2 16,-1-2-2-16,2 3 2 0,1-2 0 0,-2 2 0 15,1 2 5-15,0-2 6 0,0 3 7 16,0-2 4-16,-2 2 2 0,1 0 3 16,-1 3-1-16,-3-1-6 0,1 1-6 0,-1 1-5 15,0-1-3-15,-4 2-3 0,-1-2-5 16,0 1 0-16,0 2-3 0,-3-1 1 0,-3-1-3 16,1 1-1-16,-1-1-1 0,-1-1 0 15,-1 2-2-15,1-4-1 0,-1 1-1 0,1-1-2 16,-3-1-2-16,0 0-3 0,2-1-4 15,-2-1-3-15,0-1-9 0,2 0-6 0,-1-1-3 16,0-1-8-16,3 1-2 0,-1 1-2 16,4-2-4-16,-2 1-11 0,5 1-17 15,0-2-56-15,0 2-94 0,0 0-49 0,0 0-20 16,5-2 3-16,2 1 18 0</inkml:trace>
  <inkml:trace contextRef="#ctx0" brushRef="#br0" timeOffset="6008.1536">14909 4641 71 0,'5'-4'265'0,"0"-1"27"0,-1 3-2 0,-1-1-53 16,-3 0-69-16,0 0-37 0,0 0-22 16,-1-1-10-16,-1 4-6 0,-4-3-2 0,2 1-6 15,-3-1-11-15,-1 2-11 0,-3-1-12 16,0 2-12-16,-2 0-10 0,1 2-6 0,-1 1-6 16,-1-2-4-16,4 4-1 0,-2 0-3 15,-1 3 1-15,2 0-2 0,1 2-1 0,1 1 2 16,1-1-2-16,0 3-2 0,3-2 2 15,1 1-2-15,1 2 0 0,1 1 2 0,2-3-3 16,2 1 4-16,1 1-3 0,4-2 0 16,-2-1 1-16,2 2-2 0,1-3 0 15,1-1-2-15,-1 0 1 0,0 0-2 0,3-3-1 16,-2 2 0-16,1-2 0 0,1-2 0 16,2-1 0-16,0 0 0 0,2-1 3 0,-2-2-1 15,2 0-1-15,-2-2-1 0,-3 1 0 16,2-3 0-16,-4 2-1 0,0-1-1 15,-2 0 0-15,-1-2 0 0,0 2-9 0,-2-1-12 16,-1-1-22-16,-1 2-35 0,-1 0-42 16,0 0-63-16,-3 3-125 0,-2-2-58 0,1 4-13 15,-2 0 16-15,-1 1 29 0</inkml:trace>
  <inkml:trace contextRef="#ctx0" brushRef="#br0" timeOffset="20087.8748">15713 3800 187 0,'1'2'246'0,"1"0"9"16,-1-2-54-16,-1 0-79 0,0 1-50 16,0-1-26-16,0 0-6 0,2 0-3 0,-2 0 3 15,0 0 2-15,0 0 3 0,0 0 0 16,0 0-6-16,0 2-8 0,0-2-5 16,0 0-9-16,0 1-5 0,4 1-5 0,-2-1-3 15,0 2-4-15,1 0 0 0,2 0-11 16,-2 0-18-16,0 3-24 0,3-3-30 0,-4 3-92 15,0-1-70-15,-1 1-25 0,2-2-3 16,0 0 10-16</inkml:trace>
  <inkml:trace contextRef="#ctx0" brushRef="#br0" timeOffset="20291.4253">15735 3937 143 0,'0'3'253'0,"1"-1"17"0,-1 1-33 15,0-3-69-15,0 1-57 0,0-1-29 0,0 0-16 16,0 2-4-16,0-2-6 0,0 0-3 16,0 0-7-16,0 0-12 0,0 0-7 0,0 0-11 15,0 0-7-15,2 0-4 0,-2 1-3 16,1-1-16-16,-1 1-32 0,-1-1-71 0,1 0-107 16,0 0-59-16,0 0-29 0,0 0 1 15,1-4 20-15</inkml:trace>
  <inkml:trace contextRef="#ctx0" brushRef="#br0" timeOffset="20760.9286">16003 3774 52 0,'2'-2'265'0,"-1"2"20"0,-1-1 11 0,0 1-80 16,2 0-77-16,-2 0-51 0,0 0-25 16,0 1-11-16,0 1 1 0,0-1 6 15,0 3 5-15,2-1 5 0,-2 2 2 0,1 3 4 16,-1-3 1-16,0 3-5 0,2 0-5 16,-2 1-2-16,0 0-6 0,0 0-7 0,-2 1-9 15,2 1-6-15,0-1-8 0,0 1-8 16,0-3-7-16,0 2-6 0,0-2 1 15,0-1-2-15,-1-1-4 0,1 0-1 0,0 0 1 16,0-2-2-16,0 1-3 0,0-4-4 16,0 2-12-16,0-2-31 0,0 1-54 0,-4-2-90 15,0 0-129-15,-5-2-65 0,-1 1-25 16,0-2 13-16,-1 2 42 0</inkml:trace>
  <inkml:trace contextRef="#ctx0" brushRef="#br0" timeOffset="21456.7101">15880 4780 62 0,'1'2'273'0,"-1"1"22"16,0-3 13-16,2 1-71 0,-2 0-80 15,0-1-42-15,2 2-23 0,-2-2-4 0,1 0-3 16,-1 0 2-16,0 0-3 0,0 0-10 15,0-2-8-15,0 2-13 0,0 0-10 0,0 0-7 16,0 0-10-16,0 0-6 0,0 0-4 16,0 2-6-16,0 0-4 0,0 0-2 15,0 0-1-15,2 1-2 0,-2 2-1 0,0-2 3 16,0 0-3-16,0 1 0 0,0-1 0 16,0-1-3-16,0 1 2 0,0-3-6 0,0 1-2 15,2 1-12-15,-2-2-19 0,0-2-29 16,0 1-38-16,0-4-45 0,0 0-92 15,-4 1-80-15,1 0-29 0,1-4 6 0,2 0 25 16</inkml:trace>
  <inkml:trace contextRef="#ctx0" brushRef="#br0" timeOffset="21699.0286">15866 4661 175 0,'2'-2'270'0,"-1"-1"14"0,1 0-30 15,-1 2-77-15,-1-1-56 0,2 0-31 0,-2 1-13 16,0 1-5-16,0 0-2 0,0 1-4 16,0-1-8-16,0 0-9 0,0 0-12 15,0 0-8-15,0 0-11 0,0 0-4 0,0 2-4 16,0 0-6-16,3-1 2 0,-3 2-4 16,1-2-1-16,-1 2-4 0,0 0-11 15,2 0-16-15,-2 2-23 0,1-2-26 0,-1-2-31 16,0 4-85-16,0-1-78 0,-1 1-30 15,2-2-3-15,1 0 13 0</inkml:trace>
  <inkml:trace contextRef="#ctx0" brushRef="#br0" timeOffset="22365.3848">16045 4687 191 0,'0'-3'275'0,"1"-1"15"0,1-1-25 16,-1 2-99-16,-1 0-59 0,0 0-36 0,2-2-22 16,0 3-9-16,-2-1-7 0,0 0-6 15,0 2-7-15,1-3-6 0,1 3-2 16,1-1-4-16,1 0-1 0,-1 1-1 0,2 1 2 16,0 0-4-16,0 0 1 0,1 1-1 15,2-1-2-15,-2 2 2 0,2 1-2 0,-1 1-1 16,-2-2 4-16,1 1 1 0,-2 1 2 0,0 1 3 15,-3 0 1-15,1-1 3 0,-2 2-1 16,0 2-2-16,-2 0-3 0,2 0 0 16,-3 0-3-16,-2 1-1 0,-2 0 0 0,0 1 0 15,1-1-3-15,-2 0-2 0,0 2 2 16,-1-4 0-16,1 1-2 0,-1-1 0 0,2 1 1 16,1-2 1-16,1-2-2 0,2 0 0 15,-1 0 1-15,1-1-1 0,1 0-3 16,2-2-2-16,0 1 0 0,0 0-1 0,2-1-1 15,0 0-1-15,1-1 6 0,0 1-4 16,2 1 6-16,0-2-1 0,2 2 0 0,0-2 1 16,-1 0-1-16,2 0 2 0,0 0-1 15,-2 0 1-15,1 0 0 0,-3 0-1 0,1 0 0 16,0 0 0-16,1 0 0 0,-1 0 0 16,0 0 4-16,-1 0-1 0,1 0 3 15,-2 0 1-15,2 0 0 0,0 0 0 0,-1 0 0 16,-2 0-2-16,3 0-2 0,-2 0-2 15,0-2-1-15,1 2-2 0,0-2-14 0,1 1-23 16,-4 0-27-16,-1 0-68 0,0 1-107 16,-1 0-55-16,1 0-19 0,0 0 6 0,1-4 20 15</inkml:trace>
  <inkml:trace contextRef="#ctx0" brushRef="#br0" timeOffset="22741.741">16342 4743 203 0,'1'-3'271'0,"-1"-1"17"0,0 3-35 16,0-2-79-16,0 3-54 0,0-1-30 0,0 1-15 15,0 0-10-15,0 0-8 0,-1 0-4 16,1 1-8-16,0-1-11 0,0 2-5 0,0-1-6 15,-2 2-4-15,2-1-7 0,0 1-3 16,0-2 0-16,0 1-3 0,0 1-3 16,0-2 0-16,2-1 2 0,-2 2-3 0,0-2 3 15,1 1-3-15,-1-1 4 0,0 0-2 16,0 0 0-16,2 0 2 0,-2 0 0 0,1 0-1 16,1-1-1-16,0-1 0 0,-1 2-2 15,-1-1 1-15,3 1 1 0,-3-3-1 16,2 3-1-16,-2-2 0 0,2 1-2 0,-2-1 0 15,0 2 0-15,-2-3-2 0,2 3-14 16,0-2-20-16,0 1-29 0,0 0-39 0,-2 1-90 16,-1 1-88-16,-2 2-40 0,5-3-4 15,0 0 16-15</inkml:trace>
  <inkml:trace contextRef="#ctx0" brushRef="#br0" timeOffset="23109.1369">16346 4839 131 0,'2'0'274'16,"-2"1"17"-16,2 1-22 0,-2-1-70 0,0-1-67 16,0 2-46-16,0-2-23 0,0 0-12 15,0 2-8-15,0-2-7 0,0 0-3 16,0 1-6-16,1-1-4 0,-1 1 0 0,0 0-2 15,2 1 5-15,-1 0-1 0,1-2-1 16,0 1 0-16,-1 1-2 0,3-2 0 0,-3 0-3 16,2 1 1-16,-3-1 1 0,5 0-1 15,-4 0 1-15,-1-1-1 0,3 1-2 0,-3 0-1 16,2-2-3-16,-2 1-1 0,2-1-1 16,-2 0-2-16,0 1 0 0,0 0 1 0,-2 0-3 15,2-1 2-15,-2 0-4 0,-1 1-1 16,2-1 0-16,-4 1-3 0,5 1-2 0,-3 0-3 15,3 0-10-15,-1 0-25 0,1 0-38 16,1 0-43-16,-1 0-125 0,0 0-80 16,0 0-36-16,3 3 0 0,2-2 25 0</inkml:trace>
  <inkml:trace contextRef="#ctx0" brushRef="#br0" timeOffset="24624.0595">16548 4699 218 0,'1'-2'286'0,"1"0"16"0,-2-1-38 16,1 0-81-16,-1 3-52 0,0-3-31 0,0 3-13 16,0-2-6-16,0 2 3 0,0 0 3 15,0 0-7-15,0 0-2 0,-1 2-13 16,1-2-4-16,-2 3-5 0,2 0-4 0,-1 2-3 16,1-2-8-16,-2 4-1 0,0-1-10 15,1 1-7-15,-1 2-6 0,0 0-7 0,2 0-4 16,-1 2-2-16,-1-1-3 0,2 1-1 15,0 1 0-15,0 0 0 0,0 1 0 16,0 0 0-16,0-2 2 0,0 1-2 0,0 0 0 16,0-1 0-16,0-2 0 0,0 0 0 0,0-2-2 15,0-1 1-15,0 0-1 0,0-1 2 16,0-2 0-16,0 0 2 0,0-2-1 0,0 0 0 16,0 1-1-16,0-2 0 0,0 0 1 15,0 0-1-15,0 0 0 0,0 0-1 16,0 0-3-16,0 0-8 0,0-3-16 0,0 0-30 15,2 0-38-15,-1-1-42 0,1 1-35 16,1-2-76-16,1-1-84 0,-3 2-27 0,2-1 10 16,3-4 25-16,1 2 32 0</inkml:trace>
  <inkml:trace contextRef="#ctx0" brushRef="#br0" timeOffset="24958.137">16648 4720 49 0,'2'-4'255'0,"1"-1"20"0,-1 1-1 16,-1 1-63-16,3-1-66 0,-3 2-42 0,-1 1-21 15,2 1-9-15,-2-2-1 0,0 2 0 16,0 0 0-16,0 2-4 0,-2-2 0 16,2 2 1-16,-1 3 2 0,-3 1-2 0,1 0-3 15,1 3-1-15,-1 1-6 0,-1 2-10 16,1 0-11-16,0 0-8 0,-1 2-6 0,4-1-7 15,-3-1-4-15,3 0-4 0,0 0-1 16,0 1-1-16,3-3-5 0,-3 1 3 0,4 0 0 16,-3-2-2-16,1 2 0 0,-1-4-1 15,1 1 1-15,-2-1-2 0,3-1 0 16,-2-1-1-16,-1 0 0 0,0-1 0 0,0-2 0 16,0 2 0-16,0-3-3 0,-1 1-9 15,-2 0-20-15,3-1-40 0,-2-1-56 16,-2 0-133-16,-4-3-101 0,-1 1-44 0,6-3-8 15,-1 1 25-15,1 1 48 0</inkml:trace>
  <inkml:trace contextRef="#ctx0" brushRef="#br0" timeOffset="34207.748">16698 4768 144 0,'0'-1'246'0,"0"-2"8"0,0 3-33 0,0-3-58 15,0 1-55-15,1 2-33 0,-1-1-19 16,0-1-13-16,0 2-1 0,0-1-2 0,0 1-5 16,0 0 1-16,0 0-3 0,0 0-3 15,0 0 1-15,0 1 2 0,0-1 1 0,0 0 3 16,0 2 2-16,0-2-2 0,0 0 0 16,0 0-2-16,0 0-3 0,0 0-7 15,0 0-3-15,0 0-4 0,0 0-3 0,0 0-6 16,0 0-2-16,0 0-2 0,0 0-1 15,0 0-1-15,0 0 1 0,0 0-2 0,0 1 4 16,0-1 0-16,0 0 4 0,0 0 4 16,0 0 1-16,0 0 2 0,0 0 2 15,-1 0-1-15,1 0 4 0,0 0-3 0,-2 2 1 16,2-2 2-16,-2 1-2 0,-1 1-2 16,0 1-1-16,-2 0-2 0,4 1-1 0,-5-1 0 15,2 0 0-15,1 2-3 0,0-3-5 16,0 3 1-16,0 0-5 0,-1 1 2 0,3-2-3 15,-1 0-1-15,0 1 3 0,-1 0-2 16,3 1 0-16,-1-2 0 0,-2 1 0 0,3-1 1 16,0 1 0-16,0-1 1 0,0 1 0 15,0-2 1-15,0 0-2 0,3 1 0 16,-2-1 0-16,-1 0-1 0,2 0 0 0,-1 0 0 16,1 0 0-16,1 0 0 0,-3 0 1 15,2 0-1-15,0 0 0 0,-1 0-1 0,1 0 0 16,-1 0 0-16,3-1 0 0,-3 1 0 15,-1-2 1-15,3 2-1 0,-1-1 0 16,0-1 1-16,2 1 2 0,-2-2 1 0,1 3-4 16,0-3 1-16,0 1 2 0,2-1-1 15,0 0-1-15,-2 0-1 0,3 0 3 0,-3-1-2 16,2 1-1-16,-2 0 1 0,0-3-1 16,-1 3 1-16,1 0 0 0,-1-3-1 15,-1 1 1-15,1 2-1 0,1-3 0 0,0 2 2 16,-1-1-2-16,-1 1 0 0,1-1 1 15,-1 1 0-15,1-1 1 0,0 1-1 0,-1-2 0 16,1 1 0-16,-1 1 1 0,1-3-2 16,0 2 0-16,-1-1 1 0,3 0 0 0,-3-2-1 15,-1 2 0-15,3 0 0 0,-3 0 0 16,3-1 0-16,-1 1 0 0,-2-2 0 16,1 1 2-16,-1-1 1 0,0 1-3 0,0-1 0 15,0 0 0-15,0 0 0 0,0 1 0 16,-1-3 0-16,1 1 0 0,0 2 2 0,0-1 0 15,-2 0-1-15,-1-1 1 0,3 4-2 16,-3-4 0-16,3 2-2 0,0 2 2 16,-1-1 0-16,-1 0 0 0,2 0 0 0,-2 0-1 15,1 1 0-15,-1-1 2 0,0 0 0 16,2 0-1-16,-3 0 0 0,2 0 4 0,-1 0-4 16,0 0 0-16,-1-1 0 0,2 1 0 15,-4 0 0-15,4 0-1 0,-3 0 2 0,3 1-1 16,-1-1 0-16,-1 2 1 0,1-1 0 15,-1 1 0-15,2 1-1 0,-3-2 0 0,4 2 2 16,-3-1-2-16,2 1-2 0,-1 0 0 16,0 0 1-16,0 0 1 0,0 1 0 15,0 1-1-15,-1-1 1 0,-2 1 0 0,2 0 1 16,-2 3-1-16,1 0 1 0,-2-1 1 16,2 0 0-16,0 1-1 0,-1 1-1 0,2-1 0 15,-1-1 2-15,1 1-4 0,0 1 2 16,1-2-1-16,-2 0-1 0,2 0 1 0,1 2-1 15,-1-4 2-15,1 3 0 0,1 0 0 16,-4 0 1-16,4-1 0 0,-3 1-1 16,3 0 0-16,-1 0 1 0,-3-1-1 0,4 2 0 15,-1-1-1-15,-1-2 1 0,2 3 3 16,-2-3-2-16,2 1-1 0,0-1 0 0,0 2 2 16,0-1 0-16,2-1-1 0,-2 2 0 15,0-2-1-15,2 0 2 0,-1 0-1 16,1-2-1-16,0 2 0 0,-1 0 0 0,2 0 1 15,-1-1-1-15,1 2-1 0,0-1 1 16,2 0 0-16,-1 0 0 0,1 0 0 0,-1-1 2 16,0-1 1-16,1 1-3 0,-2 1 0 15,-1-3 0-15,2 1 0 0,-2-1 0 0,0 0-2 16,-1 2 1-16,1-2 1 0,-1 0-1 16,1 0 0-16,0 0 2 0,-2 0-1 15,1 0 0-15,2 0-2 0,-3 0 3 0,2 0 0 16,1 0-1-16,-1-2 0 0,1 2 0 15,1-1 1-15,0 1-1 0,-1-3 0 0,-2 3 0 16,3-2 0-16,-1 1 0 0,-2 1 1 16,1-2-2-16,1 2 1 0,-3-1 0 15,3 1 0-15,-1-2 1 0,-2 1 0 0,2-1 2 16,-1-1-3-16,4 2 3 0,-4-2-3 16,2-2 0-16,-1 2-2 0,1-1-1 0,0 1 3 15,-1-2-3-15,1 2 2 0,1-2 2 16,-3 3-1-16,2-1 3 0,-3 0-1 0,5 0 3 15,-5 1-3-15,1-1 1 0,-1 0-2 16,2 2 1-16,-2-2-1 0,0 0-1 0,0 1 0 16,0-1 1-16,0 2-2 0,1-3 0 15,-1 2 1-15,0 1 0 0,0-4 0 0,0 2 0 16,0 0 1-16,2-2 0 0,-2 2 0 16,0-1-2-16,0 1 1 0,0-2-1 15,0-1 1-15,0 1 0 0,-2 0 0 0,2 0 1 16,0 1 0-16,0-1-1 0,-1 1 0 15,-1 1 0-15,2-2 0 0,-1 1 0 0,1 1 0 16,-5-2 0-16,5 2 0 0,-1 0 0 16,-1 0 0-16,2 2 0 0,-1-1 0 15,-1-1 2-15,0 2-4 0,2-2 2 0,-1 1 0 16,-1 2 0-16,2-3 0 0,-2 3 3 16,2-2-2-16,-1 1 1 0,-1 0-2 0,2-1 2 15,-1 2 0-15,-1 0-2 0,0-1 0 16,2 1 4-16,-3 0-1 0,3-2-3 15,-1 2 0-15,-4-1 0 0,4 1 0 0,-1 0 0 16,0 1 0-16,-1-1-1 0,0 0 1 16,0 0 0-16,0 0-1 0,1 0 1 0,0 0 0 15,-1 0 0-15,2 2 0 0,-1-2 0 16,0 0 1-16,-2 1-1 0,2-1-1 16,-1 0 1-16,2 0 0 0,-1 2 0 0,0-1 1 15,-1 0-1-15,2 1 0 0,-3 0 1 16,1-1-2-16,2 1 0 0,-3 1-2 0,0 1 1 15,1-1 2-15,0 0 2 0,-1 2-2 16,1-2 2-16,0 1 0 0,0 1-1 0,-1-1-1 16,1 1 0-16,-1-1 0 0,2 2 0 15,1-1 0-15,-2-2 0 0,1 2 1 0,0 0-1 16,-1-2 0-16,3 2 0 0,-1-1 0 16,1-1 0-16,-2 1 0 0,2 1-1 15,-2 0 2-15,2-1-1 0,0 1 3 0,0-1-2 16,0 1-1-16,0-2-1 0,-1 2 1 15,1-3 1-15,1 3-1 0,-1-1 0 0,0 1 2 16,-1-2-1-16,1 1-1 0,0-1 0 16,0 0 0-16,1 2 0 0,-1-2 0 0,2 1 2 15,0-1-2-15,-1 2 0 0,-1-2 0 16,3 0 0-16,1 1 0 0,-3-1-1 16,1 0 1-16,1-1-1 0,0 2 1 0,0-2 0 15,0 1 0-15,0-2 0 0,-1 2-1 16,1-1-1-16,0 1 2 0,-1-3-2 0,1 3 2 15,-1-1 0-15,-1 0 0 0,3 0 1 16,-2-1 0-16,2 0-1 0,-3 1-2 16,2-2 0-16,-1 2 2 0,1-1 2 0,-3-1-2 15,3 0 0-15,-1 0 1 0,1 0 0 16,-1 0-1-16,1 0-1 0,-1 0 1 0,0 0 1 16,2-1-1-16,0-1 0 0,0 0-2 15,0 0-18-15,1-2-53 0,2-1-65 0,-3 5-124 16,-4 0-102-16,2-2-48 0,-1-4-13 15,2 0 36-15,-3 2 57 0</inkml:trace>
  <inkml:trace contextRef="#ctx0" brushRef="#br0" timeOffset="36161.9181">17801 4503 174 0,'2'0'282'0,"-1"0"18"15,-1 0-25-15,0-1-89 0,2 1-65 0,-2 0-45 16,0 0-23-16,0 0-7 0,-2 0-5 16,2 0 1-16,0 0-8 0,0 0-3 15,0 1-3-15,-1-1 1 0,1 0 3 0,-2 0 0 16,1 1 1-16,-3 1-1 0,-1-2-6 16,-2 1-5-16,1 1-9 0,-4-1-3 0,2 0-2 15,-1-1-3-15,1 2 2 0,1-2 0 16,2 0 2-16,1 0-1 0,-1 0-3 0,5 0-1 15,-1 0 2-15,-1 0-4 0,2 0 2 16,0 0-3-16,0 0 4 0,0 0-3 0,0 0-1 16,0 0-2-16,0 0 0 0,0 0 1 15,0 0-1-15,0 0 1 0,0 0 4 16,2 3 0-16,-2-1-2 0,0 1 0 0,0 0-1 16,0 0 2-16,0 1-2 0,0 1 3 15,1 1-1-15,-1-1 1 0,0 2 0 0,0 0 4 16,3 0 0-16,-1 3-3 0,-2 0 4 15,1 1 2-15,-1-1 2 0,0 2 1 0,0-1 1 16,0 0 1-16,0 2 1 0,0-1 1 16,0 1 0-16,0 1 1 0,-1-1 0 15,1 2 2-15,0 0 1 0,0 0-3 0,-2 2-2 16,-1-2-2-16,3 0-5 0,0 1 0 16,0-2-4-16,0 1 0 0,0-3-4 15,0-2 1-15,0 1 1 0,0-1-2 0,0-2 1 16,3-2 0-16,-1 0 2 0,-1-3-3 15,1 0 2-15,-1 0-1 0,1-2 2 0,0 1 0 16,-1-1 0-16,1 1 1 0,-1-2 0 0,3 1 4 16,1-1-3-16,-4 0-2 0,4 0 2 15,-1 0-2-15,1 1-2 0,1-1 1 16,-1 0-1-16,3 0-2 0,1 0 2 0,0 0 1 16,0 2-1-16,3-2-2 0,-2 0 1 15,-2 0 0-15,3 2-1 0,-1-2 0 0,-4 0 0 16,2 1 0-16,1-1 1 0,-4 2 3 15,0-2-4-15,-2 0 0 0,0 0 0 16,-1 0 0-16,0 0 2 0,-2 0-1 0,1 0 1 16,-1 0-1-16,0 0-1 0,0 0 0 15,2 0-6-15,-1-3-9 0,4 1-25 0,-2-1-39 16,2 0-49-16,-4 0-75 0,-1 3-121 16,-1-6-56-16,1 3-9 0,1-4 21 15,-1 1 37-15</inkml:trace>
  <inkml:trace contextRef="#ctx0" brushRef="#br0" timeOffset="36535.728">18002 4632 193 0,'1'-2'262'0,"-1"1"17"0,0-1-36 15,0 0-65-15,0 2-50 0,0 0-31 0,0 0-20 16,0 0-17-16,0 0-16 0,0 2-6 16,0 0 0-16,0-1 4 0,2 4 11 15,-1-1 4-15,-1 2 9 0,0 1 4 0,0-2 4 16,2 2-4-16,-2 1-3 0,0 1-2 16,0 0-5-16,0 0-10 0,2 2-9 0,-2-1-10 15,1 1-11-15,-1-1-6 0,2 2-5 16,0-1-3-16,-1-4-2 0,-1 2-2 15,2-2 1-15,-1-1-1 0,-1-1-2 0,2-1 0 16,-2-3 0-16,2 2 0 0,-2-2-1 16,0 1-2-16,0-1 3 0,0-1 0 0,0 0-1 15,0 0-4-15,1 0-17 0,1-1-37 0,-1-1-53 16,1 1-55-16,-2 1-143 0,6-2-75 16,-3 1-26-16,7-4 18 0,-2-1 35 15</inkml:trace>
  <inkml:trace contextRef="#ctx0" brushRef="#br0" timeOffset="37310.884">18756 4756 103 0,'2'2'266'0,"-1"-1"18"0,-1-1-11 0,2 0-81 16,0 0-71-16,-2 0-42 0,0 2-26 15,1-2-10-15,1 0 6 0,1 0 13 0,3 0 5 16,0 0 4-16,1 0-6 0,2 0-1 15,1 0-10-15,-1 0-9 0,-1 0-8 16,1-2-5-16,-1 2-5 0,-1 0-6 0,-1 0-6 16,1 0-7-16,-1 0-2 0,-2 0-5 15,0 0-2-15,-3 0 1 0,2 0 1 16,-3 2-1-16,2-2-3 0,1 0-2 0,-1 0-15 16,0 0-26-16,-1 0-34 0,1-2-32 15,2 2-71-15,-4 0-104 0,0 0-42 0,0 0-5 16,5-1 17-16,0-1 27 0</inkml:trace>
  <inkml:trace contextRef="#ctx0" brushRef="#br0" timeOffset="37895.8279">19159 4732 44 0,'5'-3'243'0,"0"-1"20"0,-1-1-3 0,-2-1-55 15,-1 0-64-15,1 0-38 0,0 1-21 16,-1-3-12-16,-1 3-7 0,0 0-11 0,0-2-4 16,-3 3-2-16,3-1-2 0,-2 1 1 15,1-1 3-15,-2 3 2 0,0-2-2 0,0 1-2 16,0 0-6-16,-2 2-7 0,0-1-3 16,-2 0-6-16,0 2-4 0,1 2-6 15,-4 1-3-15,0-2-1 0,1 4-4 0,-1 0 0 16,2-1-1-16,2 2 0 0,-1 2-3 15,0-2-1-15,2 1 1 0,4-2-1 0,-1 3 1 16,0-3 2-16,4 0 0 0,0 1 2 16,-1-2-2-16,2 2 0 0,2-1-1 15,2-1 0-15,0-1 2 0,0 0-2 0,1 0 1 16,0-1-1-16,1 1-1 0,-1-2 0 16,2-1-1-16,-4 0-1 0,3 0 0 15,-1 0 0-15,-1-1-2 0,-3-1 1 0,2 1-1 16,-1-1 1-16,2-1-1 0,-4-1-2 15,0 1 4-15,0-2-1 0,0 2 0 0,3-3-1 16,-2 2 1-16,-1-2 1 0,0-1-1 16,0 4 1-16,-1-4 0 0,-1 3 1 0,1 0 0 15,0 1 1-15,-1-1 0 0,1 3 5 0,-1-1 0 16,-1 1 3-16,0 1 0 0,0 0 3 16,0 0 0-16,0 0-2 0,-1 1 2 15,1 1-1-15,-2 1 0 0,2 1 2 0,0 1 0 16,0 1-1-16,0 1-2 0,0 1 0 15,0-1-4-15,2 2-2 0,-1-1-2 0,-1-1-3 16,4-1 0-16,2 0 2 0,-3 2-4 16,2-2-7-16,1-2-12 0,1 1-29 15,2-3-43-15,-1 0-48 0,-4 0-118 0,1-2-88 16,-5 0-39-16,7 0 5 0,0-2 29 16</inkml:trace>
  <inkml:trace contextRef="#ctx0" brushRef="#br0" timeOffset="38106.982">19425 4780 243 0,'1'2'311'15,"1"1"27"-15,0-1-4 0,-1 2-82 0,1 0-57 16,-1 3-39-16,-1-2-19 0,2 4-15 16,0 0-27-16,-1 0-26 0,1 0-22 15,-1 0-17-15,1-1-13 0,0-1-5 0,-1 1-9 16,-1-2 0-16,5-2-6 0,-5 1-16 15,0-2-27-15,0-2-38 0,0 1-43 0,-8-2-97 16,3 0-109-16,-3-2-47 0,0 1-6 16,-1-4 22-16,4 1 32 0</inkml:trace>
  <inkml:trace contextRef="#ctx0" brushRef="#br0" timeOffset="38709.5449">20366 4653 51 0,'1'3'253'0,"-1"-2"18"0,0 1 11 15,2-1-85-15,0 0-73 0,0 1-35 16,2-1-20-16,0 1-3 0,0 0-1 16,2-1 7-16,-1 1 5 0,4-1 0 0,-3 1-7 15,2-1-4-15,1 1-7 0,-2 0-6 16,-1-1-9-16,2 0-8 0,1-1-9 0,-3 1-5 16,3 1-7-16,-2-2-5 0,1 0-8 15,-2 0-6-15,1 0-16 0,0 0-22 0,-1-2-30 16,1 2-32-16,0-1-36 0,1 1-82 15,-3 0-80-15,2 3-24 0,-1-3 3 0,5-2 18 16</inkml:trace>
  <inkml:trace contextRef="#ctx0" brushRef="#br0" timeOffset="39292.0016">20853 4689 155 0,'6'-5'257'0,"-1"1"15"15,1-1-35-15,-1 1-72 0,0-1-48 0,-4 0-27 16,2 0-18-16,-1 1-5 0,0-3-1 16,-2 3 0-16,0-1-2 0,-2 1-5 0,0-1-3 15,-1 2-3-15,2-2-3 0,-3 4-1 16,1-3-3-16,-2 4-3 0,1-3-3 15,-1 1-2-15,-3 2-3 0,2 0-6 0,-4 0-4 16,-2 2-5-16,2-1-1 0,-1 4-3 16,2-3-3-16,1 3-3 0,1 0-2 0,0 1-1 15,3 1-4-15,0 3 2 0,2-3-1 16,0 2 0-16,2-2-1 0,2 2 1 16,0-1-2-16,1-1-1 0,0 1-1 0,5-1-1 15,-4-1-1-15,3-1-1 0,-1-1-1 16,2-1-2-16,1-1-2 0,-1-1-3 0,1-1 2 15,-2 0 0-15,-1-3-2 0,1 2-2 16,-1-2 2-16,1-2 3 0,0-1-3 16,1 2 4-16,-3-2-1 0,2-1 1 0,-3 2 2 15,2-3 1-15,-1 1 2 0,0 1 1 16,-2 0 1-16,0-1 3 0,-3 3 0 0,4 1 0 16,-4 2 2-16,0 0 1 0,0-1 8 15,0 2 0-15,0 0 2 0,-2 0 4 0,0 2 0 16,1-1 0-16,-1 3-6 0,1 0 0 15,-1 4-2-15,0-2-3 0,1 3-2 16,-1-1-3-16,4 0-1 0,-1 2-2 0,3-2-2 16,0 2-2-16,1-2-3 0,2 0-4 15,-1-2-10-15,2 0-14 0,-2-3-26 0,0-1-26 16,2-1-31-16,-2 1-31 0,-1-4-71 16,2 2-85-16,-7 0-33 0,1-1 1 0,4-2 17 15,4-2 26-15</inkml:trace>
  <inkml:trace contextRef="#ctx0" brushRef="#br0" timeOffset="39637.6945">21060 4736 224 0,'3'0'263'0,"0"-1"16"16,0 1-54-16,1-1-78 0,-1-1-48 0,0 2-28 16,1 0-16-16,1-1-4 0,2 1-3 15,-3 0-4-15,3 0 0 0,-1 0-2 0,-2 0-4 16,-2 0-2-16,1 1-3 0,1-1 1 15,-4 0 1-15,1 0 1 0,-1 2-1 16,0-1-3-16,2 0-7 0,-1 3-3 0,-1-3-9 16,2 2 0-16,-2 2-4 0,2-4-1 15,-4 5 0-15,0-1 2 0,1 1-2 0,-1-2 2 16,-1 4-2-16,-2-2 0 0,3 1-1 16,-1 1-3-16,2-2-1 0,-4-1-3 0,4 0 2 15,-1 0-1-15,2-1-1 0,0 0 0 16,0-3 0-16,0 1 1 0,2 0-1 0,-1 0-1 15,4-1 0-15,-1 1-3 0,3-1 2 16,1 1-4-16,0-2-3 0,3 0-10 16,-2 0-17-16,1-2-26 0,2 1-30 0,-2-2-36 15,-2 1-93-15,0-1-74 0,0 1-28 16,1-3 4-16,4-1 18 0</inkml:trace>
  <inkml:trace contextRef="#ctx0" brushRef="#br0" timeOffset="39943.6136">21901 4713 78 0,'2'1'257'0,"-1"-1"12"16,4 0 7-16,-1 0-95 0,1 0-80 16,2 0-44-16,-3 0-26 0,1 0-12 0,0 0-13 15,3 0-18-15,-2-1-23 0,0-1-72 16,3 2-84-16,-5 0-46 0,5 0-22 15,-1-1 3-15</inkml:trace>
  <inkml:trace contextRef="#ctx0" brushRef="#br0" timeOffset="40123.9468">22124 4695 48 0,'6'0'242'0,"-3"0"15"15,0 0-6-15,1 0-63 0,-3 2-63 0,2-2-34 16,-1 0-18-16,0 0-8 0,-1 0-6 15,-1 0-12-15,4 0-10 0,-3 0-15 0,7 0-8 16,-4 0-16-16,1-2-21 0,2 2-28 16,-1-2-68-16,2 2-96 0,0 0-54 15,0 0-19-15,6-1 1 0</inkml:trace>
  <inkml:trace contextRef="#ctx0" brushRef="#br0" timeOffset="40307.5218">22437 4707 45 0,'4'0'259'16,"0"1"23"-16,-3 1 19 0,1-2-71 0,0 0-59 16,-2 1-35-16,1-1-19 0,-1 0-9 15,0 0-11-15,2 0-17 0,-2 0-15 0,1 0-19 16,3 0-22-16,-3 0-11 0,6 0-20 16,-1-1-29-16,-2 1-42 0,-4-2-102 15,0 2-103-15,-3-1-56 0,2-2-20 0,1 3 10 16,-4-4 35-16</inkml:trace>
  <inkml:trace contextRef="#ctx0" brushRef="#br0" timeOffset="41208.0139">23488 4469 14 0,'0'0'247'0,"2"0"21"0,-1 0 10 15,-1 0-72-15,2 0-79 0,0 0-48 16,-1 0-26-16,2 0-13 0,2 0-4 0,0 2-2 16,4-2 3-16,-2 0-4 0,-1 0-3 15,1 2-5-15,2-2-3 0,-3 1-4 16,0-1-5-16,1 1 0 0,-1 1-5 0,2-2 0 16,-3 2-4-16,1 1-1 0,-3-3 4 15,1 2-2-15,-3-1 3 0,1-1 6 0,-1 2 7 16,-1 0 6-16,0 1 4 0,0-2 6 15,0 4-1-15,0 0 1 0,0-1 2 16,0 0 2-16,0 4-2 0,0 0-2 0,0 1-1 16,0 0-2-16,0 3-3 0,2-1-6 15,-2 2-5-15,0 0 0 0,0 2-2 0,0-1-3 16,3-1-1-16,-3 3-2 0,0-2 0 16,0 1-1-16,-3 1-4 0,3 0 1 15,-2-1-2-15,2 3-1 0,0-2-4 0,0 1 3 16,0-1-3-16,-1-1 1 0,1 0-2 0,-2-1 0 15,2-4 2-15,0 1-4 0,-1-1 1 16,1-2-1-16,-2-2 1 0,0 1 0 0,1-2 1 16,-1-1 1-16,1-1 0 0,-1 0-1 15,0-1 2-15,1-1-1 0,-3 1 1 16,1-1-1-16,-3 1 0 0,0-2 2 0,-1 0-1 16,-1 0-1-16,-1 0-1 0,0 0 0 15,-3-2-3-15,2 1-11 0,-2 1-21 0,1 0-32 16,0-2-50-16,-1 4-142 0,0-1-86 15,0-1-36-15,2-3-7 0,2 0 20 16</inkml:trace>
  <inkml:trace contextRef="#ctx0" brushRef="#br0" timeOffset="42015.8161">22841 4732 196 0,'-1'0'277'0,"-1"0"20"0,1 0-28 15,1 0-71-15,0 0-50 0,0 2-28 16,0-2-17-16,0 0-13 0,0 0-11 0,0 0-19 16,0 0-13-16,0 0-9 0,1 0-11 15,-1 0-6-15,0 0-7 0,2 0-3 16,1 0-1-16,-1 1 0 0,3 0-1 0,-1 1-1 16,1 1 0-16,2-3 0 0,0 2-1 15,-2-1-2-15,0 1-1 0,1-2-1 0,-1 0-1 16,1 1 0-16,-1-1 0 0,0 2-2 15,-2-2-2-15,0 0 2 0,-1 0-1 16,-1 0-2-16,-1 0-2 0,2 0-8 0,0-2-12 16,-1 2-22-16,2-1-29 0,0 1-27 15,-1 0-38-15,-1 0-72 0,-1 0-76 0,0 0-28 16,0 0 4-16,7-2 15 0</inkml:trace>
  <inkml:trace contextRef="#ctx0" brushRef="#br0" timeOffset="42574.9978">23096 4704 7 0,'7'-5'254'0,"-4"3"30"0,2-3 14 15,-4 0-55-15,2-1-74 0,-1 2-50 16,-1-1-30-16,-1 1-21 0,0-1-10 0,0 1-3 16,0-1-5-16,0 3 3 0,-1-2 0 15,-1 1 5-15,-1 0 1 0,2 2-3 0,-3-1-5 16,1 0-7-16,2 0-5 0,-4 2-8 15,0 0-9-15,0 0-5 0,-2 0-3 16,-1 0-4-16,0 2-2 0,-2 0-3 0,1 1 0 16,-1 2-2-16,4 0-1 0,-1-1 0 15,0 1-1-15,2 2 5 0,2-1-4 0,0 1 1 16,1-1 0-16,0 2 2 0,4-4-5 16,0 2 0-16,1 0 0 0,2-1 0 15,-1 1 0-15,2-2-2 0,2 1 1 0,0-2-2 16,-1 1-2-16,0-1 0 0,-2-3 1 15,2 2-2-15,-3-1 3 0,1-1-2 0,-2-1 2 16,3 1 0-16,-1-2 0 0,0 1 1 16,-2-3 2-16,0 2 0 0,2 0 0 0,-2-2 0 15,1 1 2-15,0-2-2 0,-1-1 0 16,0 2-2-16,2-1 2 0,-2-1 2 0,1 2-2 16,-3-2 1-16,1 1 2 0,0 1 0 15,-1-1 0-15,-1 2 2 0,0 2 3 0,0 1 1 16,0-2 2-16,0 2 4 0,-1 0-1 15,1 2 0-15,0-1-1 0,-4 2 0 16,3 3-4-16,-1-1 1 0,0 1-3 0,1 1-2 16,-1 1 1-16,2-1-4 0,0 1-2 15,0-1 0-15,2 0 0 0,-1 0 0 0,3 0-4 16,-3-1-5-16,3 0-5 0,-1 0-13 16,1-1-23-16,-1-1-26 0,0 1-36 15,1-2-28-15,-3-1-62 0,2 2-97 0,-1-2-42 16,0 2-7-16,3-1 18 0,-1-1 25 15</inkml:trace>
  <inkml:trace contextRef="#ctx0" brushRef="#br0" timeOffset="43174.3929">23237 4845 63 0,'3'2'231'0,"0"-1"15"16,0 0-24-16,1-1-57 0,0 1-58 15,1 1-36-15,-2-2-21 0,3 0-8 16,-2 0-4-16,-3 2 0 0,1-2-2 0,-1 0 4 16,1 0 5-16,0 0 9 0,-2 0 10 15,0 0 4-15,-2-2 3 0,0 2 4 0,2-2-5 16,-3 1-8-16,2 0-8 0,-3 0-5 16,-2-1-4-16,2 0-5 0,-1 1-3 15,-2-1-7-15,2 1-2 0,1-1-2 0,-5 1-2 16,2 1-5-16,2 0 0 0,0 0-2 15,1 1-4-15,-2-1-5 0,3 2-1 0,-1-2-4 16,1 1-1-16,2 2-1 0,-1 1-1 16,0-3 0-16,1 1 0 0,1 2 0 15,0-1-1-15,0-2-3 0,0 4 1 0,0-4 1 16,0 3 1-16,0 1 1 0,1-2-2 16,1 2 4-16,1-2-2 0,0 1 0 0,1 1 0 15,0-1-2-15,2 1 2 0,1 2 0 16,-2-2 0-16,1 1 2 0,-1-1 0 15,1 2-2-15,-2-3 1 0,1 1 1 0,-1-1-1 16,-3 1-1-16,1-1 0 0,-1 1 0 16,1-3 0-16,0 3 0 0,-2 0 2 0,-2-2-2 15,0 0 0-15,2-1 0 0,-1 1 0 16,-1 1 0-16,-1-3 0 0,0 1-2 0,-1-1 2 16,0 1 0-16,-1-1-1 0,1 1 1 15,-3-2 0-15,2 0-3 0,0 0 3 0,1 0 1 16,-2 0 1-16,3 0-2 0,-2-2 1 15,2 2-1-15,1-1 0 0,0-1 0 0,1 1 0 16,1 1 0-16,-2-3 0 0,2 1 0 16,-2-3-3-16,2 3 1 0,2-4-1 15,0 1-3-15,1-2 1 0,0-2-5 0,4 0-12 16,2-2-31-16,-1 1-48 0,-2-2-108 16,2-2-109-16,3 1-56 0,0-2-19 0,0-1 15 15,0 0 42-15</inkml:trace>
  <inkml:trace contextRef="#ctx0" brushRef="#br0" timeOffset="46111.9001">14816 5922 151 0,'0'0'294'0,"2"-2"18"0,-1 2 10 0,-1 0-113 16,2 0-76-16,-2 0-40 0,0 0-16 16,-2 0-4-16,2 0 3 0,0-2 3 0,-1 2-6 15,-1 0-10-15,2-1-13 0,-2 1-10 16,2-1-12-16,-1 0-7 0,-1-1-6 0,1-1-5 16,-1 0-3-16,0 0-1 0,2-2-2 15,-1-1-4-15,-1 1 0 0,4-4 0 0,-1 1 0 16,1-3 0-16,1 1 0 0,0 1 2 15,2 0-1-15,0-2 1 0,3 2-2 16,-4 0 2-16,0 3-4 0,0 0 2 0,-2 3 0 16,1 0-2-16,-1 0 1 0,0 3 1 15,-1 0 0-15,2 0 0 0,-1 0 1 16,2 2 1-16,-1-1-2 0,2 2 0 0,-1 0 0 16,0 2 0-16,1-1 0 0,-2-1 0 15,3 3 0-15,-3-1 0 0,1-1 0 0,-1 0-2 16,0 1-1-16,-1 0-1 0,-1 1 2 15,1-1 1-15,0 2-1 0,-2-2 4 0,-2 0 0 16,0 1 0-16,1 0-2 0,-2 0 2 16,-1-2-2-16,-1 2 1 0,-2-2-2 15,1 0 1-15,-2 0 3 0,-4 1-2 0,2 0-1 16,-5-2 2-16,1 1-2 0,1-1 2 0,-1 0-2 16,1-1 2-16,2-1 1 0,0 1-2 15,0-1 1-15,3 1-2 0,2-2 2 16,-2 0-4-16,5 0 0 0,-2 0 2 0,4 0 0 15,-1 0 0-15,0 0 0 0,1 0 2 16,-1 0 3-16,2 0-2 0,0 0-1 0,-2 1 0 16,1 1 2-16,-1 2-2 0,-2-1 3 15,2 2 0-15,-1 1 2 0,0-2-2 0,0 1 2 16,0 1-1-16,-1-1 2 0,1 2-1 16,1-1 0-16,-2 0 1 0,-2 0 3 15,1 0-1-15,-2-2 1 0,1 2-2 0,-2-1-3 16,1-1 0-16,0-1-4 0,-1 0-2 15,3-2-6-15,-1 1-7 0,1-2-27 16,1 0-41-16,-1 0-51 0,-2 3-126 0,-1-3-90 16,-2 2-36-16,6-4-2 0,4 2 25 15</inkml:trace>
  <inkml:trace contextRef="#ctx0" brushRef="#br0" timeOffset="46321.6641">14802 5667 245 0,'0'-8'346'0,"0"1"23"0,-2-1 21 15,2 4-112-15,-3 0-87 0,2 2-51 0,-1 0-30 16,2 1-20-16,-2-1-17 0,2 1-24 16,0 1-21-16,2 0-21 0,0 1-27 15,-1 1-33-15,2-1-47 0,-1 1-52 0,-4 2-125 16,-2-1-76-16,0 2-31 0,1-2 5 15,-2 0 31-15</inkml:trace>
  <inkml:trace contextRef="#ctx0" brushRef="#br0" timeOffset="46557.8704">14650 5710 175 0,'-5'6'279'0,"1"1"16"16,1 1-7-16,-1 3-86 0,1 1-54 15,0 0-26-15,0 1-11 0,-1 1-6 16,1 1-11-16,2-2-10 0,-1 2-13 0,-2-1-15 16,2-1-18-16,0-1-13 0,2-1-9 15,0-1-4-15,-1-1-8 0,-1 1-4 16,1-5-14-16,-1 0-22 0,0-1-37 0,-1-1-37 16,0-1-71-16,-2-1-115 0,0 0-48 15,-2 1-9-15,7-2 18 0,-3-2 27 0</inkml:trace>
  <inkml:trace contextRef="#ctx0" brushRef="#br0" timeOffset="47125.7564">14531 5886 181 0,'2'0'287'0,"0"0"19"0,-1 0-21 16,-1 0-80-16,2 0-69 0,-4 2-31 15,2-1-12-15,-1 2-4 0,-3 1-2 0,1 0-7 16,-2 1-15-16,1 0-17 0,-1 1-13 15,0-4-14-15,2 3-9 0,-2-2-4 16,2 0-2-16,1 0-4 0,-1-1 0 0,-1-1-4 16,2 0 2-16,2-1 2 0,-3 2-2 15,3-2 0-15,-1-2 0 0,-3 1 0 0,3 1 2 16,-1-1-6-16,0-1 2 0,1 1-4 16,-1-4 0-16,-1 2-1 0,1 0 0 15,-1-1 1-15,0-1 4 0,0 1 1 0,0-1 0 16,2 0-1-16,1 1 2 0,-2 0 0 15,0 1-1-15,2-1-1 0,0 1 0 0,0 1 1 16,4 0-2-16,-4-1 2 0,1 2-1 16,-1 1-2-16,2 0 4 0,-2-1-1 15,1 1-2-15,-1 1 1 0,0-1 2 0,0 1 2 16,0 2 2-16,-1 0 0 0,-1 1 2 16,1 2 2-16,1-2-1 0,-4 0 0 0,1-1 0 15,1 3-2-15,-1-3-2 0,0 2 1 16,0-1-1-16,-2-1-3 0,-1 2 0 0,1-1 1 15,-3 1 2-15,-1-1-3 0,-4 1 4 16,2-2-1-16,-5 1 3 0,2-1-3 0,-5 0 1 16,1 0 2-16,-2-1-3 0,-2-1 2 15,1 1 1-15,1-2-2 0,-4 0 3 16,5 0 0-16,-1-2 1 0,1 1-1 0,3-1-1 16,-1 1 3-16,4-3-2 0,0 3-4 15,2-2 2-15,1 0-2 0,1 0 1 0,5 0-2 16,-3 0 1-16,2-1 0 0,2 1-1 15,1-2-3-15,2 2-3 0,0-3-6 0,2 0-12 16,3 0-23-16,1-2-38 0,2 0-47 16,-2 3-118-16,2 2-80 0,-1 1-34 15,2 1-1-15,2 0 25 0</inkml:trace>
  <inkml:trace contextRef="#ctx0" brushRef="#br0" timeOffset="47315.5818">14155 6218 335 0,'1'5'372'16,"1"-2"18"-16,-2-1 7 0,3 1-154 16,2-3-117-16,-2 0-74 0,4-3-66 15,0 1-60-15,-3-1-104 0,0 3-110 0,0-1-51 16,0-1-16-16,0-1 12 0,0 2 35 15</inkml:trace>
  <inkml:trace contextRef="#ctx0" brushRef="#br0" timeOffset="47502.9152">14411 6246 271 0,'7'0'349'0,"-2"0"24"0,-1 0 21 16,2-2-130-16,-1 2-92 0,1-1-57 0,3 1-33 15,-2 0-23-15,1 0-19 0,0 0-16 16,0 0-11-16,1 0-16 0,-2 0-19 0,-1-2-33 16,-1 2-40-16,0 0-39 0,-4-1-95 0,-1 1-87 15,0 0-35-15,0 0 2 0,-3-2 26 16</inkml:trace>
  <inkml:trace contextRef="#ctx0" brushRef="#br0" timeOffset="48523.7963">13932 5782 26 0,'-4'0'261'0,"0"0"23"0,0 0 10 16,0 4-64-16,1 1-94 0,-2 3-59 0,1-1-33 15,2 1-14-15,1 2-8 0,-1 1 3 16,2 1 2-16,2 1 1 0,-1 0 0 0,-1 0-3 16,2-2-6-16,-2 0-4 0,3-2-8 15,-2 0 0-15,-1-1-3 0,0-1-3 0,0-1 0 16,0-1 0-16,-1-1 0 0,-2-1 1 15,1 2-2-15,-1-4-2 0,-2 2 2 16,2-1-1-16,-2-2 1 0,-1 1 0 0,-2-1 0 16,4 0-1-16,-5-1 0 0,3 1 1 15,-2 0 0-15,0-2 0 0,2 1 0 0,1 1 1 16,0-2 0-16,1 1 2 0,-1-1 0 16,2 1 2-16,1-1-1 0,1-1-1 15,-1 0 0-15,2 2 0 0,0-2 3 0,3-2-2 16,-3 2 0-16,2 0 3 0,0 0-1 15,-1 0-3-15,4 2-1 0,-4-2-1 0,-1 1-1 16,3 1 2-16,-3 1-2 0,0 0 1 16,0-2 3-16,0 2 2 0,0 2 2 15,0-2 1-15,0 0 6 0,0 3 3 0,0-2 3 16,-1 2-3-16,-1 0 2 0,2 0-2 16,0 0-3-16,-1 2-2 0,1-2 1 0,-5 0 2 15,4 1 2-15,-1 1 5 0,0-1 4 16,-1 1 5-16,-2-1 8 0,-1 2 1 0,0 0-1 15,-4 0-1-15,1 2-3 0,-3-3-4 16,-3 3-8-16,-1 0 0 0,-3-1-1 0,0 1-2 16,-2-1 1-16,-1-1-4 0,0 2-1 15,2-2 1-15,-2-2-6 0,1 1-2 16,0-2-2-16,1 0-1 0,0-3-2 0,0 0-2 16,1 0 1-16,-1-2-2 0,2 1 0 15,1-1-2-15,-1-1 0 0,1 0 0 0,0 1 1 16,0-2-1-16,1 0 2 0,1 2-2 15,1-3 0-15,2 2 0 0,0 1 0 16,2-1 0-16,0 0 2 0,4 0-2 0,1 1 0 16,0-1 0-16,-1 3-2 0,4 0 2 15,-1 0-3-15,0 0 1 0,1 0 2 0,-1 2 0 16,0 1 0-16,0 1 0 0,0 2 0 16,-3 0 0-16,-1 0 0 0,2 3 0 0,-3-1 0 15,0 2 0-15,-1 1 0 0,0 1 0 16,0 0 0-16,0-2 0 0,1 2 2 15,2-1-2-15,-1-1 1 0,3-1 1 0,-2-2 1 16,1 2-4-16,2-4-4 0,-1-1-3 16,1 1-18-16,-2-2-38 0,-1-1-56 15,-3 2-119-15,-1-2-104 0,-1 0-55 0,2-4-16 16,2 2 24-16,-1-2 46 0</inkml:trace>
  <inkml:trace contextRef="#ctx0" brushRef="#br0" timeOffset="48740.9934">13162 5855 55 0,'0'-5'311'0,"0"2"30"16,2 1 13-16,-2-1-41 0,4 2-127 15,-2-1-73-15,1 1-46 0,4-1-20 16,-3 1-13-16,4-2-4 0,3 3-3 0,0-2-6 15,3-1-10-15,-1 2-8 0,2-3-15 16,0 2-29-16,-2 0-37 0,3 1-69 0,-7 2-116 16,4 2-55-16,-4 2-23 0,1-2 8 15,-2 3 29-15</inkml:trace>
  <inkml:trace contextRef="#ctx0" brushRef="#br0" timeOffset="49023.4942">13529 6300 278 0,'2'4'308'0,"1"-2"14"16,1-1-30-16,-1 1-121 0,2-1-76 0,0-1-47 16,-2 0-22-16,4 0-12 0,-1 0-3 15,-2 0-7-15,1 1 1 0,0 1-1 16,-2 0-1-16,-1 1 1 0,1 0 3 0,-3-2 1 15,0 2 4-15,0 0 2 0,-3 2 1 16,1 0 1-16,-2-1-5 0,-1 0 0 0,0-1-3 16,-3 2-2-16,4-2-5 0,-3 0-8 15,4 0-14-15,-2-1-19 0,2-2-39 0,-3 0-99 16,1-2-82-16,2-1-38 0,0 0-9 16,1-4 6-16</inkml:trace>
  <inkml:trace contextRef="#ctx0" brushRef="#br0" timeOffset="49260.9174">13989 5496 243 0,'3'-5'337'15,"-1"-1"21"-15,0 5 16 0,-4-1-132 16,0 4-88-16,-4 2-49 0,-2 2-26 15,-4 3-16-15,-3 5-10 0,1 1-8 0,-3 3-7 16,-1 0-12-16,2 2-14 0,1-1-15 16,-1 2-29-16,-2-2-33 0,2-1-41 0,-2-1-98 15,2 1-103-15,-3 0-47 0,0-4-7 16,0 1 16-16,-2-2 30 0</inkml:trace>
  <inkml:trace contextRef="#ctx0" brushRef="#br0" timeOffset="49657.2415">13150 6028 253 0,'0'-1'292'0,"-2"1"10"0,2-2-36 0,0 0-107 15,-2 2-70-15,2-1-38 0,0 1-21 16,0-1-9-16,0 1-6 0,0 0-2 0,0 0-3 16,0 0-6-16,0 0 1 0,0 0-3 15,0 0-2-15,0 0-2 0,2 0 2 0,0 1 0 16,-1-1-1-16,-1 0 2 0,3 1-1 16,2 1 3-16,-2 0 4 0,2 0 6 15,-2 0 8-15,0 1 5 0,-1 1 14 0,-1 0 6 16,-1 1 5-16,-3 2-3 0,-2 0-4 15,-1 2-7-15,-3 2-12 0,-3-1-8 0,-1 1-8 16,1-2-3-16,-3 0-6 0,2 0-7 16,0-2-11-16,-1-1-18 0,4 0-24 15,-2-4-28-15,2 2-56 0,-1-4-88 0,-3 1-57 16,3-1-23-16,3-1 3 0,0-3 19 16</inkml:trace>
  <inkml:trace contextRef="#ctx0" brushRef="#br0" timeOffset="50191.2484">12973 6036 54 0,'3'-8'274'0,"-2"1"24"0,1-1 16 16,1 4-68-16,-2-1-86 0,-1 1-52 15,-1-1-31-15,-2 2-18 0,3 0-12 16,0 2-10-16,0-1-9 0,0 1-7 0,0-1-9 16,0 1-7-16,0 1-3 0,0-2-1 15,3 2-1-15,-2 0 0 0,-1 0 3 0,3 2 1 16,-3-2-1-16,4 0-1 0,-1 1 3 15,0-1-2-15,0 2-3 0,1-1 0 0,-1 1 0 16,-2-1-1-16,3 1-1 0,-2 0 5 16,0 0 0-16,-2 1 3 0,0-1 0 15,0 1 5-15,-2-2 0 0,0 0 1 0,0 3-1 16,0-3-1-16,-1 2 3 0,0-1 1 16,-2-1-1-16,2 1 0 0,-2 0 0 0,0-2 0 15,-2 1 0-15,0-1-1 0,3 1-1 16,-3 0 1-16,1-1-2 0,-3 4 1 0,0-3 3 15,3 0-1-15,-2 1 3 0,1 1 0 16,0-1-1-16,-1 1-1 0,3-2 2 0,-1 1-1 16,2 1 4-16,-1-2 1 0,1 0 4 15,0 1 1-15,0-1 1 0,1 1 1 0,0 0-3 16,0-1-3-16,2-1-4 0,-1 2-3 16,0-1-2-16,1 2-3 0,-1 1-1 15,-1-2-1-15,3 1 1 0,-2 2-1 0,-1-2-1 16,3 2 1-16,-1 0 0 0,-1 0-2 15,0 1 3-15,2-2-3 0,0 4-1 0,0 1 1 16,0-2-3-16,0 4 1 0,2-1-2 16,0 2-1-16,-1 1 0 0,-1 3 2 15,0 0-2-15,2 1 2 0,-2-1-2 0,1-1 0 16,-1 2 0-16,2-1 0 0,-2-2-2 16,3 2 0-16,0-1-2 0,2-3-40 0,3 1-70 15,-2-2-171-15,-3 1-90 0,-1-3-46 0,-2-1-21 16,3-4 23-16</inkml:trace>
  <inkml:trace contextRef="#ctx0" brushRef="#br0" timeOffset="52159.8767">16006 5689 182 0,'2'-1'295'0,"0"-1"16"0,-2 1 6 16,1-2-120-16,-1 3-73 0,0 0-38 0,-1 0-12 15,1 0-3-15,0 0-1 0,0 0-1 16,0 0-5-16,-2 0-7 0,2 0-10 0,0 0-9 15,0 3-5-15,-2-3-8 0,2 1-4 16,0 1-7-16,-1-1-3 0,1 2-4 16,-2 0-3-16,2-1 0 0,0 1-1 0,0 0-3 15,2-2 0-15,-2 2-1 0,1-1-1 16,-1-1 2-16,2 0 2 0,-2-1-1 16,0 0 0-16,2 0-1 0,-2 0 0 0,0 0 1 15,0-1 0-15,1 1-1 0,-1-1 0 16,0-1 0-16,0 0 0 0,0 1 0 0,0 0-1 15,0-2 1-15,0 3 1 0,-1-2-1 16,1 1 2-16,-2-1 1 0,2 2 0 0,0-2-2 16,-2 1-1-16,2 1 0 0,-1 0-11 15,1-1-20-15,1 1-28 0,-1 0-32 16,2 1-36-16,-2 0-87 0,-2 3-91 0,-1-1-33 16,3 2-1-16,0-1 18 0,3 0 28 15</inkml:trace>
  <inkml:trace contextRef="#ctx0" brushRef="#br0" timeOffset="52506.9579">16003 5859 7 0,'2'1'250'16,"-1"-1"24"-16,1 0 1 0,-2 1-48 15,2-1-80-15,-2 0-52 0,1 2-32 0,-1-2-17 16,0 0-11-16,0 0-4 0,0 0-4 15,0 0-6-15,0 0-9 0,0 0-5 0,2 0-4 16,-1 0-2-16,1 0 0 0,1 0-1 16,-1-2 0-16,1 1 0 0,-1-2 0 0,-1 1-1 15,1 1 1-15,1 0 1 0,-2-2 3 16,-1 1-1-16,2-1 1 0,-2 0 7 0,-2 0 2 16,2 0 4-16,-1 2 4 0,-2-2 2 15,1 1 5-15,-1-1 0 0,0 2-1 0,1-1 0 16,-1 0 2-16,1 1-4 0,-1 1-1 15,2 0-4-15,-1 0-4 0,2 0-4 16,0 0-6-16,0 0-5 0,0 3-9 0,2-1-19 16,-1-1-31-16,2-1-44 0,-3 5-125 15,2-2-72-15,-2 1-30 0,5-2-5 16,-2-1 22-16</inkml:trace>
  <inkml:trace contextRef="#ctx0" brushRef="#br0" timeOffset="52931.6164">16277 5716 84 0,'0'0'279'0,"0"-1"22"0,0 1 14 15,0 1-79-15,-3-1-83 0,3 2-49 16,-2 0-22-16,1 0-6 0,-1 3 2 16,1-1 6-16,-1 3 4 0,0 2-2 0,2-1-6 15,-1 3-3-15,-1 1-11 0,1 1-9 16,1-1-11-16,-4 0-6 0,4 2-11 0,-1-2-5 15,-1 0-7-15,2 0-6 0,-2-2-4 16,2 1-4-16,0-1 1 0,-1-1-5 0,1-1 2 16,0-3 0-16,0 2-1 0,0-3-1 15,0 1 2-15,0-4-1 0,0 2 0 16,0-3 0-16,1 0-5 0,-1 0-4 0,2-2-18 16,1 0-31-16,1-3-47 0,0-1-57 15,-2 1-120-15,0 2-83 0,-2-1-34 0,1 0 9 16,1-3 34-16</inkml:trace>
  <inkml:trace contextRef="#ctx0" brushRef="#br0" timeOffset="53724.601">16406 5781 203 0,'2'0'282'0,"-2"-2"14"0,2 1-37 0,-1-1-84 16,-1 2-71-16,2-1-39 0,-2 1-28 16,1 0-10-16,-1-2-5 0,0 2-1 0,2-1 7 15,-2-1 0-15,0-1 5 0,2 2 0 16,-1 0-1-16,3-1-4 0,-3 0-8 0,2-1-5 15,-1 2-8-15,4-2-1 0,-3 1-1 16,4 0-1-16,-3 1-1 0,1-1-1 16,4 2 2-16,-2 0-1 0,-1 0 1 0,2 0 0 15,-3 0-1-15,3 2 4 0,-2-1 4 16,-1 3-1-16,0-1 2 0,-1 0 5 0,0 2-1 16,-3-2 2-16,4 2-1 0,-4 0-1 15,1-1 1-15,-2 0-3 0,0 1 0 16,-2 0-4-16,1-1 2 0,-1 0-3 0,-2 1-1 15,-1 1-3-15,0-1 3 0,0-3-2 16,0 3-2-16,1-2-1 0,-4-1 2 0,3 2 3 16,0-1-2-16,2 0 4 0,-2-2-1 15,0 1 3-15,2-2 0 0,-1 2-1 16,2-2 0-16,2 0 0 0,-1 0-2 0,1 0-1 16,0 0-4-16,1 0-1 0,-1 0-3 15,2 0-1-15,2 0 1 0,-1 1 0 0,2-1-2 16,0 0 0-16,-2 0 2 0,2 2 0 15,0-2 0-15,1 3-1 0,-3-2 2 0,4 0 1 16,-3 3-2-16,0 0 0 0,0-1 0 16,1 2 1-16,1-3 1 0,1 4 0 0,-3-1 3 15,1 0 5-15,2 1 2 0,0-2 2 16,-2 2 3-16,-2-1 0 0,2 0 4 0,-3 0 2 16,-1 0 3-16,1-1-2 0,-2 1 2 15,-2 1-5-15,2-2 1 0,-3 1-4 16,3-1-3-16,-3-1-2 0,0 0-3 0,-1 0-1 15,1 0 1-15,2-1-4 0,-5-1-2 16,1 1 0-16,0-1-3 0,-1-1 0 0,-1 1-1 16,0 1 1-16,-3-2-1 0,2 2-1 15,0-2 1-15,-3 0 0 0,3 0 1 16,2 0-1-16,-1 0 0 0,1 0 1 0,3 0 1 16,0 0-2-16,1 0 0 0,1 0 0 15,1-2 0-15,0 2-2 0,0 0 2 0,0-2-1 16,1 1-21-16,1 0-60 0,0-2-75 15,-2 3-152-15,0 0-77 0,-7 1-43 16,2 1-3-16,-3-1 47 0</inkml:trace>
  <inkml:trace contextRef="#ctx0" brushRef="#br0" timeOffset="56025.4478">14886 7258 48 0,'-2'-1'287'15,"2"1"22"-15,-1-1 12 0,1 1-58 0,0-2-99 16,-2 2-60-16,2 0-29 0,-2 0-11 16,2 0-2-16,0 0 1 0,-1 0 0 0,1 0-4 15,-2 2-11-15,2-2-8 0,-1-2-6 16,-1 2-8-16,0-2-7 0,-1 2-6 0,1-1-4 15,-1-1-1-15,2 0-3 0,-2 0-2 16,0-2 0-16,1 2-2 0,1-3 2 16,-3 2-2-16,4-1 1 0,0-1-2 0,0 1 0 15,4-1-1-15,-3 1-2 0,2 1 1 16,-1 0 0-16,2 0 2 0,-1 1 0 0,2 2-1 16,-1-1 1-16,-3 2 0 0,4-1 0 15,-2 2 0-15,0 1-1 0,-1-2 1 0,2 2 1 16,1 0-1-16,-2 0 0 0,2 2-1 15,-2-1 1-15,4 1 0 0,-1-3 0 16,-2 3-2-16,1 0 2 0,0-3-1 0,-3 3 1 16,-1 0 0-16,1 0 1 0,-2-3-1 15,-2 3 0-15,-1-1 2 0,0 1-2 0,-4-2 0 16,0 3-2-16,2-4 2 0,-3 3 0 16,0-2 0-16,-1 0 0 0,3 0 0 15,-2-1 0-15,-4 1 0 0,3-3 0 0,-2 1 2 16,1-1-1-16,-2 1-1 0,1-1 0 15,1 0 0-15,-1 0 1 0,0 0-1 0,3 0 0 16,-3 2 0-16,3-2 1 0,2 2-1 16,-1-1 1-16,1 1-2 0,3-1 2 15,0 1-1-15,3-1 0 0,-2 2 2 0,-1 0-2 16,3 0 4-16,-1 0-1 0,1 0 1 16,-2 0 0-16,0 0-1 0,2-1 3 0,0 2 2 15,-3-1-1-15,3 2 2 0,-2-1 4 16,-1 0 1-16,-1 1-1 0,-1 0-1 0,0 2 2 15,-1-1-3-15,-2-1-2 0,-3 2-3 16,3-1 0-16,-2-1-5 0,0-1 0 0,0-1 2 16,0 0-2-16,4-2-6 0,-2 1-13 15,4-2-26-15,-1-2-47 0,-3 1-90 16,-1-2-126-16,1 1-61 0,1 1-20 0,2 0 9 16,-1-2 34-16</inkml:trace>
  <inkml:trace contextRef="#ctx0" brushRef="#br0" timeOffset="56214.8574">14896 7018 47 0,'2'-9'352'0,"0"2"39"16,-1 1 17-16,-1 1-3 0,2 0-164 15,0 3-105-15,-1-1-65 0,-1 0-34 16,0 0-29-16,0 3-34 0,0 0-40 0,0 3-48 15,-5 3-136-15,-1 0-80 0,-5 3-35 16,2 0-2-16,-3 0 25 0</inkml:trace>
  <inkml:trace contextRef="#ctx0" brushRef="#br0" timeOffset="57174.5838">14621 7221 95 0,'-1'1'281'16,"-1"2"17"-16,1-1 5 0,-4-1-87 16,5 2-90-16,-1-1-54 0,-1-1-34 0,2 1-19 15,2 1-4-15,-2-2-8 0,1 2-5 16,2-1 0-16,-1-1-2 0,-1 0 0 0,2-1 0 16,-1 0 2-16,1 0-1 0,0-1-1 15,1 0 0-15,-1-3 0 0,0 2 0 0,0-1-1 16,2-2 2-16,-1 1 0 0,-2-2 1 15,1 0 1-15,-1 1 2 0,-1 1 3 16,-1-1 3-16,0 2 8 0,0 2 3 0,0-2 5 16,-3 1 2-16,3 0 2 0,-3 1-2 15,1 0-6-15,-2 1-3 0,-1 0-6 0,2 1 0 16,-2 2-3-16,0 0-2 0,2 0-1 16,-2 0 1-16,2 2-1 0,2-2-1 15,-1 1-1-15,-1 1 0 0,0-1-3 0,1 1 2 16,1-1-1-16,-1-1-2 0,1 2 2 15,-3-1-2-15,1 0-2 0,0 1 1 0,-2 0 0 16,0-1-1-16,-1-1 2 0,2 0-1 16,-3 2 1-16,1-2-2 0,-1-2 3 0,-2 1-3 15,3-1 0-15,-1-1 0 0,2-1 0 16,-2 1 0-16,2-2 0 0,2 1-2 0,0 0-2 16,1-3-1-16,2 1-4 0,0-1 0 15,2 0 0-15,-1 3-4 0,1-1 6 16,0-2-1-16,-1 3 4 0,-1-1 0 0,2-1 2 15,-1 3 6-15,1-1 2 0,-2 1 2 16,0 0 5-16,0 0 2 0,0 1 3 0,-2 0 0 16,1 1 0-16,-1 3-3 0,-1-2 0 15,1 1-3-15,-1 0-1 0,2 1-2 0,-1 0-1 16,0-1-3-16,1 0 1 0,-1-1-2 16,0 2-1-16,1-2-2 0,-1 2 1 15,-4-2 0-15,3-1 0 0,-3 2 2 0,1-1-1 16,-2-2 2-16,-2 2-1 0,1-1-1 15,2-1 3-15,-1-1-3 0,3 0 1 0,-2-1-3 16,1-1 1-16,0-1-2 0,3 0 0 16,-1-2 0-16,0 2 0 0,0-4 0 0,1 3 1 15,1-3-1-15,1 2 0 0,0 1 0 16,0-2-1-16,-2 2 2 0,-1-1 2 0,3 3 5 16,-1 1 2-16,-1-3 2 0,0 3 1 15,2-1 0-15,-1 0 2 0,-1 2 0 0,2-1-3 16,0 1 0-16,0 0 0 0,0 1-4 15,0 1-4-15,0-2 0 0,-3 3 0 16,3 1-2-16,-2-2 2 0,-1 1 2 0,0 0 2 16,1 0-1-16,-1 2 2 0,-2-2 3 15,-1 1 0-15,-2 0 0 0,2 3 2 16,-4-4 0-16,1 3-2 0,0-2-1 0,-3 2-3 16,-2-1-1-16,3-1-2 0,-3 0 0 15,0 1-1-15,-2-2 4 0,-2 2-1 0,1-4-3 16,0 1 1-16,-4-2-1 0,1 0-2 15,0-2 0-15,0 1-4 0,1-4 4 0,5 2-1 16,1 0 2-16,1-1 2 0,2-1-4 0,5 1 5 16,-1-1-2-16,3 1-3 0,3-1-4 15,0-1-9-15,3-2-18 0,3 1-39 16,1-1-47-16,-1 1-100 0,2 2-112 0,3-4-55 16,0 2-13-16,2-4 21 0,3 3 40 15</inkml:trace>
  <inkml:trace contextRef="#ctx0" brushRef="#br0" timeOffset="57341.498">14411 7022 45 0,'5'-2'325'16,"0"-3"33"-16,-3 2 23 0,-1 0-24 16,-1 0-122-16,0 0-72 0,0 1-51 0,-1-2-30 15,-1 3-17-15,0-2-19 0,2 3-15 16,0-2-38-16,0 2-45 0,-1 0-52 0,-1 0-92 15,-4 2-117-15,-2-1-60 0,-2 2-12 16,2-3 21-16,-3 2 36 0</inkml:trace>
  <inkml:trace contextRef="#ctx0" brushRef="#br0" timeOffset="57541.4069">14141 7017 252 0,'0'0'307'0,"0"0"11"16,2 0-17-16,-1 0-111 0,4 0-71 15,2 0-38-15,2-2-14 0,-1 2-1 16,2-1 1-16,0 1-4 0,1 0-11 0,3 0-10 16,-3 0-10-16,-1 0-15 0,1 0-8 15,-2 0-13-15,-2 0-22 0,-1 1-33 0,0 1-33 16,-4-1-64-16,-2-1-109 0,-3 4-57 16,-3 1-16-16,3 0 13 0,-4-1 22 0</inkml:trace>
  <inkml:trace contextRef="#ctx0" brushRef="#br0" timeOffset="57804.8886">13916 7096 51 0,'-1'-1'292'16,"-1"-3"29"-16,2 4 21 0,0-1-60 15,0 2-90-15,-2 1-64 0,1 1-36 0,-1 3-23 16,-2 2-12-16,1-1-10 0,0 4-7 16,1 1-7-16,0 0-6 0,2-2-13 0,0 2-4 15,0 0-5-15,0 0-5 0,0 0 0 16,0-1-16-16,0-3-15 0,0 2-23 16,-3-3-24-16,1-1-28 0,1-1-57 0,-2-1-71 15,-1 0-57-15,1-1-17 0,2 1 1 16,1-4 20-16</inkml:trace>
  <inkml:trace contextRef="#ctx0" brushRef="#br0" timeOffset="58124.4308">13777 7296 21 0,'-6'-2'240'16,"3"1"20"-16,0 1-5 0,-1-2-51 0,1-1-77 15,1 0-45-15,1 1-35 0,-1 0-18 16,2-1-10-16,0 0-9 0,0 2-3 15,2-3-3-15,-1 2-4 0,-1 1 2 0,2-1-1 16,-2 1-1-16,3 1-1 0,-3 0 2 16,2 0 4-16,0 0 8 0,-1 1 3 0,-1 1 8 15,2-1 9-15,-1 3 6 0,-1-1 8 16,-1 1 5-16,-1 2 1 0,1 0 0 16,-1 2-7-16,0 1-7 0,1 1-5 0,-1 1-12 15,-1-1-5-15,1 4-5 0,-2-4-5 16,-1 1-1-16,2-1-1 0,-2-3-3 0,0 1 0 15,0-1-2-15,-2-4-4 0,2 2-12 16,0-2-18-16,-3-2-20 0,3-1-36 16,-1 0-80-16,-1 2-94 0,-2-2-40 0,3 2-11 15,1-4 7-15</inkml:trace>
  <inkml:trace contextRef="#ctx0" brushRef="#br0" timeOffset="58540.85">13606 7117 14 0,'0'-10'254'16,"0"2"28"-16,0 0 15 0,-1 3-49 15,-1 3-68-15,2-1-49 0,0 1-27 0,-1 1-23 16,1 1-16-16,0 3-13 0,-2 0-9 16,0 2-3-16,2 1-5 0,0 3-1 15,0 0-2-15,0 2 0 0,0 0-4 0,0 3-5 16,2-1 1-16,-2 4-1 0,0-2 0 15,0 1 7-15,0 2-1 0,-2 0-1 0,2 0 2 16,-4-1-4-16,2 1-4 0,-1-3-6 16,0 1-3-16,1-1-5 0,-2-2-2 15,0 1-4-15,-1-2-2 0,1-1 1 0,-2 0-2 16,-1-2 1-16,-1 1 0 0,0-3 0 16,-2-1 0-16,-2 0 0 0,-2 1 2 0,1-5 0 15,-4 1 0-15,1 0-1 0,-1-3 2 16,-1 0-1-16,0-3 2 0,0 1 0 15,-1 0 4-15,2-4 0 0,4 0 2 0,2-2-2 16,2 0 1-16,2-2-1 0,4 2-1 16,3-3-3-16,0-1-4 0,7 0-2 0,3-1-2 15,2 0-6-15,0 0-20 0,6-1-35 16,-4-1-50-16,5 3-95 0,0 2-114 0,-2 1-57 16,2 1-16-16,0 1 19 0,-2 1 41 15</inkml:trace>
  <inkml:trace contextRef="#ctx0" brushRef="#br0" timeOffset="59259.5789">16135 7156 195 0,'0'2'309'0,"1"-2"17"0,-1 1-7 16,0-1-97-16,0 2-74 0,0-1-43 0,0 1-22 15,0-1-9-15,0 1-4 0,0 1-6 16,0-2-15-16,2 0-16 0,-1 1-13 0,1 0-9 15,1-1-7-15,-3 1-5 0,2-2-6 16,-1 0-15-16,-1-2-23 0,0 2-28 16,2-3-27-16,-2 1-31 0,2 0-60 0,-4-1-82 15,0 0-31-15,1 0-2 0,2-2 12 16,1-2 24-16</inkml:trace>
  <inkml:trace contextRef="#ctx0" brushRef="#br0" timeOffset="59424.4728">16178 7027 261 0,'0'-6'304'16,"-4"3"20"-16,4-1-36 0,-3 1-81 0,1 1-55 16,2-1-35-16,0 1-19 0,0 1-17 15,0 1-14-15,0-1-16 0,0 2-18 0,2-1-32 16,1 3-39-16,-1-1-47 0,0 1-84 16,-4 1-112-16,0 1-59 0,2-3-16 0,0 3 13 15,0-2 33-15</inkml:trace>
  <inkml:trace contextRef="#ctx0" brushRef="#br0" timeOffset="59756.4706">16441 6947 26 0,'4'-4'288'0,"-3"1"28"16,1-1 19-16,-1 2-45 0,-1-1-85 15,0 1-53-15,2 2-29 0,-2-1-12 0,0 1-5 16,-2 1-3-16,2 1-9 0,2 1-13 16,0 2-15-16,-2 1-13 0,1 1-14 0,1 4-11 15,-1 0-8-15,-1-1-9 0,2 3-5 16,-2 1-1-16,0-3-2 0,3 5 0 15,-2-4 0-15,-1 1-3 0,0-1 3 0,3-1-3 16,-3 0-1-16,2 0-3 0,0-2 3 16,-1-1-8-16,1 0-48 0,0-6-79 0,-2-2-162 15,-5 3-86-15,-2 0-47 0,1 0-16 16,-2-3 33-16</inkml:trace>
  <inkml:trace contextRef="#ctx0" brushRef="#br0" timeOffset="62274.2091">16408 8989 169 0,'2'0'302'0,"-1"-1"18"16,1 1-1-16,-2 0-99 0,1-1-83 15,-1 1-40-15,0 1-18 0,0-1-4 0,-1 0 3 16,1 1-1-16,-2-1-4 0,2 0-8 16,0 1-10-16,-1-1-10 0,-1 2-5 0,0 1-3 15,-1-1-2-15,3-1-4 0,-1 1-2 16,-4-1-5-16,5 1-4 0,-1 0-5 15,1-2-5-15,0 1-1 0,0-1-3 0,0 0-1 16,0 0-2-16,0 0 1 0,0 0-4 16,0 0 2-16,0 0 1 0,0 0 0 15,0 0-3-15,0 0 0 0,0 0 0 0,0 0 0 16,0 0 0-16,0 0 0 0,0 0 3 16,0 0 0-16,0 0 4 0,0 0-5 0,0 0 4 15,0 0-3-15,0 0 2 0,0 0 0 16,0 0-3-16,0 1 3 0,0 0-2 15,0 1-1-15,0 0 1 0,0 1-1 0,1 1-1 16,-1 1 2-16,0-1-3 0,3 2 1 16,-3 0-1-16,2 2 0 0,-1 1 0 0,-1-1-1 15,0 3 0-15,0 1-1 0,0 0 1 16,0 2 1-16,0-1 0 0,-1-1 0 0,-1 2 4 16,-1-2-3-16,0-2 0 0,2-1-1 15,-3-1 0-15,1-1 0 0,3-2-1 0,-2-2 0 16,2 0 0-16,0-2 1 0,0 1 0 15,0-2 0-15,0-2 0 0,0 1 1 0,2-1 0 16,-2-1-1-16,3-1 0 0,-3-3 1 16,4 3-1-16,-3-3 1 0,2 0-3 15,2 0 2-15,-4-2 1 0,4-1-1 0,-2 0-1 16,0 2 0-16,2-3 2 0,0 2-2 16,0 0 1-16,1 0 0 0,-3 3 1 0,0 0-1 15,-1 1 0-15,0 0 0 0,-1 3 1 16,2 1-1-16,-1-1 1 0,1-1 0 0,0 0-1 15,3 2 0-15,1-2-1 0,-1 1 0 16,2 1 0-16,1-1 1 0,-1 1-1 16,2-1 1-16,-2 1 1 0,0 1-1 0,-2 0 0 15,-1 0 0-15,0 0-1 0,0 0 0 16,-4 1-2-16,2 1 3 0,2-2 0 16,-4 1 1-16,2 2 1 0,-1-1 0 0,1 1-2 15,-1-2 0-15,-1 3 0 0,-1 0-1 16,2 2 0-16,-2-2-2 0,-2 2 3 0,1 3 1 15,-1 0 2-15,-1 0-3 0,1 1 1 16,-2 1-1-16,-1 0 0 0,2 0 0 16,2-3-1-16,1 0 1 0,0-1-1 0,0-1-1 15,0 0 1-15,1-2 1 0,2 1-1 16,2 0 1-16,-4-2 1 0,4 0-1 0,0 0 1 16,-2 0-1-16,4-2 0 0,-3 2 0 15,2-1-1-15,-1-2 1 0,-2 3 0 0,2-3 0 16,0 0 3-16,-2 0-1 0,2-3 1 15,-1 3-1-15,1-3-2 0,0 0-1 16,-2 0 0-16,2 0-1 0,-2-2 1 0,2 1-7 16,1-1-25-16,0 1-42 0,-1-2-46 15,2 0-80-15,-3 2-130 0,4 2-62 0,-3-1-14 16,1 0 23-16,2 0 38 0</inkml:trace>
  <inkml:trace contextRef="#ctx0" brushRef="#br0" timeOffset="62548.4987">16841 9133 97 0,'2'-1'309'0,"0"1"26"15,-2-2 11-15,1 2-62 0,2 0-92 0,1 0-57 16,0-1-32-16,2-1-13 0,1 1-7 15,-1-1-9-15,2 0-16 0,3 1-17 0,-1-1-13 16,-1 2-7-16,4-1-7 0,-5 1-6 16,1-1-6-16,-2 1-2 0,0 0-1 0,0 0-4 15,-3 0-3-15,0 0-10 0,-3 1-14 16,1 0-23-16,-4-1-25 0,2 2-28 16,-3-1-33-16,0 1-63 0,-2 1-76 0,0 0-36 15,-1 0-8-15,2 1 9 0,-1-2 30 16</inkml:trace>
  <inkml:trace contextRef="#ctx0" brushRef="#br0" timeOffset="62757.3329">16866 9192 29 0,'0'1'271'0,"0"0"24"16,0-1-5-16,2 2-47 0,0-2-69 0,-1 2-55 16,3-2-30-16,-3 0-13 0,4 0 0 15,0 0-2-15,0-2-4 0,2 2-13 0,0-2-14 16,-1 2-11-16,0 0-11 0,4-1-10 15,-4 0-4-15,0 1 0 0,1 0-4 0,2 0 1 16,-1 0-4-16,0 0-2 0,3 1-13 16,-2 0-31-16,3-1-41 0,-6 2-109 0,3 0-97 15,-6-1-51-15,2-1-13 0,-1 2 14 16</inkml:trace>
  <inkml:trace contextRef="#ctx0" brushRef="#br0" timeOffset="65708.5423">16147 4135 126 0,'0'2'237'0,"0"-2"11"0,-1 0-34 16,-1-2-79-16,2 2-63 0,-1 0-33 16,-1 0-19-16,0 0-8 0,1 2-5 0,-1-2 0 15,2 0-3-15,0 1-1 0,0-1-2 16,0 2-8-16,0-1-14 0,0-1-65 0,0 0-82 15,-1 3-42-15,1-3-23 0,0 0-4 16</inkml:trace>
  <inkml:trace contextRef="#ctx0" brushRef="#br0" timeOffset="66332.7456">16208 5004 29 0,'0'1'256'16,"0"1"16"-16,0-2 8 0,0 0-71 15,0 0-93-15,0 0-53 0,0 1-31 0,1-1-17 16,-1 2-8-16,2-2-4 0,-1 0-2 16,1 1-1-16,1-1 1 0,-2 0 1 15,-1 0 0-15,2 0-2 0,-1 0 0 0,-1 0 0 16,0 0-10-16,2 0-16 0,-2 0-57 15,0 0-95-15,0 0-51 0,0 0-25 0,8-1-9 16</inkml:trace>
  <inkml:trace contextRef="#ctx0" brushRef="#br0" timeOffset="67068.311">16350 6166 111 0,'1'2'252'0,"-1"-2"15"0,0 0-24 15,0 0-70-15,0 0-67 0,0 0-39 16,0 0-19-16,0 0-11 0,0 0-5 0,0 0 1 16,0 3-5-16,0-3-2 0,0 0-4 15,0 0-4-15,0 1-1 0,0-1 1 0,0 0-4 16,0 0 0-16,2 0-1 0,-2 0 0 16,0 0 0-16,1-1-4 0,-1 1-2 0,0 0-3 15,2 0-18-15,1 0-36 0,-3 0-133 16,0 0-73-16,-1 2-40 0,2-4-16 0,-1-4 3 15</inkml:trace>
  <inkml:trace contextRef="#ctx0" brushRef="#br0" timeOffset="69841.1091">17210 9031 26 0,'0'-5'274'0,"1"1"17"16,-1 0 12-16,2-1-55 0,0 2-107 0,-1 0-63 15,1 2-35-15,-1-2-15 0,1 0-8 16,0 1-2-16,-2 1-1 0,1-1-2 0,-1 1-3 16,2-1 0-16,-1 0-4 0,-1 1-3 15,2 0 1-15,2-2-1 0,-1 1-1 0,-1 1-2 16,3-1-2-16,0-1 0 0,0 2-2 15,1-1 2-15,0 0-3 0,0 2 2 16,-1 0 2-16,2 0 2 0,-1 0 0 0,2 0 5 16,0 2 1-16,-4 0 6 0,3-1 0 15,-2 2 6-15,1 0 2 0,-5 2 2 0,2-1 2 16,-3 2 0-16,0 2 1 0,-1-1-2 16,-2 2-3-16,-2 0-7 0,2 2-3 15,-2-2-3-15,2 0-5 0,-3 0-2 0,-1-1 1 16,1 3-1-16,0-2 0 0,-1 0 0 15,-1 2-2-15,2-2 2 0,-2 0-2 0,2 0-1 16,0-2 2-16,-1 0-1 0,4 0-1 16,-3-1-1-16,4-3-1 0,-1 1 5 15,2-1-3-15,-1-1 1 0,0-1-1 0,2-1 0 16,0 2 0-16,0-1-1 0,0 1 1 16,2-2 0-16,0 1 1 0,-1 1 1 0,2-2 1 15,-1 1 2-15,5 0 0 0,-2-1 2 16,2 0-1-16,-1 0 1 0,3 0 2 0,-2 0 0 15,-1 0 4-15,2-1 3 0,-1 1 2 16,0 0 0-16,1 0 2 0,-1 0 0 0,-1 0 0 16,3-1 0-16,-4 1 0 0,3 0 0 15,-1 0 2-15,-3 0 1 0,2 0-2 0,-1 0 0 16,1 0-4-16,-1-2-5 0,0 2-4 16,0-1-2-16,-1 1-6 0,-1 0-1 15,1-2-6-15,-1 2-16 0,-1-1-26 0,-1-1-41 16,1-1-40-16,-4 2-99 0,1-1-95 15,-4-1-41-15,3 2 0 0,2-4 26 16,0 1 32-16</inkml:trace>
  <inkml:trace contextRef="#ctx0" brushRef="#br0" timeOffset="70373.727">17515 9072 201 0,'3'0'292'0,"-1"-2"18"0,-1 1-27 16,1 1-88-16,-2 0-77 0,0 0-43 0,0 0-18 16,0 0-7-16,0 1 1 0,0-1 6 15,-2 2 4-15,2 1 0 0,-1-1-4 0,1 3-4 16,-4-2-5-16,3 4-4 0,-2-4-8 16,-2 2-4-16,2 0-8 0,1 1-4 15,-1-2-4-15,2 0-2 0,-1 1-6 0,0 0-2 16,1-2 2-16,-1 3-4 0,2-4-2 15,0 3-1-15,0 0 2 0,0 0-2 0,0-2 2 16,2 2 1-16,-1-2 0 0,1 0 0 16,1 2 1-16,0-4 2 0,-1 2-2 15,6-1-1-15,-4 1-1 0,0-2 3 0,0 1-5 16,1-1 2-16,0-1 0 0,3 0-2 16,-4 0-1-16,1 0 2 0,0 0 1 0,0-1-3 15,0 1 3-15,1-2-2 0,0 1 3 16,-1 1-3-16,0-2-1 0,1 1 1 0,-1-1 0 15,4 0 1-15,-1 1-2 0,0 0 0 16,0 1 1-16,-2-2-1 0,2 1 0 16,-1 1 0-16,-3 0 1 0,2 0 1 0,-2 0-2 15,-1-2 2-15,2 2-2 0,-4 0-1 16,2 0 1-16,1 0 0 0,-1 0 0 0,-2 2 0 16,3-2 1-16,0 0-1 0,-1 1 0 15,-1-1-1-15,-1 0-2 0,3 0 3 16,-3-1-2-16,2 1-1 0,-1 0-1 0,1 0-8 15,-1-2-15-15,1 2-23 0,-1 0-28 0,-2 0-23 16,0 0-23-16,-3 0-53 0,-1 0-68 16,-4 0-59-16,-1 2-19 0,-1-2 2 15,6-2 16-15</inkml:trace>
  <inkml:trace contextRef="#ctx0" brushRef="#br0" timeOffset="70621.5366">17643 9067 108 0,'2'0'297'0,"-2"0"30"0,0 0-5 16,0 2-53-16,0-1-71 0,-4 1-43 15,4 2-23-15,-3 2-15 0,0 0-7 0,0 1-12 16,-2 4-18-16,4 1-22 0,-1 2-20 15,2 2-16-15,2 1-9 0,-1 2-11 0,4 2-8 16,-1-1-27-16,1 0-56 0,-6 4-132 16,-3-3-114-16,-3 2-60 0,1-3-23 15,-1-1 9-15,-3 1 42 0</inkml:trace>
  <inkml:trace contextRef="#ctx0" brushRef="#br0" timeOffset="72441.5041">16108 9094 133 0,'-5'5'276'15,"0"2"15"-15,2 1 5 0,1 0-112 16,-2 0-83-16,4 1-49 0,0 0-22 0,0-1-14 16,0-2-7-16,0 1-5 0,3-1 1 15,-3 2-3-15,0-2-2 0,0-1 4 16,0 0 0-16,-3 0 3 0,1-1 0 0,-1-1 3 15,0 2 4-15,-2-4-1 0,2 2-1 16,-2-1 1-16,0 1-2 0,-2-2 0 0,0 0-2 16,3 1-1-16,-3 0 0 0,-2-1-2 15,3-1-3-15,-1 1 2 0,2-2-2 0,-1 1-1 16,1-1 0-16,-1-1-1 0,1 0 1 16,2 0-2-16,0-1 0 0,0 1-2 15,-1-1-1-15,3-1-2 0,-1-1-5 0,1-1 0 16,-1 0-2-16,-1-1-2 0,3 1 3 15,-3-3 2-15,3 1 3 0,-3 2 4 0,0-1 1 16,-1 2 2-16,0-1 1 0,-3 3 2 16,-2 1 0-16,3-2 1 0,-1 3 0 15,-1 1-1-15,1 0 3 0,2 0 2 0,-2 1-1 16,4 1 0-16,0 0 0 0,0-1 2 16,-1 0-6-16,4 0-1 0,-1 1 0 0,-1 0-3 15,2-1-2-15,2-1-1 0,-1 2 2 16,1-1 0-16,1-1-1 0,2 0 1 0,-2 0 0 15,2 0-3-15,0-1-1 0,1-1 0 16,-3 1 0-16,0-1-1 0,1 2 1 0,-1 0 1 16,0 0 1-16,-1 0 2 0,-1 2 1 15,1-1 2-15,-1-1 1 0,-1 3 4 0,0-1 1 16,2 1 0-16,-2 0 2 0,0 1 1 16,0 2 0-16,0-1-2 0,0-1-1 15,0 2-1-15,0-1-1 0,0-1-3 0,2 0-2 16,-2 1-1-16,1-2 1 0,2 2 1 15,-1-2-2-15,-2 1-2 0,1 1 2 16,-1-2 3-16,-1 2 4 0,-1 0-1 0,-2 0 2 16,0-2 1-16,-2 2 4 0,1 0-1 15,0-2 1-15,1 4 1 0,-6-5 0 0,2 1 1 16,0 0 1-16,-1 0 0 0,0-2 1 16,-1 1-3-16,0-2 1 0,1 0-3 0,1 0-1 15,2-2 0-15,-1 1-4 0,1-1-1 16,2 1-1-16,-3-2-2 0,2 0-2 15,0 1 2-15,2-3 1 0,-3 0-3 0,5 0 3 16,-1 0-3-16,1-2 1 0,-1 0-1 16,0 0 1-16,2-1-1 0,0 2 1 0,0-1 3 15,0 1 4-15,0-2 0 0,0 4 5 16,0-1 6-16,-1 2 9 0,1 0 8 0,-2 2 6 16,2-1 4-16,-2 2-2 0,1 0-3 15,-1 0-8-15,1 2-7 0,-1-1-7 16,-1 2-5-16,0 0-5 0,-3 3 0 0,2-1-4 15,0 1-1-15,-1 0-2 0,2 0 0 16,-2 0-2-16,2 0-1 0,-3 0 0 0,2-2 0 16,0 1 2-16,0-1-2 0,1 1-3 15,-2 0-5-15,2-1-11 0,-2 0-13 0,-1-1-15 16,2 1-19-16,-3-2-15 0,1 0-15 16,-1-1-16-16,-2-1-22 0,1 0-56 0,0 0-84 15,-1 0-36-15,1 0-8 0,3-1 9 16,2-1 26-16</inkml:trace>
  <inkml:trace contextRef="#ctx0" brushRef="#br0" timeOffset="72940.5651">15636 9087 105 0,'-3'-5'266'0,"-1"0"21"16,2 3-7-16,-2-1-76 0,-1 1-65 0,0 2-44 15,-2 0-24-15,-2 2-15 0,0 1-5 16,-1-1-1-16,-1 2 2 0,3 0-1 0,0-1-3 16,2 3-3-16,1-3-4 0,-1 3-4 0,1-1-5 15,2-1-8-15,0 1-3 0,1 0-3 16,1 3-6-16,-3-1 0 0,4-2-4 16,0 1-3-16,4 2 1 0,-4-1-5 0,3 1 4 15,0-3-4-15,3 3-1 0,-2 0 1 16,2-1-1-16,-3-1 0 0,2-1 0 15,-4 2 0-15,2-2 0 0,-3 0 0 0,0 1 0 16,-1 1 0-16,-2 0 0 0,-2 1 0 16,-2-1 1-16,1 0 2 0,-2 2-2 0,-1-4 0 15,-2 1 0-15,1-1-1 0,-1-1 4 16,0-2-2-16,-1 1 0 0,0-1-1 0,-2-2 2 16,1 0 3-16,-2 0-4 0,0-2 2 15,1-1-1-15,3 1 3 0,2-1 0 16,-4-2-3-16,5 3 3 0,0-3 4 0,-1 1 1 15,1-3 0-15,3 2 4 0,0-2 2 16,2 0 2-16,3-2-1 0,-2 0 0 16,4 0-3-16,-2-1-1 0,3-1-2 0,1-1-5 15,0 0 1-15,1 0-5 0,4-1-1 0,-2 1-1 16,-1-2-1-16,4 3 0 0,1-2-5 16,0 2-6-16,0 1-20 0,3 1-41 0,1 2-53 15,-5 3-152-15,3 4-78 0,0 2-36 16,3 0-2-16,-5 1 30 0</inkml:trace>
  <inkml:trace contextRef="#ctx0" brushRef="#br0" timeOffset="73202.4559">15894 9567 354 0,'0'2'406'16,"-3"0"23"-16,3-2 15 0,0 0-139 15,0 0-126-15,-1 0-70 0,1 0-40 0,0-2-23 16,0 2-13-16,0-1-7 0,0 1-10 16,0 0-6-16,0-1-7 0,0 1 1 0,0 1-4 15,0-1 0-15,0 1-25 0,0-1-52 16,-4 0-79-16,-1 0-151 0,-2 0-81 15,1 2-39-15,-1-4 0 0,2 1 38 0</inkml:trace>
  <inkml:trace contextRef="#ctx0" brushRef="#br0" timeOffset="75507.2641">14783 9433 31 0,'0'-9'267'0,"0"-2"21"0,0 1 14 15,1-3-66-15,-1-2-85 0,2 0-56 16,-2-3-34-16,3 0-15 0,-1-1-7 15,-1-1-7-15,1-1 0 0,1 1-5 0,2-2-4 16,-2 2-2-16,2 1-5 0,-1-1 0 16,1 2-5-16,2 0-4 0,0 1 0 0,1 1-3 15,4-1-2-15,-2 4-2 0,2 0 0 16,0 1 1-16,-1 1-1 0,2 2 2 0,-1 3 0 16,0 1-1-16,-1 3-1 0,1 1 1 15,1 1-1-15,-2 1 2 0,0 0-1 16,0 2-1-16,2 0 0 0,-5 0 0 0,-2 2 0 15,2-2 0-15,-5-2 2 0,3 0 2 16,-4 1 1-16,-1 0 6 0,1-2 6 0,1-2 4 16,-3 0-1-16,3-2 0 0,-3-2 0 15,4-3-6-15,-3 0-8 0,3-1-2 16,-1-2-4-16,3-2 3 0,0 1-3 0,4-3-3 16,1 0 3-16,1-2-1 0,3-1-2 15,4-3 0-15,-2 2-2 0,4-1 4 0,2 1 0 16,2 0-2-16,2 3 6 0,3 2-2 0,0 1 2 15,2 2-3-15,0 1 2 0,-1 4 2 16,-1 3-4-16,0-1 0 0,0 2 0 16,-2 2 0-16,0 2 1 0,-3 0 0 0,0 4 1 15,-1-2 4-15,-3 3 2 0,-1 0 2 16,1 0 1-16,-4 2 4 0,1-4-2 0,-6 2-2 16,4 2-1-16,-3-4-5 0,-1 2-1 15,-1-1-4-15,-2-1 0 0,-2 0 2 16,-1-2-5-16,-2 0 0 0,-1-1 3 0,0 1-2 15,-3-2 0-15,3 0 1 0,1-3-1 0,2-1 2 16,1-1 0-16,3-4 2 0,1 0-1 16,7 0 1-16,0-2 0 0,3-1 1 15,4 0-3-15,4 1-1 0,2-2-1 0,6 0 0 16,1-3 2-16,3 3 0 0,0-2 0 16,5 2 0-16,-2 1 2 0,3 1 0 0,1 1-6 15,2 1 2-15,1 3-1 0,1 0 1 16,-3 1 0-16,-1 4 0 0,-3-1 2 15,-5 2 0-15,1 3 0 0,-6-1 2 0,1 1-2 16,-3 1 1-16,-3 0 4 0,-1 1-2 16,-5 1 2-16,0-1-2 0,-4 2 0 0,-2-1 1 15,-4 2 0-15,-3-4-4 0,-3 1 1 16,-2 1 5-16,-3-2-2 0,-1-1 5 16,-2 0-1-16,-2-1 3 0,0-2 0 0,2 0 2 15,-3 0-2-15,2-2-1 0,1-1 1 16,0 0-3-16,3-1-1 0,2-2-3 0,3-2-2 15,3-1-1-15,6 0-1 0,4 0 0 16,1-2-1-16,7 1 0 0,2 0 1 0,10-1-1 16,2 3-2-16,4-1 2 0,1 0 0 15,0 4 0-15,2 1 0 0,0 0 1 0,2 4-2 16,-2 2 2-16,-2 2 0 0,-3 1 0 16,-1 2 2-16,-3 4 0 0,0 2 0 0,-1 1 4 15,-4 2-3-15,0 0-1 0,-1 3-1 16,-1-1 1-16,-1 1-2 0,-2-1-2 15,1 2 0-15,-3-2 2 0,-4 0-1 0,-3 0 0 16,-3 1-1-16,-3-1 2 0,-4-2 0 16,-1 0 0-16,-3-3 2 0,-1 0 0 0,-4-3 0 15,0-1-2-15,1-3-2 0,-4-2 0 16,2-1 0-16,0-1 0 0,-1-1-2 0,1-1 3 16,1-1-1-16,0-2-1 0,4 0-3 15,1-2 3-15,2 1 1 0,2-1-2 0,2 2 3 16,-2 0 0-16,1 2 1 0,3-1-2 15,0 4 2-15,1-1 0 0,2 2 2 0,-1 4 0 16,2 0-2-16,-1 5 4 0,2 1-3 16,-3 4 3-16,0 1 2 0,-1 3 0 15,-1-1 3-15,-2 6 2 0,-1 1 0 0,-1 1 0 16,-3 3 3-16,-3 0-1 0,0 2-2 16,-4 2 1-16,2-2-2 0,-2 0-1 0,-4 1-2 15,0-1-1-15,-2 0 0 0,0-1-2 16,-4-1 1-16,-1-1 0 0,-3 0-2 0,-1-4 0 15,-1-1 2-15,0-2 0 0,-2-4 2 16,0-1-3-16,1-2 2 0,0-3-1 0,6-3-1 16,-2-2-3-16,4-3 1 0,3 0-1 15,0-2 1-15,1-3-2 0,3 2 0 0,0-4-2 16,3 2 1-16,1-3-3 0,-1 2 0 16,0-3 0-16,2 3 3 0,-2 0-1 0,0 1 3 15,2 0-1-15,-4 1 0 0,1 2 1 16,-1 3-1-16,-2 2 2 0,-1 1-1 15,-1 1 2-15,-3 4-1 0,-2-1-2 0,2 2 1 16,-4-1 0-16,-2 0-1 0,0 2 3 16,-2-3-2-16,0 2 4 0,-3-1-4 15,-3 1 5-15,-2 0 2 0,-3 0-1 0,-2 0 2 16,-3-1 3-16,0 3 2 0,-3-1-5 16,0-4-1-16,1 1-3 0,-1-1-1 0,1-2-1 15,2-1-2-15,2-1-1 0,1-1-1 16,0-2 2-16,5-2 0 0,-2-2-1 15,4-1 1-15,2-1-1 0,-1-1 0 0,6-1 0 16,0 0 0-16,0-3 0 0,0 0 0 16,4 0 2-16,-1-1-1 0,4-1 0 0,-3 0-1 15,2 1-4-15,2 1 1 0,-1 1 0 0,3 1-1 16,-2 0 3-16,2 2 0 0,0 1 1 16,0 2 0-16,-2 2 1 0,-2 3 0 15,-2 2-1-15,0 1 0 0,-1 1 2 0,-4 0-2 16,1 1-2-16,0 1 2 0,-4-1 0 15,0-1 2-15,-2-1 0 0,-5 0-2 0,1 0 0 16,-8 0-2-16,1-2 2 0,-4-1-2 16,-3 1 0-16,-3-3 2 0,0-1 0 15,-2-1 1-15,1-2-1 0,2-2 0 0,-1-1-1 16,1-1-3-16,-3-3 1 0,2 0-1 16,-2-4 4-16,-2 0 2 0,3 0 2 0,3-1-2 15,0 0 3-15,2-3 3 0,1 1-4 16,3 0-4-16,2 0 0 0,0 1 0 15,2-1 0-15,2 3 0 0,1 0 0 0,1 0 1 16,3 1-1-16,3 1 1 0,-1 1-1 16,6 2 0-16,-1 2-1 0,3 1 0 0,0-1-1 15,0 4 2-15,1 2 0 0,1 1-2 16,-2 3 1-16,1 0 1 0,1 2 1 0,-5 1-2 16,2 0 1-16,-1-1 0 0,-2 3 0 15,-2 0 0-15,-1 0-2 0,-1-2 1 16,-3 2 1-16,1-1-2 0,-5 0 2 0,-3-2-4 15,-2 0 0-15,-3 0 3 0,-2-2 1 16,-2-2 0-16,2 1 0 0,-1-2 2 0,-2-1 3 16,-4 0-5-16,1 0 0 0,-7-1-2 15,-1-1 2-15,0-1-3 0,2-3 1 16,-1 0 0-16,2-2 2 0,0-2 0 0,1 0-2 16,0-4-1-16,-1-2 4 0,1-1 3 0,-2-2-2 15,5-1 1-15,2-4 1 0,-1 1 1 16,4-2-3-16,1 0-4 0,2-1-1 0,2-1 1 15,3 2 2-15,3-4-4 0,2 4-7 16,5-2-26-16,2-1-40 0,6 2-56 16,1 1-103-16,-1 1-104 0,3 0-49 0,8-2-7 15,1 1 23-15,1 2 52 0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543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4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2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11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02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12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859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285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738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22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120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BC69F6-3A88-4BAD-9E8B-EECF12389D9D}" type="datetimeFigureOut">
              <a:rPr lang="en-US" smtClean="0"/>
              <a:t>12/28/2020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9DB62-CB9E-41F5-93F2-7D837628AB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542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698680" y="1180800"/>
              <a:ext cx="1800720" cy="17812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95800" y="1174320"/>
                <a:ext cx="1807200" cy="179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11960" y="416880"/>
              <a:ext cx="10976040" cy="5815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8360" y="412200"/>
                <a:ext cx="10982520" cy="582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2044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808360" y="977040"/>
              <a:ext cx="6175440" cy="2804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02240" y="970920"/>
                <a:ext cx="6188040" cy="2813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101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089680" y="838080"/>
              <a:ext cx="5702040" cy="492048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083200" y="833040"/>
                <a:ext cx="5711040" cy="492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314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68560" y="520920"/>
              <a:ext cx="11342160" cy="6148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080" y="516240"/>
                <a:ext cx="11355120" cy="615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50059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598680" y="1391040"/>
              <a:ext cx="10376640" cy="485244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5440" y="1386360"/>
                <a:ext cx="10385280" cy="486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954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398960" y="1014120"/>
              <a:ext cx="10478880" cy="56185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92480" y="1010160"/>
                <a:ext cx="10491840" cy="562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8640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887880" y="1324440"/>
              <a:ext cx="3357720" cy="3204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4280" y="1317960"/>
                <a:ext cx="336780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506680" y="1118160"/>
              <a:ext cx="7014960" cy="1604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4160" y="1113120"/>
                <a:ext cx="7020000" cy="161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484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620960" y="1281960"/>
              <a:ext cx="3877920" cy="23310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14120" y="1276920"/>
                <a:ext cx="3890880" cy="234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647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2014560" y="798120"/>
              <a:ext cx="9312480" cy="348480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010600" y="795240"/>
                <a:ext cx="9322920" cy="349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6019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907280" y="1647360"/>
              <a:ext cx="2463840" cy="6181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04400" y="1644480"/>
                <a:ext cx="247212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3261240" y="1856520"/>
              <a:ext cx="6648120" cy="21492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58720" y="1850040"/>
                <a:ext cx="6656760" cy="2161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5867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admin29</dc:creator>
  <cp:lastModifiedBy>admin29</cp:lastModifiedBy>
  <cp:revision>4</cp:revision>
  <dcterms:created xsi:type="dcterms:W3CDTF">2020-12-28T23:38:26Z</dcterms:created>
  <dcterms:modified xsi:type="dcterms:W3CDTF">2020-12-29T02:27:52Z</dcterms:modified>
</cp:coreProperties>
</file>

<file path=docProps/thumbnail.jpeg>
</file>